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slides/slide1152.xml" ContentType="application/vnd.openxmlformats-officedocument.presentationml.slide+xml"/>
  <Override PartName="/ppt/slides/slide1153.xml" ContentType="application/vnd.openxmlformats-officedocument.presentationml.slide+xml"/>
  <Override PartName="/ppt/slides/slide1154.xml" ContentType="application/vnd.openxmlformats-officedocument.presentationml.slide+xml"/>
  <Override PartName="/ppt/slides/slide1155.xml" ContentType="application/vnd.openxmlformats-officedocument.presentationml.slide+xml"/>
  <Override PartName="/ppt/slides/slide1156.xml" ContentType="application/vnd.openxmlformats-officedocument.presentationml.slide+xml"/>
  <Override PartName="/ppt/slides/slide1157.xml" ContentType="application/vnd.openxmlformats-officedocument.presentationml.slide+xml"/>
  <Override PartName="/ppt/slides/slide1158.xml" ContentType="application/vnd.openxmlformats-officedocument.presentationml.slide+xml"/>
  <Override PartName="/ppt/slides/slide1159.xml" ContentType="application/vnd.openxmlformats-officedocument.presentationml.slide+xml"/>
  <Override PartName="/ppt/slides/slide1160.xml" ContentType="application/vnd.openxmlformats-officedocument.presentationml.slide+xml"/>
  <Override PartName="/ppt/slides/slide1161.xml" ContentType="application/vnd.openxmlformats-officedocument.presentationml.slide+xml"/>
  <Override PartName="/ppt/slides/slide1162.xml" ContentType="application/vnd.openxmlformats-officedocument.presentationml.slide+xml"/>
  <Override PartName="/ppt/slides/slide1163.xml" ContentType="application/vnd.openxmlformats-officedocument.presentationml.slide+xml"/>
  <Override PartName="/ppt/slides/slide1164.xml" ContentType="application/vnd.openxmlformats-officedocument.presentationml.slide+xml"/>
  <Override PartName="/ppt/slides/slide1165.xml" ContentType="application/vnd.openxmlformats-officedocument.presentationml.slide+xml"/>
  <Override PartName="/ppt/slides/slide1166.xml" ContentType="application/vnd.openxmlformats-officedocument.presentationml.slide+xml"/>
  <Override PartName="/ppt/slides/slide1167.xml" ContentType="application/vnd.openxmlformats-officedocument.presentationml.slide+xml"/>
  <Override PartName="/ppt/slides/slide1168.xml" ContentType="application/vnd.openxmlformats-officedocument.presentationml.slide+xml"/>
  <Override PartName="/ppt/slides/slide1169.xml" ContentType="application/vnd.openxmlformats-officedocument.presentationml.slide+xml"/>
  <Override PartName="/ppt/slides/slide1170.xml" ContentType="application/vnd.openxmlformats-officedocument.presentationml.slide+xml"/>
  <Override PartName="/ppt/slides/slide1171.xml" ContentType="application/vnd.openxmlformats-officedocument.presentationml.slide+xml"/>
  <Override PartName="/ppt/slides/slide1172.xml" ContentType="application/vnd.openxmlformats-officedocument.presentationml.slide+xml"/>
  <Override PartName="/ppt/slides/slide1173.xml" ContentType="application/vnd.openxmlformats-officedocument.presentationml.slide+xml"/>
  <Override PartName="/ppt/slides/slide1174.xml" ContentType="application/vnd.openxmlformats-officedocument.presentationml.slide+xml"/>
  <Override PartName="/ppt/slides/slide1175.xml" ContentType="application/vnd.openxmlformats-officedocument.presentationml.slide+xml"/>
  <Override PartName="/ppt/slides/slide1176.xml" ContentType="application/vnd.openxmlformats-officedocument.presentationml.slide+xml"/>
  <Override PartName="/ppt/slides/slide1177.xml" ContentType="application/vnd.openxmlformats-officedocument.presentationml.slide+xml"/>
  <Override PartName="/ppt/slides/slide1178.xml" ContentType="application/vnd.openxmlformats-officedocument.presentationml.slide+xml"/>
  <Override PartName="/ppt/slides/slide1179.xml" ContentType="application/vnd.openxmlformats-officedocument.presentationml.slide+xml"/>
  <Override PartName="/ppt/slides/slide1180.xml" ContentType="application/vnd.openxmlformats-officedocument.presentationml.slide+xml"/>
  <Override PartName="/ppt/slides/slide1181.xml" ContentType="application/vnd.openxmlformats-officedocument.presentationml.slide+xml"/>
  <Override PartName="/ppt/slides/slide1182.xml" ContentType="application/vnd.openxmlformats-officedocument.presentationml.slide+xml"/>
  <Override PartName="/ppt/slides/slide1183.xml" ContentType="application/vnd.openxmlformats-officedocument.presentationml.slide+xml"/>
  <Override PartName="/ppt/slides/slide1184.xml" ContentType="application/vnd.openxmlformats-officedocument.presentationml.slide+xml"/>
  <Override PartName="/ppt/slides/slide1185.xml" ContentType="application/vnd.openxmlformats-officedocument.presentationml.slide+xml"/>
  <Override PartName="/ppt/slides/slide1186.xml" ContentType="application/vnd.openxmlformats-officedocument.presentationml.slide+xml"/>
  <Override PartName="/ppt/slides/slide1187.xml" ContentType="application/vnd.openxmlformats-officedocument.presentationml.slide+xml"/>
  <Override PartName="/ppt/slides/slide1188.xml" ContentType="application/vnd.openxmlformats-officedocument.presentationml.slide+xml"/>
  <Override PartName="/ppt/slides/slide1189.xml" ContentType="application/vnd.openxmlformats-officedocument.presentationml.slide+xml"/>
  <Override PartName="/ppt/slides/slide1190.xml" ContentType="application/vnd.openxmlformats-officedocument.presentationml.slide+xml"/>
  <Override PartName="/ppt/slides/slide1191.xml" ContentType="application/vnd.openxmlformats-officedocument.presentationml.slide+xml"/>
  <Override PartName="/ppt/slides/slide1192.xml" ContentType="application/vnd.openxmlformats-officedocument.presentationml.slide+xml"/>
  <Override PartName="/ppt/slides/slide1193.xml" ContentType="application/vnd.openxmlformats-officedocument.presentationml.slide+xml"/>
  <Override PartName="/ppt/slides/slide1194.xml" ContentType="application/vnd.openxmlformats-officedocument.presentationml.slide+xml"/>
  <Override PartName="/ppt/slides/slide1195.xml" ContentType="application/vnd.openxmlformats-officedocument.presentationml.slide+xml"/>
  <Override PartName="/ppt/slides/slide1196.xml" ContentType="application/vnd.openxmlformats-officedocument.presentationml.slide+xml"/>
  <Override PartName="/ppt/slides/slide1197.xml" ContentType="application/vnd.openxmlformats-officedocument.presentationml.slide+xml"/>
  <Override PartName="/ppt/slides/slide1198.xml" ContentType="application/vnd.openxmlformats-officedocument.presentationml.slide+xml"/>
  <Override PartName="/ppt/slides/slide1199.xml" ContentType="application/vnd.openxmlformats-officedocument.presentationml.slide+xml"/>
  <Override PartName="/ppt/slides/slide1200.xml" ContentType="application/vnd.openxmlformats-officedocument.presentationml.slide+xml"/>
  <Override PartName="/ppt/slides/slide1201.xml" ContentType="application/vnd.openxmlformats-officedocument.presentationml.slide+xml"/>
  <Override PartName="/ppt/slides/slide1202.xml" ContentType="application/vnd.openxmlformats-officedocument.presentationml.slide+xml"/>
  <Override PartName="/ppt/slides/slide1203.xml" ContentType="application/vnd.openxmlformats-officedocument.presentationml.slide+xml"/>
  <Override PartName="/ppt/slides/slide1204.xml" ContentType="application/vnd.openxmlformats-officedocument.presentationml.slide+xml"/>
  <Override PartName="/ppt/slides/slide1205.xml" ContentType="application/vnd.openxmlformats-officedocument.presentationml.slide+xml"/>
  <Override PartName="/ppt/slides/slide1206.xml" ContentType="application/vnd.openxmlformats-officedocument.presentationml.slide+xml"/>
  <Override PartName="/ppt/slides/slide1207.xml" ContentType="application/vnd.openxmlformats-officedocument.presentationml.slide+xml"/>
  <Override PartName="/ppt/slides/slide1208.xml" ContentType="application/vnd.openxmlformats-officedocument.presentationml.slide+xml"/>
  <Override PartName="/ppt/slides/slide1209.xml" ContentType="application/vnd.openxmlformats-officedocument.presentationml.slide+xml"/>
  <Override PartName="/ppt/slides/slide1210.xml" ContentType="application/vnd.openxmlformats-officedocument.presentationml.slide+xml"/>
  <Override PartName="/ppt/slides/slide1211.xml" ContentType="application/vnd.openxmlformats-officedocument.presentationml.slide+xml"/>
  <Override PartName="/ppt/slides/slide1212.xml" ContentType="application/vnd.openxmlformats-officedocument.presentationml.slide+xml"/>
  <Override PartName="/ppt/slides/slide1213.xml" ContentType="application/vnd.openxmlformats-officedocument.presentationml.slide+xml"/>
  <Override PartName="/ppt/slides/slide1214.xml" ContentType="application/vnd.openxmlformats-officedocument.presentationml.slide+xml"/>
  <Override PartName="/ppt/slides/slide1215.xml" ContentType="application/vnd.openxmlformats-officedocument.presentationml.slide+xml"/>
  <Override PartName="/ppt/slides/slide1216.xml" ContentType="application/vnd.openxmlformats-officedocument.presentationml.slide+xml"/>
  <Override PartName="/ppt/slides/slide1217.xml" ContentType="application/vnd.openxmlformats-officedocument.presentationml.slide+xml"/>
  <Override PartName="/ppt/slides/slide1218.xml" ContentType="application/vnd.openxmlformats-officedocument.presentationml.slide+xml"/>
  <Override PartName="/ppt/slides/slide1219.xml" ContentType="application/vnd.openxmlformats-officedocument.presentationml.slide+xml"/>
  <Override PartName="/ppt/slides/slide1220.xml" ContentType="application/vnd.openxmlformats-officedocument.presentationml.slide+xml"/>
  <Override PartName="/ppt/slides/slide1221.xml" ContentType="application/vnd.openxmlformats-officedocument.presentationml.slide+xml"/>
  <Override PartName="/ppt/slides/slide1222.xml" ContentType="application/vnd.openxmlformats-officedocument.presentationml.slide+xml"/>
  <Override PartName="/ppt/slides/slide1223.xml" ContentType="application/vnd.openxmlformats-officedocument.presentationml.slide+xml"/>
  <Override PartName="/ppt/slides/slide1224.xml" ContentType="application/vnd.openxmlformats-officedocument.presentationml.slide+xml"/>
  <Override PartName="/ppt/slides/slide1225.xml" ContentType="application/vnd.openxmlformats-officedocument.presentationml.slide+xml"/>
  <Override PartName="/ppt/slides/slide1226.xml" ContentType="application/vnd.openxmlformats-officedocument.presentationml.slide+xml"/>
  <Override PartName="/ppt/slides/slide1227.xml" ContentType="application/vnd.openxmlformats-officedocument.presentationml.slide+xml"/>
  <Override PartName="/ppt/slides/slide1228.xml" ContentType="application/vnd.openxmlformats-officedocument.presentationml.slide+xml"/>
  <Override PartName="/ppt/slides/slide1229.xml" ContentType="application/vnd.openxmlformats-officedocument.presentationml.slide+xml"/>
  <Override PartName="/ppt/slides/slide1230.xml" ContentType="application/vnd.openxmlformats-officedocument.presentationml.slide+xml"/>
  <Override PartName="/ppt/slides/slide1231.xml" ContentType="application/vnd.openxmlformats-officedocument.presentationml.slide+xml"/>
  <Override PartName="/ppt/slides/slide1232.xml" ContentType="application/vnd.openxmlformats-officedocument.presentationml.slide+xml"/>
  <Override PartName="/ppt/slides/slide1233.xml" ContentType="application/vnd.openxmlformats-officedocument.presentationml.slide+xml"/>
  <Override PartName="/ppt/slides/slide1234.xml" ContentType="application/vnd.openxmlformats-officedocument.presentationml.slide+xml"/>
  <Override PartName="/ppt/slides/slide1235.xml" ContentType="application/vnd.openxmlformats-officedocument.presentationml.slide+xml"/>
  <Override PartName="/ppt/slides/slide1236.xml" ContentType="application/vnd.openxmlformats-officedocument.presentationml.slide+xml"/>
  <Override PartName="/ppt/slides/slide1237.xml" ContentType="application/vnd.openxmlformats-officedocument.presentationml.slide+xml"/>
  <Override PartName="/ppt/slides/slide1238.xml" ContentType="application/vnd.openxmlformats-officedocument.presentationml.slide+xml"/>
  <Override PartName="/ppt/slides/slide1239.xml" ContentType="application/vnd.openxmlformats-officedocument.presentationml.slide+xml"/>
  <Override PartName="/ppt/slides/slide1240.xml" ContentType="application/vnd.openxmlformats-officedocument.presentationml.slide+xml"/>
  <Override PartName="/ppt/slides/slide1241.xml" ContentType="application/vnd.openxmlformats-officedocument.presentationml.slide+xml"/>
  <Override PartName="/ppt/slides/slide1242.xml" ContentType="application/vnd.openxmlformats-officedocument.presentationml.slide+xml"/>
  <Override PartName="/ppt/slides/slide1243.xml" ContentType="application/vnd.openxmlformats-officedocument.presentationml.slide+xml"/>
  <Override PartName="/ppt/slides/slide1244.xml" ContentType="application/vnd.openxmlformats-officedocument.presentationml.slide+xml"/>
  <Override PartName="/ppt/slides/slide1245.xml" ContentType="application/vnd.openxmlformats-officedocument.presentationml.slide+xml"/>
  <Override PartName="/ppt/slides/slide1246.xml" ContentType="application/vnd.openxmlformats-officedocument.presentationml.slide+xml"/>
  <Override PartName="/ppt/slides/slide1247.xml" ContentType="application/vnd.openxmlformats-officedocument.presentationml.slide+xml"/>
  <Override PartName="/ppt/slides/slide1248.xml" ContentType="application/vnd.openxmlformats-officedocument.presentationml.slide+xml"/>
  <Override PartName="/ppt/slides/slide1249.xml" ContentType="application/vnd.openxmlformats-officedocument.presentationml.slide+xml"/>
  <Override PartName="/ppt/slides/slide1250.xml" ContentType="application/vnd.openxmlformats-officedocument.presentationml.slide+xml"/>
  <Override PartName="/ppt/slides/slide1251.xml" ContentType="application/vnd.openxmlformats-officedocument.presentationml.slide+xml"/>
  <Override PartName="/ppt/slides/slide1252.xml" ContentType="application/vnd.openxmlformats-officedocument.presentationml.slide+xml"/>
  <Override PartName="/ppt/slides/slide1253.xml" ContentType="application/vnd.openxmlformats-officedocument.presentationml.slide+xml"/>
  <Override PartName="/ppt/slides/slide1254.xml" ContentType="application/vnd.openxmlformats-officedocument.presentationml.slide+xml"/>
  <Override PartName="/ppt/slides/slide1255.xml" ContentType="application/vnd.openxmlformats-officedocument.presentationml.slide+xml"/>
  <Override PartName="/ppt/slides/slide1256.xml" ContentType="application/vnd.openxmlformats-officedocument.presentationml.slide+xml"/>
  <Override PartName="/ppt/slides/slide1257.xml" ContentType="application/vnd.openxmlformats-officedocument.presentationml.slide+xml"/>
  <Override PartName="/ppt/slides/slide1258.xml" ContentType="application/vnd.openxmlformats-officedocument.presentationml.slide+xml"/>
  <Override PartName="/ppt/slides/slide1259.xml" ContentType="application/vnd.openxmlformats-officedocument.presentationml.slide+xml"/>
  <Override PartName="/ppt/slides/slide1260.xml" ContentType="application/vnd.openxmlformats-officedocument.presentationml.slide+xml"/>
  <Override PartName="/ppt/slides/slide1261.xml" ContentType="application/vnd.openxmlformats-officedocument.presentationml.slide+xml"/>
  <Override PartName="/ppt/slides/slide1262.xml" ContentType="application/vnd.openxmlformats-officedocument.presentationml.slide+xml"/>
  <Override PartName="/ppt/slides/slide1263.xml" ContentType="application/vnd.openxmlformats-officedocument.presentationml.slide+xml"/>
  <Override PartName="/ppt/slides/slide1264.xml" ContentType="application/vnd.openxmlformats-officedocument.presentationml.slide+xml"/>
  <Override PartName="/ppt/slides/slide1265.xml" ContentType="application/vnd.openxmlformats-officedocument.presentationml.slide+xml"/>
  <Override PartName="/ppt/slides/slide1266.xml" ContentType="application/vnd.openxmlformats-officedocument.presentationml.slide+xml"/>
  <Override PartName="/ppt/slides/slide1267.xml" ContentType="application/vnd.openxmlformats-officedocument.presentationml.slide+xml"/>
  <Override PartName="/ppt/slides/slide1268.xml" ContentType="application/vnd.openxmlformats-officedocument.presentationml.slide+xml"/>
  <Override PartName="/ppt/slides/slide1269.xml" ContentType="application/vnd.openxmlformats-officedocument.presentationml.slide+xml"/>
  <Override PartName="/ppt/slides/slide1270.xml" ContentType="application/vnd.openxmlformats-officedocument.presentationml.slide+xml"/>
  <Override PartName="/ppt/slides/slide1271.xml" ContentType="application/vnd.openxmlformats-officedocument.presentationml.slide+xml"/>
  <Override PartName="/ppt/slides/slide1272.xml" ContentType="application/vnd.openxmlformats-officedocument.presentationml.slide+xml"/>
  <Override PartName="/ppt/slides/slide1273.xml" ContentType="application/vnd.openxmlformats-officedocument.presentationml.slide+xml"/>
  <Override PartName="/ppt/slides/slide1274.xml" ContentType="application/vnd.openxmlformats-officedocument.presentationml.slide+xml"/>
  <Override PartName="/ppt/slides/slide1275.xml" ContentType="application/vnd.openxmlformats-officedocument.presentationml.slide+xml"/>
  <Override PartName="/ppt/slides/slide1276.xml" ContentType="application/vnd.openxmlformats-officedocument.presentationml.slide+xml"/>
  <Override PartName="/ppt/slides/slide1277.xml" ContentType="application/vnd.openxmlformats-officedocument.presentationml.slide+xml"/>
  <Override PartName="/ppt/slides/slide1278.xml" ContentType="application/vnd.openxmlformats-officedocument.presentationml.slide+xml"/>
  <Override PartName="/ppt/slides/slide1279.xml" ContentType="application/vnd.openxmlformats-officedocument.presentationml.slide+xml"/>
  <Override PartName="/ppt/slides/slide1280.xml" ContentType="application/vnd.openxmlformats-officedocument.presentationml.slide+xml"/>
  <Override PartName="/ppt/slides/slide1281.xml" ContentType="application/vnd.openxmlformats-officedocument.presentationml.slide+xml"/>
  <Override PartName="/ppt/slides/slide1282.xml" ContentType="application/vnd.openxmlformats-officedocument.presentationml.slide+xml"/>
  <Override PartName="/ppt/slides/slide1283.xml" ContentType="application/vnd.openxmlformats-officedocument.presentationml.slide+xml"/>
  <Override PartName="/ppt/slides/slide1284.xml" ContentType="application/vnd.openxmlformats-officedocument.presentationml.slide+xml"/>
  <Override PartName="/ppt/slides/slide1285.xml" ContentType="application/vnd.openxmlformats-officedocument.presentationml.slide+xml"/>
  <Override PartName="/ppt/slides/slide1286.xml" ContentType="application/vnd.openxmlformats-officedocument.presentationml.slide+xml"/>
  <Override PartName="/ppt/slides/slide1287.xml" ContentType="application/vnd.openxmlformats-officedocument.presentationml.slide+xml"/>
  <Override PartName="/ppt/slides/slide1288.xml" ContentType="application/vnd.openxmlformats-officedocument.presentationml.slide+xml"/>
  <Override PartName="/ppt/slides/slide1289.xml" ContentType="application/vnd.openxmlformats-officedocument.presentationml.slide+xml"/>
  <Override PartName="/ppt/slides/slide1290.xml" ContentType="application/vnd.openxmlformats-officedocument.presentationml.slide+xml"/>
  <Override PartName="/ppt/slides/slide1291.xml" ContentType="application/vnd.openxmlformats-officedocument.presentationml.slide+xml"/>
  <Override PartName="/ppt/slides/slide1292.xml" ContentType="application/vnd.openxmlformats-officedocument.presentationml.slide+xml"/>
  <Override PartName="/ppt/slides/slide1293.xml" ContentType="application/vnd.openxmlformats-officedocument.presentationml.slide+xml"/>
  <Override PartName="/ppt/slides/slide1294.xml" ContentType="application/vnd.openxmlformats-officedocument.presentationml.slide+xml"/>
  <Override PartName="/ppt/slides/slide1295.xml" ContentType="application/vnd.openxmlformats-officedocument.presentationml.slide+xml"/>
  <Override PartName="/ppt/slides/slide1296.xml" ContentType="application/vnd.openxmlformats-officedocument.presentationml.slide+xml"/>
  <Override PartName="/ppt/slides/slide1297.xml" ContentType="application/vnd.openxmlformats-officedocument.presentationml.slide+xml"/>
  <Override PartName="/ppt/slides/slide1298.xml" ContentType="application/vnd.openxmlformats-officedocument.presentationml.slide+xml"/>
  <Override PartName="/ppt/slides/slide1299.xml" ContentType="application/vnd.openxmlformats-officedocument.presentationml.slide+xml"/>
  <Override PartName="/ppt/slides/slide1300.xml" ContentType="application/vnd.openxmlformats-officedocument.presentationml.slide+xml"/>
  <Override PartName="/ppt/slides/slide1301.xml" ContentType="application/vnd.openxmlformats-officedocument.presentationml.slide+xml"/>
  <Override PartName="/ppt/slides/slide1302.xml" ContentType="application/vnd.openxmlformats-officedocument.presentationml.slide+xml"/>
  <Override PartName="/ppt/slides/slide1303.xml" ContentType="application/vnd.openxmlformats-officedocument.presentationml.slide+xml"/>
  <Override PartName="/ppt/slides/slide1304.xml" ContentType="application/vnd.openxmlformats-officedocument.presentationml.slide+xml"/>
  <Override PartName="/ppt/slides/slide1305.xml" ContentType="application/vnd.openxmlformats-officedocument.presentationml.slide+xml"/>
  <Override PartName="/ppt/slides/slide1306.xml" ContentType="application/vnd.openxmlformats-officedocument.presentationml.slide+xml"/>
  <Override PartName="/ppt/slides/slide1307.xml" ContentType="application/vnd.openxmlformats-officedocument.presentationml.slide+xml"/>
  <Override PartName="/ppt/slides/slide1308.xml" ContentType="application/vnd.openxmlformats-officedocument.presentationml.slide+xml"/>
  <Override PartName="/ppt/slides/slide1309.xml" ContentType="application/vnd.openxmlformats-officedocument.presentationml.slide+xml"/>
  <Override PartName="/ppt/slides/slide1310.xml" ContentType="application/vnd.openxmlformats-officedocument.presentationml.slide+xml"/>
  <Override PartName="/ppt/slides/slide1311.xml" ContentType="application/vnd.openxmlformats-officedocument.presentationml.slide+xml"/>
  <Override PartName="/ppt/slides/slide1312.xml" ContentType="application/vnd.openxmlformats-officedocument.presentationml.slide+xml"/>
  <Override PartName="/ppt/slides/slide1313.xml" ContentType="application/vnd.openxmlformats-officedocument.presentationml.slide+xml"/>
  <Override PartName="/ppt/slides/slide1314.xml" ContentType="application/vnd.openxmlformats-officedocument.presentationml.slide+xml"/>
  <Override PartName="/ppt/slides/slide1315.xml" ContentType="application/vnd.openxmlformats-officedocument.presentationml.slide+xml"/>
  <Override PartName="/ppt/slides/slide1316.xml" ContentType="application/vnd.openxmlformats-officedocument.presentationml.slide+xml"/>
  <Override PartName="/ppt/slides/slide1317.xml" ContentType="application/vnd.openxmlformats-officedocument.presentationml.slide+xml"/>
  <Override PartName="/ppt/slides/slide1318.xml" ContentType="application/vnd.openxmlformats-officedocument.presentationml.slide+xml"/>
  <Override PartName="/ppt/slides/slide1319.xml" ContentType="application/vnd.openxmlformats-officedocument.presentationml.slide+xml"/>
  <Override PartName="/ppt/slides/slide1320.xml" ContentType="application/vnd.openxmlformats-officedocument.presentationml.slide+xml"/>
  <Override PartName="/ppt/slides/slide1321.xml" ContentType="application/vnd.openxmlformats-officedocument.presentationml.slide+xml"/>
  <Override PartName="/ppt/slides/slide1322.xml" ContentType="application/vnd.openxmlformats-officedocument.presentationml.slide+xml"/>
  <Override PartName="/ppt/slides/slide1323.xml" ContentType="application/vnd.openxmlformats-officedocument.presentationml.slide+xml"/>
  <Override PartName="/ppt/slides/slide1324.xml" ContentType="application/vnd.openxmlformats-officedocument.presentationml.slide+xml"/>
  <Override PartName="/ppt/slides/slide1325.xml" ContentType="application/vnd.openxmlformats-officedocument.presentationml.slide+xml"/>
  <Override PartName="/ppt/slides/slide1326.xml" ContentType="application/vnd.openxmlformats-officedocument.presentationml.slide+xml"/>
  <Override PartName="/ppt/slides/slide1327.xml" ContentType="application/vnd.openxmlformats-officedocument.presentationml.slide+xml"/>
  <Override PartName="/ppt/slides/slide1328.xml" ContentType="application/vnd.openxmlformats-officedocument.presentationml.slide+xml"/>
  <Override PartName="/ppt/slides/slide1329.xml" ContentType="application/vnd.openxmlformats-officedocument.presentationml.slide+xml"/>
  <Override PartName="/ppt/slides/slide1330.xml" ContentType="application/vnd.openxmlformats-officedocument.presentationml.slide+xml"/>
  <Override PartName="/ppt/slides/slide1331.xml" ContentType="application/vnd.openxmlformats-officedocument.presentationml.slide+xml"/>
  <Override PartName="/ppt/slides/slide1332.xml" ContentType="application/vnd.openxmlformats-officedocument.presentationml.slide+xml"/>
  <Override PartName="/ppt/slides/slide1333.xml" ContentType="application/vnd.openxmlformats-officedocument.presentationml.slide+xml"/>
  <Override PartName="/ppt/slides/slide1334.xml" ContentType="application/vnd.openxmlformats-officedocument.presentationml.slide+xml"/>
  <Override PartName="/ppt/slides/slide1335.xml" ContentType="application/vnd.openxmlformats-officedocument.presentationml.slide+xml"/>
  <Override PartName="/ppt/slides/slide1336.xml" ContentType="application/vnd.openxmlformats-officedocument.presentationml.slide+xml"/>
  <Override PartName="/ppt/slides/slide1337.xml" ContentType="application/vnd.openxmlformats-officedocument.presentationml.slide+xml"/>
  <Override PartName="/ppt/slides/slide1338.xml" ContentType="application/vnd.openxmlformats-officedocument.presentationml.slide+xml"/>
  <Override PartName="/ppt/slides/slide1339.xml" ContentType="application/vnd.openxmlformats-officedocument.presentationml.slide+xml"/>
  <Override PartName="/ppt/slides/slide1340.xml" ContentType="application/vnd.openxmlformats-officedocument.presentationml.slide+xml"/>
  <Override PartName="/ppt/slides/slide1341.xml" ContentType="application/vnd.openxmlformats-officedocument.presentationml.slide+xml"/>
  <Override PartName="/ppt/slides/slide1342.xml" ContentType="application/vnd.openxmlformats-officedocument.presentationml.slide+xml"/>
  <Override PartName="/ppt/slides/slide1343.xml" ContentType="application/vnd.openxmlformats-officedocument.presentationml.slide+xml"/>
  <Override PartName="/ppt/slides/slide1344.xml" ContentType="application/vnd.openxmlformats-officedocument.presentationml.slide+xml"/>
  <Override PartName="/ppt/slides/slide1345.xml" ContentType="application/vnd.openxmlformats-officedocument.presentationml.slide+xml"/>
  <Override PartName="/ppt/slides/slide1346.xml" ContentType="application/vnd.openxmlformats-officedocument.presentationml.slide+xml"/>
  <Override PartName="/ppt/slides/slide1347.xml" ContentType="application/vnd.openxmlformats-officedocument.presentationml.slide+xml"/>
  <Override PartName="/ppt/slides/slide1348.xml" ContentType="application/vnd.openxmlformats-officedocument.presentationml.slide+xml"/>
  <Override PartName="/ppt/slides/slide1349.xml" ContentType="application/vnd.openxmlformats-officedocument.presentationml.slide+xml"/>
  <Override PartName="/ppt/slides/slide1350.xml" ContentType="application/vnd.openxmlformats-officedocument.presentationml.slide+xml"/>
  <Override PartName="/ppt/slides/slide1351.xml" ContentType="application/vnd.openxmlformats-officedocument.presentationml.slide+xml"/>
  <Override PartName="/ppt/slides/slide1352.xml" ContentType="application/vnd.openxmlformats-officedocument.presentationml.slide+xml"/>
  <Override PartName="/ppt/slides/slide1353.xml" ContentType="application/vnd.openxmlformats-officedocument.presentationml.slide+xml"/>
  <Override PartName="/ppt/slides/slide1354.xml" ContentType="application/vnd.openxmlformats-officedocument.presentationml.slide+xml"/>
  <Override PartName="/ppt/slides/slide1355.xml" ContentType="application/vnd.openxmlformats-officedocument.presentationml.slide+xml"/>
  <Override PartName="/ppt/slides/slide1356.xml" ContentType="application/vnd.openxmlformats-officedocument.presentationml.slide+xml"/>
  <Override PartName="/ppt/slides/slide1357.xml" ContentType="application/vnd.openxmlformats-officedocument.presentationml.slide+xml"/>
  <Override PartName="/ppt/slides/slide1358.xml" ContentType="application/vnd.openxmlformats-officedocument.presentationml.slide+xml"/>
  <Override PartName="/ppt/slides/slide1359.xml" ContentType="application/vnd.openxmlformats-officedocument.presentationml.slide+xml"/>
  <Override PartName="/ppt/slides/slide1360.xml" ContentType="application/vnd.openxmlformats-officedocument.presentationml.slide+xml"/>
  <Override PartName="/ppt/slides/slide1361.xml" ContentType="application/vnd.openxmlformats-officedocument.presentationml.slide+xml"/>
  <Override PartName="/ppt/slides/slide1362.xml" ContentType="application/vnd.openxmlformats-officedocument.presentationml.slide+xml"/>
  <Override PartName="/ppt/slides/slide1363.xml" ContentType="application/vnd.openxmlformats-officedocument.presentationml.slide+xml"/>
  <Override PartName="/ppt/slides/slide1364.xml" ContentType="application/vnd.openxmlformats-officedocument.presentationml.slide+xml"/>
  <Override PartName="/ppt/slides/slide1365.xml" ContentType="application/vnd.openxmlformats-officedocument.presentationml.slide+xml"/>
  <Override PartName="/ppt/slides/slide1366.xml" ContentType="application/vnd.openxmlformats-officedocument.presentationml.slide+xml"/>
  <Override PartName="/ppt/slides/slide1367.xml" ContentType="application/vnd.openxmlformats-officedocument.presentationml.slide+xml"/>
  <Override PartName="/ppt/slides/slide1368.xml" ContentType="application/vnd.openxmlformats-officedocument.presentationml.slide+xml"/>
  <Override PartName="/ppt/slides/slide1369.xml" ContentType="application/vnd.openxmlformats-officedocument.presentationml.slide+xml"/>
  <Override PartName="/ppt/slides/slide1370.xml" ContentType="application/vnd.openxmlformats-officedocument.presentationml.slide+xml"/>
  <Override PartName="/ppt/slides/slide1371.xml" ContentType="application/vnd.openxmlformats-officedocument.presentationml.slide+xml"/>
  <Override PartName="/ppt/slides/slide1372.xml" ContentType="application/vnd.openxmlformats-officedocument.presentationml.slide+xml"/>
  <Override PartName="/ppt/slides/slide1373.xml" ContentType="application/vnd.openxmlformats-officedocument.presentationml.slide+xml"/>
  <Override PartName="/ppt/slides/slide1374.xml" ContentType="application/vnd.openxmlformats-officedocument.presentationml.slide+xml"/>
  <Override PartName="/ppt/slides/slide1375.xml" ContentType="application/vnd.openxmlformats-officedocument.presentationml.slide+xml"/>
  <Override PartName="/ppt/slides/slide1376.xml" ContentType="application/vnd.openxmlformats-officedocument.presentationml.slide+xml"/>
  <Override PartName="/ppt/slides/slide1377.xml" ContentType="application/vnd.openxmlformats-officedocument.presentationml.slide+xml"/>
  <Override PartName="/ppt/slides/slide1378.xml" ContentType="application/vnd.openxmlformats-officedocument.presentationml.slide+xml"/>
  <Override PartName="/ppt/slides/slide1379.xml" ContentType="application/vnd.openxmlformats-officedocument.presentationml.slide+xml"/>
  <Override PartName="/ppt/slides/slide1380.xml" ContentType="application/vnd.openxmlformats-officedocument.presentationml.slide+xml"/>
  <Override PartName="/ppt/slides/slide1381.xml" ContentType="application/vnd.openxmlformats-officedocument.presentationml.slide+xml"/>
  <Override PartName="/ppt/slides/slide1382.xml" ContentType="application/vnd.openxmlformats-officedocument.presentationml.slide+xml"/>
  <Override PartName="/ppt/slides/slide1383.xml" ContentType="application/vnd.openxmlformats-officedocument.presentationml.slide+xml"/>
  <Override PartName="/ppt/slides/slide1384.xml" ContentType="application/vnd.openxmlformats-officedocument.presentationml.slide+xml"/>
  <Override PartName="/ppt/slides/slide1385.xml" ContentType="application/vnd.openxmlformats-officedocument.presentationml.slide+xml"/>
  <Override PartName="/ppt/slides/slide1386.xml" ContentType="application/vnd.openxmlformats-officedocument.presentationml.slide+xml"/>
  <Override PartName="/ppt/slides/slide1387.xml" ContentType="application/vnd.openxmlformats-officedocument.presentationml.slide+xml"/>
  <Override PartName="/ppt/slides/slide1388.xml" ContentType="application/vnd.openxmlformats-officedocument.presentationml.slide+xml"/>
  <Override PartName="/ppt/slides/slide1389.xml" ContentType="application/vnd.openxmlformats-officedocument.presentationml.slide+xml"/>
  <Override PartName="/ppt/slides/slide1390.xml" ContentType="application/vnd.openxmlformats-officedocument.presentationml.slide+xml"/>
  <Override PartName="/ppt/slides/slide1391.xml" ContentType="application/vnd.openxmlformats-officedocument.presentationml.slide+xml"/>
  <Override PartName="/ppt/slides/slide1392.xml" ContentType="application/vnd.openxmlformats-officedocument.presentationml.slide+xml"/>
  <Override PartName="/ppt/slides/slide1393.xml" ContentType="application/vnd.openxmlformats-officedocument.presentationml.slide+xml"/>
  <Override PartName="/ppt/slides/slide1394.xml" ContentType="application/vnd.openxmlformats-officedocument.presentationml.slide+xml"/>
  <Override PartName="/ppt/slides/slide1395.xml" ContentType="application/vnd.openxmlformats-officedocument.presentationml.slide+xml"/>
  <Override PartName="/ppt/slides/slide1396.xml" ContentType="application/vnd.openxmlformats-officedocument.presentationml.slide+xml"/>
  <Override PartName="/ppt/slides/slide1397.xml" ContentType="application/vnd.openxmlformats-officedocument.presentationml.slide+xml"/>
  <Override PartName="/ppt/slides/slide1398.xml" ContentType="application/vnd.openxmlformats-officedocument.presentationml.slide+xml"/>
  <Override PartName="/ppt/slides/slide1399.xml" ContentType="application/vnd.openxmlformats-officedocument.presentationml.slide+xml"/>
  <Override PartName="/ppt/slides/slide1400.xml" ContentType="application/vnd.openxmlformats-officedocument.presentationml.slide+xml"/>
  <Override PartName="/ppt/slides/slide1401.xml" ContentType="application/vnd.openxmlformats-officedocument.presentationml.slide+xml"/>
  <Override PartName="/ppt/slides/slide1402.xml" ContentType="application/vnd.openxmlformats-officedocument.presentationml.slide+xml"/>
  <Override PartName="/ppt/slides/slide1403.xml" ContentType="application/vnd.openxmlformats-officedocument.presentationml.slide+xml"/>
  <Override PartName="/ppt/slides/slide1404.xml" ContentType="application/vnd.openxmlformats-officedocument.presentationml.slide+xml"/>
  <Override PartName="/ppt/slides/slide1405.xml" ContentType="application/vnd.openxmlformats-officedocument.presentationml.slide+xml"/>
  <Override PartName="/ppt/slides/slide1406.xml" ContentType="application/vnd.openxmlformats-officedocument.presentationml.slide+xml"/>
  <Override PartName="/ppt/slides/slide1407.xml" ContentType="application/vnd.openxmlformats-officedocument.presentationml.slide+xml"/>
  <Override PartName="/ppt/slides/slide1408.xml" ContentType="application/vnd.openxmlformats-officedocument.presentationml.slide+xml"/>
  <Override PartName="/ppt/slides/slide1409.xml" ContentType="application/vnd.openxmlformats-officedocument.presentationml.slide+xml"/>
  <Override PartName="/ppt/slides/slide1410.xml" ContentType="application/vnd.openxmlformats-officedocument.presentationml.slide+xml"/>
  <Override PartName="/ppt/slides/slide1411.xml" ContentType="application/vnd.openxmlformats-officedocument.presentationml.slide+xml"/>
  <Override PartName="/ppt/slides/slide1412.xml" ContentType="application/vnd.openxmlformats-officedocument.presentationml.slide+xml"/>
  <Override PartName="/ppt/slides/slide1413.xml" ContentType="application/vnd.openxmlformats-officedocument.presentationml.slide+xml"/>
  <Override PartName="/ppt/slides/slide1414.xml" ContentType="application/vnd.openxmlformats-officedocument.presentationml.slide+xml"/>
  <Override PartName="/ppt/slides/slide1415.xml" ContentType="application/vnd.openxmlformats-officedocument.presentationml.slide+xml"/>
  <Override PartName="/ppt/slides/slide1416.xml" ContentType="application/vnd.openxmlformats-officedocument.presentationml.slide+xml"/>
  <Override PartName="/ppt/slides/slide1417.xml" ContentType="application/vnd.openxmlformats-officedocument.presentationml.slide+xml"/>
  <Override PartName="/ppt/slides/slide1418.xml" ContentType="application/vnd.openxmlformats-officedocument.presentationml.slide+xml"/>
  <Override PartName="/ppt/slides/slide1419.xml" ContentType="application/vnd.openxmlformats-officedocument.presentationml.slide+xml"/>
  <Override PartName="/ppt/slides/slide1420.xml" ContentType="application/vnd.openxmlformats-officedocument.presentationml.slide+xml"/>
  <Override PartName="/ppt/slides/slide1421.xml" ContentType="application/vnd.openxmlformats-officedocument.presentationml.slide+xml"/>
  <Override PartName="/ppt/slides/slide1422.xml" ContentType="application/vnd.openxmlformats-officedocument.presentationml.slide+xml"/>
  <Override PartName="/ppt/slides/slide1423.xml" ContentType="application/vnd.openxmlformats-officedocument.presentationml.slide+xml"/>
  <Override PartName="/ppt/slides/slide1424.xml" ContentType="application/vnd.openxmlformats-officedocument.presentationml.slide+xml"/>
  <Override PartName="/ppt/slides/slide1425.xml" ContentType="application/vnd.openxmlformats-officedocument.presentationml.slide+xml"/>
  <Override PartName="/ppt/slides/slide1426.xml" ContentType="application/vnd.openxmlformats-officedocument.presentationml.slide+xml"/>
  <Override PartName="/ppt/slides/slide1427.xml" ContentType="application/vnd.openxmlformats-officedocument.presentationml.slide+xml"/>
  <Override PartName="/ppt/slides/slide1428.xml" ContentType="application/vnd.openxmlformats-officedocument.presentationml.slide+xml"/>
  <Override PartName="/ppt/slides/slide1429.xml" ContentType="application/vnd.openxmlformats-officedocument.presentationml.slide+xml"/>
  <Override PartName="/ppt/slides/slide1430.xml" ContentType="application/vnd.openxmlformats-officedocument.presentationml.slide+xml"/>
  <Override PartName="/ppt/slides/slide1431.xml" ContentType="application/vnd.openxmlformats-officedocument.presentationml.slide+xml"/>
  <Override PartName="/ppt/slides/slide1432.xml" ContentType="application/vnd.openxmlformats-officedocument.presentationml.slide+xml"/>
  <Override PartName="/ppt/slides/slide1433.xml" ContentType="application/vnd.openxmlformats-officedocument.presentationml.slide+xml"/>
  <Override PartName="/ppt/slides/slide1434.xml" ContentType="application/vnd.openxmlformats-officedocument.presentationml.slide+xml"/>
  <Override PartName="/ppt/slides/slide1435.xml" ContentType="application/vnd.openxmlformats-officedocument.presentationml.slide+xml"/>
  <Override PartName="/ppt/slides/slide1436.xml" ContentType="application/vnd.openxmlformats-officedocument.presentationml.slide+xml"/>
  <Override PartName="/ppt/slides/slide1437.xml" ContentType="application/vnd.openxmlformats-officedocument.presentationml.slide+xml"/>
  <Override PartName="/ppt/slides/slide1438.xml" ContentType="application/vnd.openxmlformats-officedocument.presentationml.slide+xml"/>
  <Override PartName="/ppt/slides/slide1439.xml" ContentType="application/vnd.openxmlformats-officedocument.presentationml.slide+xml"/>
  <Override PartName="/ppt/slides/slide1440.xml" ContentType="application/vnd.openxmlformats-officedocument.presentationml.slide+xml"/>
  <Override PartName="/ppt/slides/slide1441.xml" ContentType="application/vnd.openxmlformats-officedocument.presentationml.slide+xml"/>
  <Override PartName="/ppt/slides/slide1442.xml" ContentType="application/vnd.openxmlformats-officedocument.presentationml.slide+xml"/>
  <Override PartName="/ppt/slides/slide1443.xml" ContentType="application/vnd.openxmlformats-officedocument.presentationml.slide+xml"/>
  <Override PartName="/ppt/slides/slide1444.xml" ContentType="application/vnd.openxmlformats-officedocument.presentationml.slide+xml"/>
  <Override PartName="/ppt/slides/slide1445.xml" ContentType="application/vnd.openxmlformats-officedocument.presentationml.slide+xml"/>
  <Override PartName="/ppt/slides/slide1446.xml" ContentType="application/vnd.openxmlformats-officedocument.presentationml.slide+xml"/>
  <Override PartName="/ppt/slides/slide1447.xml" ContentType="application/vnd.openxmlformats-officedocument.presentationml.slide+xml"/>
  <Override PartName="/ppt/slides/slide1448.xml" ContentType="application/vnd.openxmlformats-officedocument.presentationml.slide+xml"/>
  <Override PartName="/ppt/slides/slide1449.xml" ContentType="application/vnd.openxmlformats-officedocument.presentationml.slide+xml"/>
  <Override PartName="/ppt/slides/slide1450.xml" ContentType="application/vnd.openxmlformats-officedocument.presentationml.slide+xml"/>
  <Override PartName="/ppt/slides/slide1451.xml" ContentType="application/vnd.openxmlformats-officedocument.presentationml.slide+xml"/>
  <Override PartName="/ppt/slides/slide1452.xml" ContentType="application/vnd.openxmlformats-officedocument.presentationml.slide+xml"/>
  <Override PartName="/ppt/slides/slide1453.xml" ContentType="application/vnd.openxmlformats-officedocument.presentationml.slide+xml"/>
  <Override PartName="/ppt/slides/slide1454.xml" ContentType="application/vnd.openxmlformats-officedocument.presentationml.slide+xml"/>
  <Override PartName="/ppt/slides/slide1455.xml" ContentType="application/vnd.openxmlformats-officedocument.presentationml.slide+xml"/>
  <Override PartName="/ppt/slides/slide1456.xml" ContentType="application/vnd.openxmlformats-officedocument.presentationml.slide+xml"/>
  <Override PartName="/ppt/slides/slide1457.xml" ContentType="application/vnd.openxmlformats-officedocument.presentationml.slide+xml"/>
  <Override PartName="/ppt/slides/slide1458.xml" ContentType="application/vnd.openxmlformats-officedocument.presentationml.slide+xml"/>
  <Override PartName="/ppt/slides/slide1459.xml" ContentType="application/vnd.openxmlformats-officedocument.presentationml.slide+xml"/>
  <Override PartName="/ppt/slides/slide1460.xml" ContentType="application/vnd.openxmlformats-officedocument.presentationml.slide+xml"/>
  <Override PartName="/ppt/slides/slide1461.xml" ContentType="application/vnd.openxmlformats-officedocument.presentationml.slide+xml"/>
  <Override PartName="/ppt/slides/slide1462.xml" ContentType="application/vnd.openxmlformats-officedocument.presentationml.slide+xml"/>
  <Override PartName="/ppt/slides/slide1463.xml" ContentType="application/vnd.openxmlformats-officedocument.presentationml.slide+xml"/>
  <Override PartName="/ppt/slides/slide1464.xml" ContentType="application/vnd.openxmlformats-officedocument.presentationml.slide+xml"/>
  <Override PartName="/ppt/slides/slide1465.xml" ContentType="application/vnd.openxmlformats-officedocument.presentationml.slide+xml"/>
  <Override PartName="/ppt/slides/slide1466.xml" ContentType="application/vnd.openxmlformats-officedocument.presentationml.slide+xml"/>
  <Override PartName="/ppt/slides/slide1467.xml" ContentType="application/vnd.openxmlformats-officedocument.presentationml.slide+xml"/>
  <Override PartName="/ppt/slides/slide1468.xml" ContentType="application/vnd.openxmlformats-officedocument.presentationml.slide+xml"/>
  <Override PartName="/ppt/slides/slide1469.xml" ContentType="application/vnd.openxmlformats-officedocument.presentationml.slide+xml"/>
  <Override PartName="/ppt/slides/slide1470.xml" ContentType="application/vnd.openxmlformats-officedocument.presentationml.slide+xml"/>
  <Override PartName="/ppt/slides/slide1471.xml" ContentType="application/vnd.openxmlformats-officedocument.presentationml.slide+xml"/>
  <Override PartName="/ppt/slides/slide1472.xml" ContentType="application/vnd.openxmlformats-officedocument.presentationml.slide+xml"/>
  <Override PartName="/ppt/slides/slide1473.xml" ContentType="application/vnd.openxmlformats-officedocument.presentationml.slide+xml"/>
  <Override PartName="/ppt/slides/slide1474.xml" ContentType="application/vnd.openxmlformats-officedocument.presentationml.slide+xml"/>
  <Override PartName="/ppt/slides/slide1475.xml" ContentType="application/vnd.openxmlformats-officedocument.presentationml.slide+xml"/>
  <Override PartName="/ppt/slides/slide1476.xml" ContentType="application/vnd.openxmlformats-officedocument.presentationml.slide+xml"/>
  <Override PartName="/ppt/slides/slide1477.xml" ContentType="application/vnd.openxmlformats-officedocument.presentationml.slide+xml"/>
  <Override PartName="/ppt/slides/slide1478.xml" ContentType="application/vnd.openxmlformats-officedocument.presentationml.slide+xml"/>
  <Override PartName="/ppt/slides/slide1479.xml" ContentType="application/vnd.openxmlformats-officedocument.presentationml.slide+xml"/>
  <Override PartName="/ppt/slides/slide1480.xml" ContentType="application/vnd.openxmlformats-officedocument.presentationml.slide+xml"/>
  <Override PartName="/ppt/slides/slide1481.xml" ContentType="application/vnd.openxmlformats-officedocument.presentationml.slide+xml"/>
  <Override PartName="/ppt/slides/slide1482.xml" ContentType="application/vnd.openxmlformats-officedocument.presentationml.slide+xml"/>
  <Override PartName="/ppt/slides/slide1483.xml" ContentType="application/vnd.openxmlformats-officedocument.presentationml.slide+xml"/>
  <Override PartName="/ppt/slides/slide1484.xml" ContentType="application/vnd.openxmlformats-officedocument.presentationml.slide+xml"/>
  <Override PartName="/ppt/slides/slide1485.xml" ContentType="application/vnd.openxmlformats-officedocument.presentationml.slide+xml"/>
  <Override PartName="/ppt/slides/slide1486.xml" ContentType="application/vnd.openxmlformats-officedocument.presentationml.slide+xml"/>
  <Override PartName="/ppt/slides/slide1487.xml" ContentType="application/vnd.openxmlformats-officedocument.presentationml.slide+xml"/>
  <Override PartName="/ppt/slides/slide1488.xml" ContentType="application/vnd.openxmlformats-officedocument.presentationml.slide+xml"/>
  <Override PartName="/ppt/slides/slide1489.xml" ContentType="application/vnd.openxmlformats-officedocument.presentationml.slide+xml"/>
  <Override PartName="/ppt/slides/slide1490.xml" ContentType="application/vnd.openxmlformats-officedocument.presentationml.slide+xml"/>
  <Override PartName="/ppt/slides/slide1491.xml" ContentType="application/vnd.openxmlformats-officedocument.presentationml.slide+xml"/>
  <Override PartName="/ppt/slides/slide1492.xml" ContentType="application/vnd.openxmlformats-officedocument.presentationml.slide+xml"/>
  <Override PartName="/ppt/slides/slide1493.xml" ContentType="application/vnd.openxmlformats-officedocument.presentationml.slide+xml"/>
  <Override PartName="/ppt/slides/slide1494.xml" ContentType="application/vnd.openxmlformats-officedocument.presentationml.slide+xml"/>
  <Override PartName="/ppt/slides/slide1495.xml" ContentType="application/vnd.openxmlformats-officedocument.presentationml.slide+xml"/>
  <Override PartName="/ppt/slides/slide1496.xml" ContentType="application/vnd.openxmlformats-officedocument.presentationml.slide+xml"/>
  <Override PartName="/ppt/slides/slide1497.xml" ContentType="application/vnd.openxmlformats-officedocument.presentationml.slide+xml"/>
  <Override PartName="/ppt/slides/slide1498.xml" ContentType="application/vnd.openxmlformats-officedocument.presentationml.slide+xml"/>
  <Override PartName="/ppt/slides/slide1499.xml" ContentType="application/vnd.openxmlformats-officedocument.presentationml.slide+xml"/>
  <Override PartName="/ppt/slides/slide1500.xml" ContentType="application/vnd.openxmlformats-officedocument.presentationml.slide+xml"/>
  <Override PartName="/ppt/slides/slide1501.xml" ContentType="application/vnd.openxmlformats-officedocument.presentationml.slide+xml"/>
  <Override PartName="/ppt/slides/slide1502.xml" ContentType="application/vnd.openxmlformats-officedocument.presentationml.slide+xml"/>
  <Override PartName="/ppt/slides/slide1503.xml" ContentType="application/vnd.openxmlformats-officedocument.presentationml.slide+xml"/>
  <Override PartName="/ppt/slides/slide1504.xml" ContentType="application/vnd.openxmlformats-officedocument.presentationml.slide+xml"/>
  <Override PartName="/ppt/slides/slide1505.xml" ContentType="application/vnd.openxmlformats-officedocument.presentationml.slide+xml"/>
  <Override PartName="/ppt/slides/slide1506.xml" ContentType="application/vnd.openxmlformats-officedocument.presentationml.slide+xml"/>
  <Override PartName="/ppt/slides/slide1507.xml" ContentType="application/vnd.openxmlformats-officedocument.presentationml.slide+xml"/>
  <Override PartName="/ppt/slides/slide1508.xml" ContentType="application/vnd.openxmlformats-officedocument.presentationml.slide+xml"/>
  <Override PartName="/ppt/slides/slide1509.xml" ContentType="application/vnd.openxmlformats-officedocument.presentationml.slide+xml"/>
  <Override PartName="/ppt/slides/slide1510.xml" ContentType="application/vnd.openxmlformats-officedocument.presentationml.slide+xml"/>
  <Override PartName="/ppt/slides/slide1511.xml" ContentType="application/vnd.openxmlformats-officedocument.presentationml.slide+xml"/>
  <Override PartName="/ppt/slides/slide1512.xml" ContentType="application/vnd.openxmlformats-officedocument.presentationml.slide+xml"/>
  <Override PartName="/ppt/slides/slide1513.xml" ContentType="application/vnd.openxmlformats-officedocument.presentationml.slide+xml"/>
  <Override PartName="/ppt/slides/slide1514.xml" ContentType="application/vnd.openxmlformats-officedocument.presentationml.slide+xml"/>
  <Override PartName="/ppt/slides/slide1515.xml" ContentType="application/vnd.openxmlformats-officedocument.presentationml.slide+xml"/>
  <Override PartName="/ppt/slides/slide1516.xml" ContentType="application/vnd.openxmlformats-officedocument.presentationml.slide+xml"/>
  <Override PartName="/ppt/slides/slide1517.xml" ContentType="application/vnd.openxmlformats-officedocument.presentationml.slide+xml"/>
  <Override PartName="/ppt/slides/slide1518.xml" ContentType="application/vnd.openxmlformats-officedocument.presentationml.slide+xml"/>
  <Override PartName="/ppt/slides/slide1519.xml" ContentType="application/vnd.openxmlformats-officedocument.presentationml.slide+xml"/>
  <Override PartName="/ppt/slides/slide1520.xml" ContentType="application/vnd.openxmlformats-officedocument.presentationml.slide+xml"/>
  <Override PartName="/ppt/slides/slide1521.xml" ContentType="application/vnd.openxmlformats-officedocument.presentationml.slide+xml"/>
  <Override PartName="/ppt/slides/slide1522.xml" ContentType="application/vnd.openxmlformats-officedocument.presentationml.slide+xml"/>
  <Override PartName="/ppt/slides/slide1523.xml" ContentType="application/vnd.openxmlformats-officedocument.presentationml.slide+xml"/>
  <Override PartName="/ppt/slides/slide1524.xml" ContentType="application/vnd.openxmlformats-officedocument.presentationml.slide+xml"/>
  <Override PartName="/ppt/slides/slide1525.xml" ContentType="application/vnd.openxmlformats-officedocument.presentationml.slide+xml"/>
  <Override PartName="/ppt/slides/slide1526.xml" ContentType="application/vnd.openxmlformats-officedocument.presentationml.slide+xml"/>
  <Override PartName="/ppt/slides/slide1527.xml" ContentType="application/vnd.openxmlformats-officedocument.presentationml.slide+xml"/>
  <Override PartName="/ppt/slides/slide1528.xml" ContentType="application/vnd.openxmlformats-officedocument.presentationml.slide+xml"/>
  <Override PartName="/ppt/slides/slide1529.xml" ContentType="application/vnd.openxmlformats-officedocument.presentationml.slide+xml"/>
  <Override PartName="/ppt/slides/slide1530.xml" ContentType="application/vnd.openxmlformats-officedocument.presentationml.slide+xml"/>
  <Override PartName="/ppt/slides/slide1531.xml" ContentType="application/vnd.openxmlformats-officedocument.presentationml.slide+xml"/>
  <Override PartName="/ppt/slides/slide1532.xml" ContentType="application/vnd.openxmlformats-officedocument.presentationml.slide+xml"/>
  <Override PartName="/ppt/slides/slide1533.xml" ContentType="application/vnd.openxmlformats-officedocument.presentationml.slide+xml"/>
  <Override PartName="/ppt/slides/slide1534.xml" ContentType="application/vnd.openxmlformats-officedocument.presentationml.slide+xml"/>
  <Override PartName="/ppt/slides/slide1535.xml" ContentType="application/vnd.openxmlformats-officedocument.presentationml.slide+xml"/>
  <Override PartName="/ppt/slides/slide1536.xml" ContentType="application/vnd.openxmlformats-officedocument.presentationml.slide+xml"/>
  <Override PartName="/ppt/slides/slide1537.xml" ContentType="application/vnd.openxmlformats-officedocument.presentationml.slide+xml"/>
  <Override PartName="/ppt/slides/slide1538.xml" ContentType="application/vnd.openxmlformats-officedocument.presentationml.slide+xml"/>
  <Override PartName="/ppt/slides/slide1539.xml" ContentType="application/vnd.openxmlformats-officedocument.presentationml.slide+xml"/>
  <Override PartName="/ppt/slides/slide1540.xml" ContentType="application/vnd.openxmlformats-officedocument.presentationml.slide+xml"/>
  <Override PartName="/ppt/slides/slide1541.xml" ContentType="application/vnd.openxmlformats-officedocument.presentationml.slide+xml"/>
  <Override PartName="/ppt/slides/slide1542.xml" ContentType="application/vnd.openxmlformats-officedocument.presentationml.slide+xml"/>
  <Override PartName="/ppt/slides/slide1543.xml" ContentType="application/vnd.openxmlformats-officedocument.presentationml.slide+xml"/>
  <Override PartName="/ppt/slides/slide1544.xml" ContentType="application/vnd.openxmlformats-officedocument.presentationml.slide+xml"/>
  <Override PartName="/ppt/slides/slide1545.xml" ContentType="application/vnd.openxmlformats-officedocument.presentationml.slide+xml"/>
  <Override PartName="/ppt/slides/slide1546.xml" ContentType="application/vnd.openxmlformats-officedocument.presentationml.slide+xml"/>
  <Override PartName="/ppt/slides/slide1547.xml" ContentType="application/vnd.openxmlformats-officedocument.presentationml.slide+xml"/>
  <Override PartName="/ppt/slides/slide1548.xml" ContentType="application/vnd.openxmlformats-officedocument.presentationml.slide+xml"/>
  <Override PartName="/ppt/slides/slide1549.xml" ContentType="application/vnd.openxmlformats-officedocument.presentationml.slide+xml"/>
  <Override PartName="/ppt/slides/slide1550.xml" ContentType="application/vnd.openxmlformats-officedocument.presentationml.slide+xml"/>
  <Override PartName="/ppt/slides/slide1551.xml" ContentType="application/vnd.openxmlformats-officedocument.presentationml.slide+xml"/>
  <Override PartName="/ppt/slides/slide1552.xml" ContentType="application/vnd.openxmlformats-officedocument.presentationml.slide+xml"/>
  <Override PartName="/ppt/slides/slide1553.xml" ContentType="application/vnd.openxmlformats-officedocument.presentationml.slide+xml"/>
  <Override PartName="/ppt/slides/slide1554.xml" ContentType="application/vnd.openxmlformats-officedocument.presentationml.slide+xml"/>
  <Override PartName="/ppt/slides/slide1555.xml" ContentType="application/vnd.openxmlformats-officedocument.presentationml.slide+xml"/>
  <Override PartName="/ppt/slides/slide1556.xml" ContentType="application/vnd.openxmlformats-officedocument.presentationml.slide+xml"/>
  <Override PartName="/ppt/slides/slide1557.xml" ContentType="application/vnd.openxmlformats-officedocument.presentationml.slide+xml"/>
  <Override PartName="/ppt/slides/slide1558.xml" ContentType="application/vnd.openxmlformats-officedocument.presentationml.slide+xml"/>
  <Override PartName="/ppt/slides/slide1559.xml" ContentType="application/vnd.openxmlformats-officedocument.presentationml.slide+xml"/>
  <Override PartName="/ppt/slides/slide1560.xml" ContentType="application/vnd.openxmlformats-officedocument.presentationml.slide+xml"/>
  <Override PartName="/ppt/slides/slide1561.xml" ContentType="application/vnd.openxmlformats-officedocument.presentationml.slide+xml"/>
  <Override PartName="/ppt/slides/slide1562.xml" ContentType="application/vnd.openxmlformats-officedocument.presentationml.slide+xml"/>
  <Override PartName="/ppt/slides/slide1563.xml" ContentType="application/vnd.openxmlformats-officedocument.presentationml.slide+xml"/>
  <Override PartName="/ppt/slides/slide1564.xml" ContentType="application/vnd.openxmlformats-officedocument.presentationml.slide+xml"/>
  <Override PartName="/ppt/slides/slide1565.xml" ContentType="application/vnd.openxmlformats-officedocument.presentationml.slide+xml"/>
  <Override PartName="/ppt/slides/slide1566.xml" ContentType="application/vnd.openxmlformats-officedocument.presentationml.slide+xml"/>
  <Override PartName="/ppt/slides/slide1567.xml" ContentType="application/vnd.openxmlformats-officedocument.presentationml.slide+xml"/>
  <Override PartName="/ppt/slides/slide1568.xml" ContentType="application/vnd.openxmlformats-officedocument.presentationml.slide+xml"/>
  <Override PartName="/ppt/slides/slide1569.xml" ContentType="application/vnd.openxmlformats-officedocument.presentationml.slide+xml"/>
  <Override PartName="/ppt/slides/slide1570.xml" ContentType="application/vnd.openxmlformats-officedocument.presentationml.slide+xml"/>
  <Override PartName="/ppt/slides/slide1571.xml" ContentType="application/vnd.openxmlformats-officedocument.presentationml.slide+xml"/>
  <Override PartName="/ppt/slides/slide1572.xml" ContentType="application/vnd.openxmlformats-officedocument.presentationml.slide+xml"/>
  <Override PartName="/ppt/slides/slide1573.xml" ContentType="application/vnd.openxmlformats-officedocument.presentationml.slide+xml"/>
  <Override PartName="/ppt/slides/slide1574.xml" ContentType="application/vnd.openxmlformats-officedocument.presentationml.slide+xml"/>
  <Override PartName="/ppt/slides/slide1575.xml" ContentType="application/vnd.openxmlformats-officedocument.presentationml.slide+xml"/>
  <Override PartName="/ppt/slides/slide1576.xml" ContentType="application/vnd.openxmlformats-officedocument.presentationml.slide+xml"/>
  <Override PartName="/ppt/slides/slide1577.xml" ContentType="application/vnd.openxmlformats-officedocument.presentationml.slide+xml"/>
  <Override PartName="/ppt/slides/slide1578.xml" ContentType="application/vnd.openxmlformats-officedocument.presentationml.slide+xml"/>
  <Override PartName="/ppt/slides/slide1579.xml" ContentType="application/vnd.openxmlformats-officedocument.presentationml.slide+xml"/>
  <Override PartName="/ppt/slides/slide1580.xml" ContentType="application/vnd.openxmlformats-officedocument.presentationml.slide+xml"/>
  <Override PartName="/ppt/slides/slide1581.xml" ContentType="application/vnd.openxmlformats-officedocument.presentationml.slide+xml"/>
  <Override PartName="/ppt/slides/slide1582.xml" ContentType="application/vnd.openxmlformats-officedocument.presentationml.slide+xml"/>
  <Override PartName="/ppt/slides/slide1583.xml" ContentType="application/vnd.openxmlformats-officedocument.presentationml.slide+xml"/>
  <Override PartName="/ppt/slides/slide1584.xml" ContentType="application/vnd.openxmlformats-officedocument.presentationml.slide+xml"/>
  <Override PartName="/ppt/slides/slide1585.xml" ContentType="application/vnd.openxmlformats-officedocument.presentationml.slide+xml"/>
  <Override PartName="/ppt/slides/slide1586.xml" ContentType="application/vnd.openxmlformats-officedocument.presentationml.slide+xml"/>
  <Override PartName="/ppt/slides/slide1587.xml" ContentType="application/vnd.openxmlformats-officedocument.presentationml.slide+xml"/>
  <Override PartName="/ppt/slides/slide1588.xml" ContentType="application/vnd.openxmlformats-officedocument.presentationml.slide+xml"/>
  <Override PartName="/ppt/slides/slide1589.xml" ContentType="application/vnd.openxmlformats-officedocument.presentationml.slide+xml"/>
  <Override PartName="/ppt/slides/slide1590.xml" ContentType="application/vnd.openxmlformats-officedocument.presentationml.slide+xml"/>
  <Override PartName="/ppt/slides/slide1591.xml" ContentType="application/vnd.openxmlformats-officedocument.presentationml.slide+xml"/>
  <Override PartName="/ppt/slides/slide1592.xml" ContentType="application/vnd.openxmlformats-officedocument.presentationml.slide+xml"/>
  <Override PartName="/ppt/slides/slide1593.xml" ContentType="application/vnd.openxmlformats-officedocument.presentationml.slide+xml"/>
  <Override PartName="/ppt/slides/slide1594.xml" ContentType="application/vnd.openxmlformats-officedocument.presentationml.slide+xml"/>
  <Override PartName="/ppt/slides/slide1595.xml" ContentType="application/vnd.openxmlformats-officedocument.presentationml.slide+xml"/>
  <Override PartName="/ppt/slides/slide1596.xml" ContentType="application/vnd.openxmlformats-officedocument.presentationml.slide+xml"/>
  <Override PartName="/ppt/slides/slide1597.xml" ContentType="application/vnd.openxmlformats-officedocument.presentationml.slide+xml"/>
  <Override PartName="/ppt/slides/slide1598.xml" ContentType="application/vnd.openxmlformats-officedocument.presentationml.slide+xml"/>
  <Override PartName="/ppt/slides/slide1599.xml" ContentType="application/vnd.openxmlformats-officedocument.presentationml.slide+xml"/>
  <Override PartName="/ppt/slides/slide1600.xml" ContentType="application/vnd.openxmlformats-officedocument.presentationml.slide+xml"/>
  <Override PartName="/ppt/slides/slide1601.xml" ContentType="application/vnd.openxmlformats-officedocument.presentationml.slide+xml"/>
  <Override PartName="/ppt/slides/slide1602.xml" ContentType="application/vnd.openxmlformats-officedocument.presentationml.slide+xml"/>
  <Override PartName="/ppt/slides/slide1603.xml" ContentType="application/vnd.openxmlformats-officedocument.presentationml.slide+xml"/>
  <Override PartName="/ppt/slides/slide1604.xml" ContentType="application/vnd.openxmlformats-officedocument.presentationml.slide+xml"/>
  <Override PartName="/ppt/slides/slide1605.xml" ContentType="application/vnd.openxmlformats-officedocument.presentationml.slide+xml"/>
  <Override PartName="/ppt/slides/slide1606.xml" ContentType="application/vnd.openxmlformats-officedocument.presentationml.slide+xml"/>
  <Override PartName="/ppt/slides/slide1607.xml" ContentType="application/vnd.openxmlformats-officedocument.presentationml.slide+xml"/>
  <Override PartName="/ppt/slides/slide1608.xml" ContentType="application/vnd.openxmlformats-officedocument.presentationml.slide+xml"/>
  <Override PartName="/ppt/slides/slide1609.xml" ContentType="application/vnd.openxmlformats-officedocument.presentationml.slide+xml"/>
  <Override PartName="/ppt/slides/slide1610.xml" ContentType="application/vnd.openxmlformats-officedocument.presentationml.slide+xml"/>
  <Override PartName="/ppt/slides/slide1611.xml" ContentType="application/vnd.openxmlformats-officedocument.presentationml.slide+xml"/>
  <Override PartName="/ppt/slides/slide1612.xml" ContentType="application/vnd.openxmlformats-officedocument.presentationml.slide+xml"/>
  <Override PartName="/ppt/slides/slide1613.xml" ContentType="application/vnd.openxmlformats-officedocument.presentationml.slide+xml"/>
  <Override PartName="/ppt/slides/slide1614.xml" ContentType="application/vnd.openxmlformats-officedocument.presentationml.slide+xml"/>
  <Override PartName="/ppt/slides/slide1615.xml" ContentType="application/vnd.openxmlformats-officedocument.presentationml.slide+xml"/>
  <Override PartName="/ppt/slides/slide1616.xml" ContentType="application/vnd.openxmlformats-officedocument.presentationml.slide+xml"/>
  <Override PartName="/ppt/slides/slide1617.xml" ContentType="application/vnd.openxmlformats-officedocument.presentationml.slide+xml"/>
  <Override PartName="/ppt/slides/slide1618.xml" ContentType="application/vnd.openxmlformats-officedocument.presentationml.slide+xml"/>
  <Override PartName="/ppt/slides/slide1619.xml" ContentType="application/vnd.openxmlformats-officedocument.presentationml.slide+xml"/>
  <Override PartName="/ppt/slides/slide1620.xml" ContentType="application/vnd.openxmlformats-officedocument.presentationml.slide+xml"/>
  <Override PartName="/ppt/slides/slide1621.xml" ContentType="application/vnd.openxmlformats-officedocument.presentationml.slide+xml"/>
  <Override PartName="/ppt/slides/slide1622.xml" ContentType="application/vnd.openxmlformats-officedocument.presentationml.slide+xml"/>
  <Override PartName="/ppt/slides/slide1623.xml" ContentType="application/vnd.openxmlformats-officedocument.presentationml.slide+xml"/>
  <Override PartName="/ppt/slides/slide1624.xml" ContentType="application/vnd.openxmlformats-officedocument.presentationml.slide+xml"/>
  <Override PartName="/ppt/slides/slide1625.xml" ContentType="application/vnd.openxmlformats-officedocument.presentationml.slide+xml"/>
  <Override PartName="/ppt/slides/slide1626.xml" ContentType="application/vnd.openxmlformats-officedocument.presentationml.slide+xml"/>
  <Override PartName="/ppt/slides/slide1627.xml" ContentType="application/vnd.openxmlformats-officedocument.presentationml.slide+xml"/>
  <Override PartName="/ppt/slides/slide1628.xml" ContentType="application/vnd.openxmlformats-officedocument.presentationml.slide+xml"/>
  <Override PartName="/ppt/slides/slide1629.xml" ContentType="application/vnd.openxmlformats-officedocument.presentationml.slide+xml"/>
  <Override PartName="/ppt/slides/slide1630.xml" ContentType="application/vnd.openxmlformats-officedocument.presentationml.slide+xml"/>
  <Override PartName="/ppt/slides/slide1631.xml" ContentType="application/vnd.openxmlformats-officedocument.presentationml.slide+xml"/>
  <Override PartName="/ppt/slides/slide1632.xml" ContentType="application/vnd.openxmlformats-officedocument.presentationml.slide+xml"/>
  <Override PartName="/ppt/slides/slide1633.xml" ContentType="application/vnd.openxmlformats-officedocument.presentationml.slide+xml"/>
  <Override PartName="/ppt/slides/slide1634.xml" ContentType="application/vnd.openxmlformats-officedocument.presentationml.slide+xml"/>
  <Override PartName="/ppt/slides/slide1635.xml" ContentType="application/vnd.openxmlformats-officedocument.presentationml.slide+xml"/>
  <Override PartName="/ppt/slides/slide1636.xml" ContentType="application/vnd.openxmlformats-officedocument.presentationml.slide+xml"/>
  <Override PartName="/ppt/slides/slide1637.xml" ContentType="application/vnd.openxmlformats-officedocument.presentationml.slide+xml"/>
  <Override PartName="/ppt/slides/slide1638.xml" ContentType="application/vnd.openxmlformats-officedocument.presentationml.slide+xml"/>
  <Override PartName="/ppt/slides/slide1639.xml" ContentType="application/vnd.openxmlformats-officedocument.presentationml.slide+xml"/>
  <Override PartName="/ppt/slides/slide1640.xml" ContentType="application/vnd.openxmlformats-officedocument.presentationml.slide+xml"/>
  <Override PartName="/ppt/slides/slide1641.xml" ContentType="application/vnd.openxmlformats-officedocument.presentationml.slide+xml"/>
  <Override PartName="/ppt/slides/slide1642.xml" ContentType="application/vnd.openxmlformats-officedocument.presentationml.slide+xml"/>
  <Override PartName="/ppt/slides/slide1643.xml" ContentType="application/vnd.openxmlformats-officedocument.presentationml.slide+xml"/>
  <Override PartName="/ppt/slides/slide1644.xml" ContentType="application/vnd.openxmlformats-officedocument.presentationml.slide+xml"/>
  <Override PartName="/ppt/slides/slide1645.xml" ContentType="application/vnd.openxmlformats-officedocument.presentationml.slide+xml"/>
  <Override PartName="/ppt/slides/slide1646.xml" ContentType="application/vnd.openxmlformats-officedocument.presentationml.slide+xml"/>
  <Override PartName="/ppt/slides/slide1647.xml" ContentType="application/vnd.openxmlformats-officedocument.presentationml.slide+xml"/>
  <Override PartName="/ppt/slides/slide1648.xml" ContentType="application/vnd.openxmlformats-officedocument.presentationml.slide+xml"/>
  <Override PartName="/ppt/slides/slide1649.xml" ContentType="application/vnd.openxmlformats-officedocument.presentationml.slide+xml"/>
  <Override PartName="/ppt/slides/slide1650.xml" ContentType="application/vnd.openxmlformats-officedocument.presentationml.slide+xml"/>
  <Override PartName="/ppt/slides/slide1651.xml" ContentType="application/vnd.openxmlformats-officedocument.presentationml.slide+xml"/>
  <Override PartName="/ppt/slides/slide1652.xml" ContentType="application/vnd.openxmlformats-officedocument.presentationml.slide+xml"/>
  <Override PartName="/ppt/slides/slide1653.xml" ContentType="application/vnd.openxmlformats-officedocument.presentationml.slide+xml"/>
  <Override PartName="/ppt/slides/slide1654.xml" ContentType="application/vnd.openxmlformats-officedocument.presentationml.slide+xml"/>
  <Override PartName="/ppt/slides/slide1655.xml" ContentType="application/vnd.openxmlformats-officedocument.presentationml.slide+xml"/>
  <Override PartName="/ppt/slides/slide1656.xml" ContentType="application/vnd.openxmlformats-officedocument.presentationml.slide+xml"/>
  <Override PartName="/ppt/slides/slide1657.xml" ContentType="application/vnd.openxmlformats-officedocument.presentationml.slide+xml"/>
  <Override PartName="/ppt/slides/slide1658.xml" ContentType="application/vnd.openxmlformats-officedocument.presentationml.slide+xml"/>
  <Override PartName="/ppt/slides/slide1659.xml" ContentType="application/vnd.openxmlformats-officedocument.presentationml.slide+xml"/>
  <Override PartName="/ppt/slides/slide1660.xml" ContentType="application/vnd.openxmlformats-officedocument.presentationml.slide+xml"/>
  <Override PartName="/ppt/slides/slide1661.xml" ContentType="application/vnd.openxmlformats-officedocument.presentationml.slide+xml"/>
  <Override PartName="/ppt/slides/slide1662.xml" ContentType="application/vnd.openxmlformats-officedocument.presentationml.slide+xml"/>
  <Override PartName="/ppt/slides/slide1663.xml" ContentType="application/vnd.openxmlformats-officedocument.presentationml.slide+xml"/>
  <Override PartName="/ppt/slides/slide1664.xml" ContentType="application/vnd.openxmlformats-officedocument.presentationml.slide+xml"/>
  <Override PartName="/ppt/slides/slide1665.xml" ContentType="application/vnd.openxmlformats-officedocument.presentationml.slide+xml"/>
  <Override PartName="/ppt/slides/slide1666.xml" ContentType="application/vnd.openxmlformats-officedocument.presentationml.slide+xml"/>
  <Override PartName="/ppt/slides/slide1667.xml" ContentType="application/vnd.openxmlformats-officedocument.presentationml.slide+xml"/>
  <Override PartName="/ppt/slides/slide1668.xml" ContentType="application/vnd.openxmlformats-officedocument.presentationml.slide+xml"/>
  <Override PartName="/ppt/slides/slide1669.xml" ContentType="application/vnd.openxmlformats-officedocument.presentationml.slide+xml"/>
  <Override PartName="/ppt/slides/slide1670.xml" ContentType="application/vnd.openxmlformats-officedocument.presentationml.slide+xml"/>
  <Override PartName="/ppt/slides/slide1671.xml" ContentType="application/vnd.openxmlformats-officedocument.presentationml.slide+xml"/>
  <Override PartName="/ppt/slides/slide1672.xml" ContentType="application/vnd.openxmlformats-officedocument.presentationml.slide+xml"/>
  <Override PartName="/ppt/slides/slide1673.xml" ContentType="application/vnd.openxmlformats-officedocument.presentationml.slide+xml"/>
  <Override PartName="/ppt/slides/slide1674.xml" ContentType="application/vnd.openxmlformats-officedocument.presentationml.slide+xml"/>
  <Override PartName="/ppt/slides/slide1675.xml" ContentType="application/vnd.openxmlformats-officedocument.presentationml.slide+xml"/>
  <Override PartName="/ppt/slides/slide1676.xml" ContentType="application/vnd.openxmlformats-officedocument.presentationml.slide+xml"/>
  <Override PartName="/ppt/slides/slide1677.xml" ContentType="application/vnd.openxmlformats-officedocument.presentationml.slide+xml"/>
  <Override PartName="/ppt/slides/slide1678.xml" ContentType="application/vnd.openxmlformats-officedocument.presentationml.slide+xml"/>
  <Override PartName="/ppt/slides/slide1679.xml" ContentType="application/vnd.openxmlformats-officedocument.presentationml.slide+xml"/>
  <Override PartName="/ppt/slides/slide1680.xml" ContentType="application/vnd.openxmlformats-officedocument.presentationml.slide+xml"/>
  <Override PartName="/ppt/slides/slide1681.xml" ContentType="application/vnd.openxmlformats-officedocument.presentationml.slide+xml"/>
  <Override PartName="/ppt/slides/slide1682.xml" ContentType="application/vnd.openxmlformats-officedocument.presentationml.slide+xml"/>
  <Override PartName="/ppt/slides/slide1683.xml" ContentType="application/vnd.openxmlformats-officedocument.presentationml.slide+xml"/>
  <Override PartName="/ppt/slides/slide1684.xml" ContentType="application/vnd.openxmlformats-officedocument.presentationml.slide+xml"/>
  <Override PartName="/ppt/slides/slide1685.xml" ContentType="application/vnd.openxmlformats-officedocument.presentationml.slide+xml"/>
  <Override PartName="/ppt/slides/slide1686.xml" ContentType="application/vnd.openxmlformats-officedocument.presentationml.slide+xml"/>
  <Override PartName="/ppt/slides/slide1687.xml" ContentType="application/vnd.openxmlformats-officedocument.presentationml.slide+xml"/>
  <Override PartName="/ppt/slides/slide1688.xml" ContentType="application/vnd.openxmlformats-officedocument.presentationml.slide+xml"/>
  <Override PartName="/ppt/slides/slide1689.xml" ContentType="application/vnd.openxmlformats-officedocument.presentationml.slide+xml"/>
  <Override PartName="/ppt/slides/slide1690.xml" ContentType="application/vnd.openxmlformats-officedocument.presentationml.slide+xml"/>
  <Override PartName="/ppt/slides/slide1691.xml" ContentType="application/vnd.openxmlformats-officedocument.presentationml.slide+xml"/>
  <Override PartName="/ppt/slides/slide1692.xml" ContentType="application/vnd.openxmlformats-officedocument.presentationml.slide+xml"/>
  <Override PartName="/ppt/slides/slide1693.xml" ContentType="application/vnd.openxmlformats-officedocument.presentationml.slide+xml"/>
  <Override PartName="/ppt/slides/slide1694.xml" ContentType="application/vnd.openxmlformats-officedocument.presentationml.slide+xml"/>
  <Override PartName="/ppt/slides/slide1695.xml" ContentType="application/vnd.openxmlformats-officedocument.presentationml.slide+xml"/>
  <Override PartName="/ppt/slides/slide1696.xml" ContentType="application/vnd.openxmlformats-officedocument.presentationml.slide+xml"/>
  <Override PartName="/ppt/slides/slide1697.xml" ContentType="application/vnd.openxmlformats-officedocument.presentationml.slide+xml"/>
  <Override PartName="/ppt/slides/slide1698.xml" ContentType="application/vnd.openxmlformats-officedocument.presentationml.slide+xml"/>
  <Override PartName="/ppt/slides/slide1699.xml" ContentType="application/vnd.openxmlformats-officedocument.presentationml.slide+xml"/>
  <Override PartName="/ppt/slides/slide1700.xml" ContentType="application/vnd.openxmlformats-officedocument.presentationml.slide+xml"/>
  <Override PartName="/ppt/slides/slide1701.xml" ContentType="application/vnd.openxmlformats-officedocument.presentationml.slide+xml"/>
  <Override PartName="/ppt/slides/slide1702.xml" ContentType="application/vnd.openxmlformats-officedocument.presentationml.slide+xml"/>
  <Override PartName="/ppt/slides/slide1703.xml" ContentType="application/vnd.openxmlformats-officedocument.presentationml.slide+xml"/>
  <Override PartName="/ppt/slides/slide1704.xml" ContentType="application/vnd.openxmlformats-officedocument.presentationml.slide+xml"/>
  <Override PartName="/ppt/slides/slide1705.xml" ContentType="application/vnd.openxmlformats-officedocument.presentationml.slide+xml"/>
  <Override PartName="/ppt/slides/slide1706.xml" ContentType="application/vnd.openxmlformats-officedocument.presentationml.slide+xml"/>
  <Override PartName="/ppt/slides/slide1707.xml" ContentType="application/vnd.openxmlformats-officedocument.presentationml.slide+xml"/>
  <Override PartName="/ppt/slides/slide1708.xml" ContentType="application/vnd.openxmlformats-officedocument.presentationml.slide+xml"/>
  <Override PartName="/ppt/slides/slide1709.xml" ContentType="application/vnd.openxmlformats-officedocument.presentationml.slide+xml"/>
  <Override PartName="/ppt/slides/slide1710.xml" ContentType="application/vnd.openxmlformats-officedocument.presentationml.slide+xml"/>
  <Override PartName="/ppt/slides/slide1711.xml" ContentType="application/vnd.openxmlformats-officedocument.presentationml.slide+xml"/>
  <Override PartName="/ppt/slides/slide1712.xml" ContentType="application/vnd.openxmlformats-officedocument.presentationml.slide+xml"/>
  <Override PartName="/ppt/slides/slide1713.xml" ContentType="application/vnd.openxmlformats-officedocument.presentationml.slide+xml"/>
  <Override PartName="/ppt/slides/slide1714.xml" ContentType="application/vnd.openxmlformats-officedocument.presentationml.slide+xml"/>
  <Override PartName="/ppt/slides/slide1715.xml" ContentType="application/vnd.openxmlformats-officedocument.presentationml.slide+xml"/>
  <Override PartName="/ppt/slides/slide1716.xml" ContentType="application/vnd.openxmlformats-officedocument.presentationml.slide+xml"/>
  <Override PartName="/ppt/slides/slide1717.xml" ContentType="application/vnd.openxmlformats-officedocument.presentationml.slide+xml"/>
  <Override PartName="/ppt/slides/slide1718.xml" ContentType="application/vnd.openxmlformats-officedocument.presentationml.slide+xml"/>
  <Override PartName="/ppt/slides/slide1719.xml" ContentType="application/vnd.openxmlformats-officedocument.presentationml.slide+xml"/>
  <Override PartName="/ppt/slides/slide1720.xml" ContentType="application/vnd.openxmlformats-officedocument.presentationml.slide+xml"/>
  <Override PartName="/ppt/slides/slide1721.xml" ContentType="application/vnd.openxmlformats-officedocument.presentationml.slide+xml"/>
  <Override PartName="/ppt/slides/slide1722.xml" ContentType="application/vnd.openxmlformats-officedocument.presentationml.slide+xml"/>
  <Override PartName="/ppt/slides/slide1723.xml" ContentType="application/vnd.openxmlformats-officedocument.presentationml.slide+xml"/>
  <Override PartName="/ppt/slides/slide1724.xml" ContentType="application/vnd.openxmlformats-officedocument.presentationml.slide+xml"/>
  <Override PartName="/ppt/slides/slide1725.xml" ContentType="application/vnd.openxmlformats-officedocument.presentationml.slide+xml"/>
  <Override PartName="/ppt/slides/slide1726.xml" ContentType="application/vnd.openxmlformats-officedocument.presentationml.slide+xml"/>
  <Override PartName="/ppt/slides/slide1727.xml" ContentType="application/vnd.openxmlformats-officedocument.presentationml.slide+xml"/>
  <Override PartName="/ppt/slides/slide1728.xml" ContentType="application/vnd.openxmlformats-officedocument.presentationml.slide+xml"/>
  <Override PartName="/ppt/slides/slide1729.xml" ContentType="application/vnd.openxmlformats-officedocument.presentationml.slide+xml"/>
  <Override PartName="/ppt/slides/slide1730.xml" ContentType="application/vnd.openxmlformats-officedocument.presentationml.slide+xml"/>
  <Override PartName="/ppt/slides/slide1731.xml" ContentType="application/vnd.openxmlformats-officedocument.presentationml.slide+xml"/>
  <Override PartName="/ppt/slides/slide1732.xml" ContentType="application/vnd.openxmlformats-officedocument.presentationml.slide+xml"/>
  <Override PartName="/ppt/slides/slide1733.xml" ContentType="application/vnd.openxmlformats-officedocument.presentationml.slide+xml"/>
  <Override PartName="/ppt/slides/slide1734.xml" ContentType="application/vnd.openxmlformats-officedocument.presentationml.slide+xml"/>
  <Override PartName="/ppt/slides/slide1735.xml" ContentType="application/vnd.openxmlformats-officedocument.presentationml.slide+xml"/>
  <Override PartName="/ppt/slides/slide1736.xml" ContentType="application/vnd.openxmlformats-officedocument.presentationml.slide+xml"/>
  <Override PartName="/ppt/slides/slide1737.xml" ContentType="application/vnd.openxmlformats-officedocument.presentationml.slide+xml"/>
  <Override PartName="/ppt/slides/slide1738.xml" ContentType="application/vnd.openxmlformats-officedocument.presentationml.slide+xml"/>
  <Override PartName="/ppt/slides/slide1739.xml" ContentType="application/vnd.openxmlformats-officedocument.presentationml.slide+xml"/>
  <Override PartName="/ppt/slides/slide1740.xml" ContentType="application/vnd.openxmlformats-officedocument.presentationml.slide+xml"/>
  <Override PartName="/ppt/slides/slide1741.xml" ContentType="application/vnd.openxmlformats-officedocument.presentationml.slide+xml"/>
  <Override PartName="/ppt/slides/slide1742.xml" ContentType="application/vnd.openxmlformats-officedocument.presentationml.slide+xml"/>
  <Override PartName="/ppt/slides/slide1743.xml" ContentType="application/vnd.openxmlformats-officedocument.presentationml.slide+xml"/>
  <Override PartName="/ppt/slides/slide1744.xml" ContentType="application/vnd.openxmlformats-officedocument.presentationml.slide+xml"/>
  <Override PartName="/ppt/slides/slide1745.xml" ContentType="application/vnd.openxmlformats-officedocument.presentationml.slide+xml"/>
  <Override PartName="/ppt/slides/slide1746.xml" ContentType="application/vnd.openxmlformats-officedocument.presentationml.slide+xml"/>
  <Override PartName="/ppt/slides/slide1747.xml" ContentType="application/vnd.openxmlformats-officedocument.presentationml.slide+xml"/>
  <Override PartName="/ppt/slides/slide1748.xml" ContentType="application/vnd.openxmlformats-officedocument.presentationml.slide+xml"/>
  <Override PartName="/ppt/slides/slide1749.xml" ContentType="application/vnd.openxmlformats-officedocument.presentationml.slide+xml"/>
  <Override PartName="/ppt/slides/slide1750.xml" ContentType="application/vnd.openxmlformats-officedocument.presentationml.slide+xml"/>
  <Override PartName="/ppt/slides/slide1751.xml" ContentType="application/vnd.openxmlformats-officedocument.presentationml.slide+xml"/>
  <Override PartName="/ppt/slides/slide1752.xml" ContentType="application/vnd.openxmlformats-officedocument.presentationml.slide+xml"/>
  <Override PartName="/ppt/slides/slide1753.xml" ContentType="application/vnd.openxmlformats-officedocument.presentationml.slide+xml"/>
  <Override PartName="/ppt/slides/slide1754.xml" ContentType="application/vnd.openxmlformats-officedocument.presentationml.slide+xml"/>
  <Override PartName="/ppt/slides/slide1755.xml" ContentType="application/vnd.openxmlformats-officedocument.presentationml.slide+xml"/>
  <Override PartName="/ppt/slides/slide1756.xml" ContentType="application/vnd.openxmlformats-officedocument.presentationml.slide+xml"/>
  <Override PartName="/ppt/slides/slide1757.xml" ContentType="application/vnd.openxmlformats-officedocument.presentationml.slide+xml"/>
  <Override PartName="/ppt/slides/slide1758.xml" ContentType="application/vnd.openxmlformats-officedocument.presentationml.slide+xml"/>
  <Override PartName="/ppt/slides/slide1759.xml" ContentType="application/vnd.openxmlformats-officedocument.presentationml.slide+xml"/>
  <Override PartName="/ppt/slides/slide1760.xml" ContentType="application/vnd.openxmlformats-officedocument.presentationml.slide+xml"/>
  <Override PartName="/ppt/slides/slide1761.xml" ContentType="application/vnd.openxmlformats-officedocument.presentationml.slide+xml"/>
  <Override PartName="/ppt/slides/slide1762.xml" ContentType="application/vnd.openxmlformats-officedocument.presentationml.slide+xml"/>
  <Override PartName="/ppt/slides/slide1763.xml" ContentType="application/vnd.openxmlformats-officedocument.presentationml.slide+xml"/>
  <Override PartName="/ppt/slides/slide1764.xml" ContentType="application/vnd.openxmlformats-officedocument.presentationml.slide+xml"/>
  <Override PartName="/ppt/slides/slide1765.xml" ContentType="application/vnd.openxmlformats-officedocument.presentationml.slide+xml"/>
  <Override PartName="/ppt/slides/slide1766.xml" ContentType="application/vnd.openxmlformats-officedocument.presentationml.slide+xml"/>
  <Override PartName="/ppt/slides/slide1767.xml" ContentType="application/vnd.openxmlformats-officedocument.presentationml.slide+xml"/>
  <Override PartName="/ppt/slides/slide1768.xml" ContentType="application/vnd.openxmlformats-officedocument.presentationml.slide+xml"/>
  <Override PartName="/ppt/slides/slide1769.xml" ContentType="application/vnd.openxmlformats-officedocument.presentationml.slide+xml"/>
  <Override PartName="/ppt/slides/slide1770.xml" ContentType="application/vnd.openxmlformats-officedocument.presentationml.slide+xml"/>
  <Override PartName="/ppt/slides/slide1771.xml" ContentType="application/vnd.openxmlformats-officedocument.presentationml.slide+xml"/>
  <Override PartName="/ppt/slides/slide1772.xml" ContentType="application/vnd.openxmlformats-officedocument.presentationml.slide+xml"/>
  <Override PartName="/ppt/slides/slide1773.xml" ContentType="application/vnd.openxmlformats-officedocument.presentationml.slide+xml"/>
  <Override PartName="/ppt/slides/slide1774.xml" ContentType="application/vnd.openxmlformats-officedocument.presentationml.slide+xml"/>
  <Override PartName="/ppt/slides/slide1775.xml" ContentType="application/vnd.openxmlformats-officedocument.presentationml.slide+xml"/>
  <Override PartName="/ppt/slides/slide1776.xml" ContentType="application/vnd.openxmlformats-officedocument.presentationml.slide+xml"/>
  <Override PartName="/ppt/slides/slide1777.xml" ContentType="application/vnd.openxmlformats-officedocument.presentationml.slide+xml"/>
  <Override PartName="/ppt/slides/slide1778.xml" ContentType="application/vnd.openxmlformats-officedocument.presentationml.slide+xml"/>
  <Override PartName="/ppt/slides/slide1779.xml" ContentType="application/vnd.openxmlformats-officedocument.presentationml.slide+xml"/>
  <Override PartName="/ppt/slides/slide1780.xml" ContentType="application/vnd.openxmlformats-officedocument.presentationml.slide+xml"/>
  <Override PartName="/ppt/slides/slide1781.xml" ContentType="application/vnd.openxmlformats-officedocument.presentationml.slide+xml"/>
  <Override PartName="/ppt/slides/slide1782.xml" ContentType="application/vnd.openxmlformats-officedocument.presentationml.slide+xml"/>
  <Override PartName="/ppt/slides/slide1783.xml" ContentType="application/vnd.openxmlformats-officedocument.presentationml.slide+xml"/>
  <Override PartName="/ppt/slides/slide1784.xml" ContentType="application/vnd.openxmlformats-officedocument.presentationml.slide+xml"/>
  <Override PartName="/ppt/slides/slide1785.xml" ContentType="application/vnd.openxmlformats-officedocument.presentationml.slide+xml"/>
  <Override PartName="/ppt/slides/slide1786.xml" ContentType="application/vnd.openxmlformats-officedocument.presentationml.slide+xml"/>
  <Override PartName="/ppt/slides/slide1787.xml" ContentType="application/vnd.openxmlformats-officedocument.presentationml.slide+xml"/>
  <Override PartName="/ppt/slides/slide1788.xml" ContentType="application/vnd.openxmlformats-officedocument.presentationml.slide+xml"/>
  <Override PartName="/ppt/slides/slide1789.xml" ContentType="application/vnd.openxmlformats-officedocument.presentationml.slide+xml"/>
  <Override PartName="/ppt/slides/slide1790.xml" ContentType="application/vnd.openxmlformats-officedocument.presentationml.slide+xml"/>
  <Override PartName="/ppt/slides/slide1791.xml" ContentType="application/vnd.openxmlformats-officedocument.presentationml.slide+xml"/>
  <Override PartName="/ppt/slides/slide1792.xml" ContentType="application/vnd.openxmlformats-officedocument.presentationml.slide+xml"/>
  <Override PartName="/ppt/slides/slide1793.xml" ContentType="application/vnd.openxmlformats-officedocument.presentationml.slide+xml"/>
  <Override PartName="/ppt/slides/slide1794.xml" ContentType="application/vnd.openxmlformats-officedocument.presentationml.slide+xml"/>
  <Override PartName="/ppt/slides/slide1795.xml" ContentType="application/vnd.openxmlformats-officedocument.presentationml.slide+xml"/>
  <Override PartName="/ppt/slides/slide1796.xml" ContentType="application/vnd.openxmlformats-officedocument.presentationml.slide+xml"/>
  <Override PartName="/ppt/slides/slide1797.xml" ContentType="application/vnd.openxmlformats-officedocument.presentationml.slide+xml"/>
  <Override PartName="/ppt/slides/slide1798.xml" ContentType="application/vnd.openxmlformats-officedocument.presentationml.slide+xml"/>
  <Override PartName="/ppt/slides/slide1799.xml" ContentType="application/vnd.openxmlformats-officedocument.presentationml.slide+xml"/>
  <Override PartName="/ppt/slides/slide1800.xml" ContentType="application/vnd.openxmlformats-officedocument.presentationml.slide+xml"/>
  <Override PartName="/ppt/slides/slide1801.xml" ContentType="application/vnd.openxmlformats-officedocument.presentationml.slide+xml"/>
  <Override PartName="/ppt/slides/slide1802.xml" ContentType="application/vnd.openxmlformats-officedocument.presentationml.slide+xml"/>
  <Override PartName="/ppt/slides/slide1803.xml" ContentType="application/vnd.openxmlformats-officedocument.presentationml.slide+xml"/>
  <Override PartName="/ppt/slides/slide1804.xml" ContentType="application/vnd.openxmlformats-officedocument.presentationml.slide+xml"/>
  <Override PartName="/ppt/slides/slide1805.xml" ContentType="application/vnd.openxmlformats-officedocument.presentationml.slide+xml"/>
  <Override PartName="/ppt/slides/slide1806.xml" ContentType="application/vnd.openxmlformats-officedocument.presentationml.slide+xml"/>
  <Override PartName="/ppt/slides/slide1807.xml" ContentType="application/vnd.openxmlformats-officedocument.presentationml.slide+xml"/>
  <Override PartName="/ppt/slides/slide1808.xml" ContentType="application/vnd.openxmlformats-officedocument.presentationml.slide+xml"/>
  <Override PartName="/ppt/slides/slide1809.xml" ContentType="application/vnd.openxmlformats-officedocument.presentationml.slide+xml"/>
  <Override PartName="/ppt/slides/slide1810.xml" ContentType="application/vnd.openxmlformats-officedocument.presentationml.slide+xml"/>
  <Override PartName="/ppt/slides/slide1811.xml" ContentType="application/vnd.openxmlformats-officedocument.presentationml.slide+xml"/>
  <Override PartName="/ppt/slides/slide1812.xml" ContentType="application/vnd.openxmlformats-officedocument.presentationml.slide+xml"/>
  <Override PartName="/ppt/slides/slide1813.xml" ContentType="application/vnd.openxmlformats-officedocument.presentationml.slide+xml"/>
  <Override PartName="/ppt/slides/slide1814.xml" ContentType="application/vnd.openxmlformats-officedocument.presentationml.slide+xml"/>
  <Override PartName="/ppt/slides/slide1815.xml" ContentType="application/vnd.openxmlformats-officedocument.presentationml.slide+xml"/>
  <Override PartName="/ppt/slides/slide1816.xml" ContentType="application/vnd.openxmlformats-officedocument.presentationml.slide+xml"/>
  <Override PartName="/ppt/slides/slide1817.xml" ContentType="application/vnd.openxmlformats-officedocument.presentationml.slide+xml"/>
  <Override PartName="/ppt/slides/slide1818.xml" ContentType="application/vnd.openxmlformats-officedocument.presentationml.slide+xml"/>
  <Override PartName="/ppt/slides/slide1819.xml" ContentType="application/vnd.openxmlformats-officedocument.presentationml.slide+xml"/>
  <Override PartName="/ppt/slides/slide1820.xml" ContentType="application/vnd.openxmlformats-officedocument.presentationml.slide+xml"/>
  <Override PartName="/ppt/slides/slide1821.xml" ContentType="application/vnd.openxmlformats-officedocument.presentationml.slide+xml"/>
  <Override PartName="/ppt/slides/slide1822.xml" ContentType="application/vnd.openxmlformats-officedocument.presentationml.slide+xml"/>
  <Override PartName="/ppt/slides/slide1823.xml" ContentType="application/vnd.openxmlformats-officedocument.presentationml.slide+xml"/>
  <Override PartName="/ppt/slides/slide1824.xml" ContentType="application/vnd.openxmlformats-officedocument.presentationml.slide+xml"/>
  <Override PartName="/ppt/slides/slide1825.xml" ContentType="application/vnd.openxmlformats-officedocument.presentationml.slide+xml"/>
  <Override PartName="/ppt/slides/slide1826.xml" ContentType="application/vnd.openxmlformats-officedocument.presentationml.slide+xml"/>
  <Override PartName="/ppt/slides/slide1827.xml" ContentType="application/vnd.openxmlformats-officedocument.presentationml.slide+xml"/>
  <Override PartName="/ppt/slides/slide1828.xml" ContentType="application/vnd.openxmlformats-officedocument.presentationml.slide+xml"/>
  <Override PartName="/ppt/slides/slide1829.xml" ContentType="application/vnd.openxmlformats-officedocument.presentationml.slide+xml"/>
  <Override PartName="/ppt/slides/slide1830.xml" ContentType="application/vnd.openxmlformats-officedocument.presentationml.slide+xml"/>
  <Override PartName="/ppt/slides/slide1831.xml" ContentType="application/vnd.openxmlformats-officedocument.presentationml.slide+xml"/>
  <Override PartName="/ppt/slides/slide1832.xml" ContentType="application/vnd.openxmlformats-officedocument.presentationml.slide+xml"/>
  <Override PartName="/ppt/slides/slide1833.xml" ContentType="application/vnd.openxmlformats-officedocument.presentationml.slide+xml"/>
  <Override PartName="/ppt/slides/slide1834.xml" ContentType="application/vnd.openxmlformats-officedocument.presentationml.slide+xml"/>
  <Override PartName="/ppt/slides/slide1835.xml" ContentType="application/vnd.openxmlformats-officedocument.presentationml.slide+xml"/>
  <Override PartName="/ppt/slides/slide1836.xml" ContentType="application/vnd.openxmlformats-officedocument.presentationml.slide+xml"/>
  <Override PartName="/ppt/slides/slide1837.xml" ContentType="application/vnd.openxmlformats-officedocument.presentationml.slide+xml"/>
  <Override PartName="/ppt/slides/slide1838.xml" ContentType="application/vnd.openxmlformats-officedocument.presentationml.slide+xml"/>
  <Override PartName="/ppt/slides/slide1839.xml" ContentType="application/vnd.openxmlformats-officedocument.presentationml.slide+xml"/>
  <Override PartName="/ppt/slides/slide1840.xml" ContentType="application/vnd.openxmlformats-officedocument.presentationml.slide+xml"/>
  <Override PartName="/ppt/slides/slide1841.xml" ContentType="application/vnd.openxmlformats-officedocument.presentationml.slide+xml"/>
  <Override PartName="/ppt/slides/slide1842.xml" ContentType="application/vnd.openxmlformats-officedocument.presentationml.slide+xml"/>
  <Override PartName="/ppt/slides/slide1843.xml" ContentType="application/vnd.openxmlformats-officedocument.presentationml.slide+xml"/>
  <Override PartName="/ppt/slides/slide1844.xml" ContentType="application/vnd.openxmlformats-officedocument.presentationml.slide+xml"/>
  <Override PartName="/ppt/slides/slide1845.xml" ContentType="application/vnd.openxmlformats-officedocument.presentationml.slide+xml"/>
  <Override PartName="/ppt/slides/slide1846.xml" ContentType="application/vnd.openxmlformats-officedocument.presentationml.slide+xml"/>
  <Override PartName="/ppt/slides/slide1847.xml" ContentType="application/vnd.openxmlformats-officedocument.presentationml.slide+xml"/>
  <Override PartName="/ppt/slides/slide1848.xml" ContentType="application/vnd.openxmlformats-officedocument.presentationml.slide+xml"/>
  <Override PartName="/ppt/slides/slide1849.xml" ContentType="application/vnd.openxmlformats-officedocument.presentationml.slide+xml"/>
  <Override PartName="/ppt/slides/slide1850.xml" ContentType="application/vnd.openxmlformats-officedocument.presentationml.slide+xml"/>
  <Override PartName="/ppt/slides/slide1851.xml" ContentType="application/vnd.openxmlformats-officedocument.presentationml.slide+xml"/>
  <Override PartName="/ppt/slides/slide1852.xml" ContentType="application/vnd.openxmlformats-officedocument.presentationml.slide+xml"/>
  <Override PartName="/ppt/slides/slide1853.xml" ContentType="application/vnd.openxmlformats-officedocument.presentationml.slide+xml"/>
  <Override PartName="/ppt/slides/slide1854.xml" ContentType="application/vnd.openxmlformats-officedocument.presentationml.slide+xml"/>
  <Override PartName="/ppt/slides/slide1855.xml" ContentType="application/vnd.openxmlformats-officedocument.presentationml.slide+xml"/>
  <Override PartName="/ppt/slides/slide1856.xml" ContentType="application/vnd.openxmlformats-officedocument.presentationml.slide+xml"/>
  <Override PartName="/ppt/slides/slide1857.xml" ContentType="application/vnd.openxmlformats-officedocument.presentationml.slide+xml"/>
  <Override PartName="/ppt/slides/slide1858.xml" ContentType="application/vnd.openxmlformats-officedocument.presentationml.slide+xml"/>
  <Override PartName="/ppt/slides/slide1859.xml" ContentType="application/vnd.openxmlformats-officedocument.presentationml.slide+xml"/>
  <Override PartName="/ppt/slides/slide1860.xml" ContentType="application/vnd.openxmlformats-officedocument.presentationml.slide+xml"/>
  <Override PartName="/ppt/slides/slide1861.xml" ContentType="application/vnd.openxmlformats-officedocument.presentationml.slide+xml"/>
  <Override PartName="/ppt/slides/slide1862.xml" ContentType="application/vnd.openxmlformats-officedocument.presentationml.slide+xml"/>
  <Override PartName="/ppt/slides/slide1863.xml" ContentType="application/vnd.openxmlformats-officedocument.presentationml.slide+xml"/>
  <Override PartName="/ppt/slides/slide1864.xml" ContentType="application/vnd.openxmlformats-officedocument.presentationml.slide+xml"/>
  <Override PartName="/ppt/slides/slide1865.xml" ContentType="application/vnd.openxmlformats-officedocument.presentationml.slide+xml"/>
  <Override PartName="/ppt/slides/slide1866.xml" ContentType="application/vnd.openxmlformats-officedocument.presentationml.slide+xml"/>
  <Override PartName="/ppt/slides/slide1867.xml" ContentType="application/vnd.openxmlformats-officedocument.presentationml.slide+xml"/>
  <Override PartName="/ppt/slides/slide1868.xml" ContentType="application/vnd.openxmlformats-officedocument.presentationml.slide+xml"/>
  <Override PartName="/ppt/slides/slide1869.xml" ContentType="application/vnd.openxmlformats-officedocument.presentationml.slide+xml"/>
  <Override PartName="/ppt/slides/slide1870.xml" ContentType="application/vnd.openxmlformats-officedocument.presentationml.slide+xml"/>
  <Override PartName="/ppt/slides/slide1871.xml" ContentType="application/vnd.openxmlformats-officedocument.presentationml.slide+xml"/>
  <Override PartName="/ppt/slides/slide1872.xml" ContentType="application/vnd.openxmlformats-officedocument.presentationml.slide+xml"/>
  <Override PartName="/ppt/slides/slide1873.xml" ContentType="application/vnd.openxmlformats-officedocument.presentationml.slide+xml"/>
  <Override PartName="/ppt/slides/slide1874.xml" ContentType="application/vnd.openxmlformats-officedocument.presentationml.slide+xml"/>
  <Override PartName="/ppt/slides/slide1875.xml" ContentType="application/vnd.openxmlformats-officedocument.presentationml.slide+xml"/>
  <Override PartName="/ppt/slides/slide1876.xml" ContentType="application/vnd.openxmlformats-officedocument.presentationml.slide+xml"/>
  <Override PartName="/ppt/slides/slide1877.xml" ContentType="application/vnd.openxmlformats-officedocument.presentationml.slide+xml"/>
  <Override PartName="/ppt/slides/slide1878.xml" ContentType="application/vnd.openxmlformats-officedocument.presentationml.slide+xml"/>
  <Override PartName="/ppt/slides/slide1879.xml" ContentType="application/vnd.openxmlformats-officedocument.presentationml.slide+xml"/>
  <Override PartName="/ppt/slides/slide1880.xml" ContentType="application/vnd.openxmlformats-officedocument.presentationml.slide+xml"/>
  <Override PartName="/ppt/slides/slide1881.xml" ContentType="application/vnd.openxmlformats-officedocument.presentationml.slide+xml"/>
  <Override PartName="/ppt/slides/slide1882.xml" ContentType="application/vnd.openxmlformats-officedocument.presentationml.slide+xml"/>
  <Override PartName="/ppt/slides/slide1883.xml" ContentType="application/vnd.openxmlformats-officedocument.presentationml.slide+xml"/>
  <Override PartName="/ppt/slides/slide1884.xml" ContentType="application/vnd.openxmlformats-officedocument.presentationml.slide+xml"/>
  <Override PartName="/ppt/slides/slide1885.xml" ContentType="application/vnd.openxmlformats-officedocument.presentationml.slide+xml"/>
  <Override PartName="/ppt/slides/slide1886.xml" ContentType="application/vnd.openxmlformats-officedocument.presentationml.slide+xml"/>
  <Override PartName="/ppt/slides/slide1887.xml" ContentType="application/vnd.openxmlformats-officedocument.presentationml.slide+xml"/>
  <Override PartName="/ppt/slides/slide1888.xml" ContentType="application/vnd.openxmlformats-officedocument.presentationml.slide+xml"/>
  <Override PartName="/ppt/slides/slide1889.xml" ContentType="application/vnd.openxmlformats-officedocument.presentationml.slide+xml"/>
  <Override PartName="/ppt/slides/slide1890.xml" ContentType="application/vnd.openxmlformats-officedocument.presentationml.slide+xml"/>
  <Override PartName="/ppt/slides/slide1891.xml" ContentType="application/vnd.openxmlformats-officedocument.presentationml.slide+xml"/>
  <Override PartName="/ppt/slides/slide1892.xml" ContentType="application/vnd.openxmlformats-officedocument.presentationml.slide+xml"/>
  <Override PartName="/ppt/slides/slide1893.xml" ContentType="application/vnd.openxmlformats-officedocument.presentationml.slide+xml"/>
  <Override PartName="/ppt/slides/slide1894.xml" ContentType="application/vnd.openxmlformats-officedocument.presentationml.slide+xml"/>
  <Override PartName="/ppt/slides/slide1895.xml" ContentType="application/vnd.openxmlformats-officedocument.presentationml.slide+xml"/>
  <Override PartName="/ppt/slides/slide1896.xml" ContentType="application/vnd.openxmlformats-officedocument.presentationml.slide+xml"/>
  <Override PartName="/ppt/slides/slide1897.xml" ContentType="application/vnd.openxmlformats-officedocument.presentationml.slide+xml"/>
  <Override PartName="/ppt/slides/slide1898.xml" ContentType="application/vnd.openxmlformats-officedocument.presentationml.slide+xml"/>
  <Override PartName="/ppt/slides/slide1899.xml" ContentType="application/vnd.openxmlformats-officedocument.presentationml.slide+xml"/>
  <Override PartName="/ppt/slides/slide1900.xml" ContentType="application/vnd.openxmlformats-officedocument.presentationml.slide+xml"/>
  <Override PartName="/ppt/slides/slide1901.xml" ContentType="application/vnd.openxmlformats-officedocument.presentationml.slide+xml"/>
  <Override PartName="/ppt/slides/slide1902.xml" ContentType="application/vnd.openxmlformats-officedocument.presentationml.slide+xml"/>
  <Override PartName="/ppt/slides/slide1903.xml" ContentType="application/vnd.openxmlformats-officedocument.presentationml.slide+xml"/>
  <Override PartName="/ppt/slides/slide1904.xml" ContentType="application/vnd.openxmlformats-officedocument.presentationml.slide+xml"/>
  <Override PartName="/ppt/slides/slide1905.xml" ContentType="application/vnd.openxmlformats-officedocument.presentationml.slide+xml"/>
  <Override PartName="/ppt/slides/slide1906.xml" ContentType="application/vnd.openxmlformats-officedocument.presentationml.slide+xml"/>
  <Override PartName="/ppt/slides/slide1907.xml" ContentType="application/vnd.openxmlformats-officedocument.presentationml.slide+xml"/>
  <Override PartName="/ppt/slides/slide1908.xml" ContentType="application/vnd.openxmlformats-officedocument.presentationml.slide+xml"/>
  <Override PartName="/ppt/slides/slide1909.xml" ContentType="application/vnd.openxmlformats-officedocument.presentationml.slide+xml"/>
  <Override PartName="/ppt/slides/slide1910.xml" ContentType="application/vnd.openxmlformats-officedocument.presentationml.slide+xml"/>
  <Override PartName="/ppt/slides/slide1911.xml" ContentType="application/vnd.openxmlformats-officedocument.presentationml.slide+xml"/>
  <Override PartName="/ppt/slides/slide1912.xml" ContentType="application/vnd.openxmlformats-officedocument.presentationml.slide+xml"/>
  <Override PartName="/ppt/slides/slide1913.xml" ContentType="application/vnd.openxmlformats-officedocument.presentationml.slide+xml"/>
  <Override PartName="/ppt/slides/slide1914.xml" ContentType="application/vnd.openxmlformats-officedocument.presentationml.slide+xml"/>
  <Override PartName="/ppt/slides/slide1915.xml" ContentType="application/vnd.openxmlformats-officedocument.presentationml.slide+xml"/>
  <Override PartName="/ppt/slides/slide1916.xml" ContentType="application/vnd.openxmlformats-officedocument.presentationml.slide+xml"/>
  <Override PartName="/ppt/slides/slide1917.xml" ContentType="application/vnd.openxmlformats-officedocument.presentationml.slide+xml"/>
  <Override PartName="/ppt/slides/slide1918.xml" ContentType="application/vnd.openxmlformats-officedocument.presentationml.slide+xml"/>
  <Override PartName="/ppt/slides/slide1919.xml" ContentType="application/vnd.openxmlformats-officedocument.presentationml.slide+xml"/>
  <Override PartName="/ppt/slides/slide1920.xml" ContentType="application/vnd.openxmlformats-officedocument.presentationml.slide+xml"/>
  <Override PartName="/ppt/slides/slide1921.xml" ContentType="application/vnd.openxmlformats-officedocument.presentationml.slide+xml"/>
  <Override PartName="/ppt/slides/slide1922.xml" ContentType="application/vnd.openxmlformats-officedocument.presentationml.slide+xml"/>
  <Override PartName="/ppt/slides/slide1923.xml" ContentType="application/vnd.openxmlformats-officedocument.presentationml.slide+xml"/>
  <Override PartName="/ppt/slides/slide1924.xml" ContentType="application/vnd.openxmlformats-officedocument.presentationml.slide+xml"/>
  <Override PartName="/ppt/slides/slide1925.xml" ContentType="application/vnd.openxmlformats-officedocument.presentationml.slide+xml"/>
  <Override PartName="/ppt/slides/slide1926.xml" ContentType="application/vnd.openxmlformats-officedocument.presentationml.slide+xml"/>
  <Override PartName="/ppt/slides/slide1927.xml" ContentType="application/vnd.openxmlformats-officedocument.presentationml.slide+xml"/>
  <Override PartName="/ppt/slides/slide1928.xml" ContentType="application/vnd.openxmlformats-officedocument.presentationml.slide+xml"/>
  <Override PartName="/ppt/slides/slide1929.xml" ContentType="application/vnd.openxmlformats-officedocument.presentationml.slide+xml"/>
  <Override PartName="/ppt/slides/slide1930.xml" ContentType="application/vnd.openxmlformats-officedocument.presentationml.slide+xml"/>
  <Override PartName="/ppt/slides/slide1931.xml" ContentType="application/vnd.openxmlformats-officedocument.presentationml.slide+xml"/>
  <Override PartName="/ppt/slides/slide1932.xml" ContentType="application/vnd.openxmlformats-officedocument.presentationml.slide+xml"/>
  <Override PartName="/ppt/slides/slide1933.xml" ContentType="application/vnd.openxmlformats-officedocument.presentationml.slide+xml"/>
  <Override PartName="/ppt/slides/slide1934.xml" ContentType="application/vnd.openxmlformats-officedocument.presentationml.slide+xml"/>
  <Override PartName="/ppt/slides/slide1935.xml" ContentType="application/vnd.openxmlformats-officedocument.presentationml.slide+xml"/>
  <Override PartName="/ppt/slides/slide1936.xml" ContentType="application/vnd.openxmlformats-officedocument.presentationml.slide+xml"/>
  <Override PartName="/ppt/slides/slide1937.xml" ContentType="application/vnd.openxmlformats-officedocument.presentationml.slide+xml"/>
  <Override PartName="/ppt/slides/slide1938.xml" ContentType="application/vnd.openxmlformats-officedocument.presentationml.slide+xml"/>
  <Override PartName="/ppt/slides/slide1939.xml" ContentType="application/vnd.openxmlformats-officedocument.presentationml.slide+xml"/>
  <Override PartName="/ppt/slides/slide1940.xml" ContentType="application/vnd.openxmlformats-officedocument.presentationml.slide+xml"/>
  <Override PartName="/ppt/slides/slide1941.xml" ContentType="application/vnd.openxmlformats-officedocument.presentationml.slide+xml"/>
  <Override PartName="/ppt/slides/slide1942.xml" ContentType="application/vnd.openxmlformats-officedocument.presentationml.slide+xml"/>
  <Override PartName="/ppt/slides/slide1943.xml" ContentType="application/vnd.openxmlformats-officedocument.presentationml.slide+xml"/>
  <Override PartName="/ppt/slides/slide1944.xml" ContentType="application/vnd.openxmlformats-officedocument.presentationml.slide+xml"/>
  <Override PartName="/ppt/slides/slide1945.xml" ContentType="application/vnd.openxmlformats-officedocument.presentationml.slide+xml"/>
  <Override PartName="/ppt/slides/slide1946.xml" ContentType="application/vnd.openxmlformats-officedocument.presentationml.slide+xml"/>
  <Override PartName="/ppt/slides/slide1947.xml" ContentType="application/vnd.openxmlformats-officedocument.presentationml.slide+xml"/>
  <Override PartName="/ppt/slides/slide1948.xml" ContentType="application/vnd.openxmlformats-officedocument.presentationml.slide+xml"/>
  <Override PartName="/ppt/slides/slide1949.xml" ContentType="application/vnd.openxmlformats-officedocument.presentationml.slide+xml"/>
  <Override PartName="/ppt/slides/slide1950.xml" ContentType="application/vnd.openxmlformats-officedocument.presentationml.slide+xml"/>
  <Override PartName="/ppt/slides/slide1951.xml" ContentType="application/vnd.openxmlformats-officedocument.presentationml.slide+xml"/>
  <Override PartName="/ppt/slides/slide1952.xml" ContentType="application/vnd.openxmlformats-officedocument.presentationml.slide+xml"/>
  <Override PartName="/ppt/slides/slide1953.xml" ContentType="application/vnd.openxmlformats-officedocument.presentationml.slide+xml"/>
  <Override PartName="/ppt/slides/slide1954.xml" ContentType="application/vnd.openxmlformats-officedocument.presentationml.slide+xml"/>
  <Override PartName="/ppt/slides/slide1955.xml" ContentType="application/vnd.openxmlformats-officedocument.presentationml.slide+xml"/>
  <Override PartName="/ppt/slides/slide1956.xml" ContentType="application/vnd.openxmlformats-officedocument.presentationml.slide+xml"/>
  <Override PartName="/ppt/slides/slide1957.xml" ContentType="application/vnd.openxmlformats-officedocument.presentationml.slide+xml"/>
  <Override PartName="/ppt/slides/slide1958.xml" ContentType="application/vnd.openxmlformats-officedocument.presentationml.slide+xml"/>
  <Override PartName="/ppt/slides/slide1959.xml" ContentType="application/vnd.openxmlformats-officedocument.presentationml.slide+xml"/>
  <Override PartName="/ppt/slides/slide1960.xml" ContentType="application/vnd.openxmlformats-officedocument.presentationml.slide+xml"/>
  <Override PartName="/ppt/slides/slide1961.xml" ContentType="application/vnd.openxmlformats-officedocument.presentationml.slide+xml"/>
  <Override PartName="/ppt/slides/slide1962.xml" ContentType="application/vnd.openxmlformats-officedocument.presentationml.slide+xml"/>
  <Override PartName="/ppt/slides/slide1963.xml" ContentType="application/vnd.openxmlformats-officedocument.presentationml.slide+xml"/>
  <Override PartName="/ppt/slides/slide1964.xml" ContentType="application/vnd.openxmlformats-officedocument.presentationml.slide+xml"/>
  <Override PartName="/ppt/slides/slide1965.xml" ContentType="application/vnd.openxmlformats-officedocument.presentationml.slide+xml"/>
  <Override PartName="/ppt/slides/slide1966.xml" ContentType="application/vnd.openxmlformats-officedocument.presentationml.slide+xml"/>
  <Override PartName="/ppt/slides/slide1967.xml" ContentType="application/vnd.openxmlformats-officedocument.presentationml.slide+xml"/>
  <Override PartName="/ppt/slides/slide1968.xml" ContentType="application/vnd.openxmlformats-officedocument.presentationml.slide+xml"/>
  <Override PartName="/ppt/slides/slide1969.xml" ContentType="application/vnd.openxmlformats-officedocument.presentationml.slide+xml"/>
  <Override PartName="/ppt/slides/slide1970.xml" ContentType="application/vnd.openxmlformats-officedocument.presentationml.slide+xml"/>
  <Override PartName="/ppt/slides/slide1971.xml" ContentType="application/vnd.openxmlformats-officedocument.presentationml.slide+xml"/>
  <Override PartName="/ppt/slides/slide1972.xml" ContentType="application/vnd.openxmlformats-officedocument.presentationml.slide+xml"/>
  <Override PartName="/ppt/slides/slide1973.xml" ContentType="application/vnd.openxmlformats-officedocument.presentationml.slide+xml"/>
  <Override PartName="/ppt/slides/slide1974.xml" ContentType="application/vnd.openxmlformats-officedocument.presentationml.slide+xml"/>
  <Override PartName="/ppt/slides/slide1975.xml" ContentType="application/vnd.openxmlformats-officedocument.presentationml.slide+xml"/>
  <Override PartName="/ppt/slides/slide1976.xml" ContentType="application/vnd.openxmlformats-officedocument.presentationml.slide+xml"/>
  <Override PartName="/ppt/slides/slide1977.xml" ContentType="application/vnd.openxmlformats-officedocument.presentationml.slide+xml"/>
  <Override PartName="/ppt/slides/slide1978.xml" ContentType="application/vnd.openxmlformats-officedocument.presentationml.slide+xml"/>
  <Override PartName="/ppt/slides/slide1979.xml" ContentType="application/vnd.openxmlformats-officedocument.presentationml.slide+xml"/>
  <Override PartName="/ppt/slides/slide1980.xml" ContentType="application/vnd.openxmlformats-officedocument.presentationml.slide+xml"/>
  <Override PartName="/ppt/slides/slide1981.xml" ContentType="application/vnd.openxmlformats-officedocument.presentationml.slide+xml"/>
  <Override PartName="/ppt/slides/slide1982.xml" ContentType="application/vnd.openxmlformats-officedocument.presentationml.slide+xml"/>
  <Override PartName="/ppt/slides/slide1983.xml" ContentType="application/vnd.openxmlformats-officedocument.presentationml.slide+xml"/>
  <Override PartName="/ppt/slides/slide1984.xml" ContentType="application/vnd.openxmlformats-officedocument.presentationml.slide+xml"/>
  <Override PartName="/ppt/slides/slide1985.xml" ContentType="application/vnd.openxmlformats-officedocument.presentationml.slide+xml"/>
  <Override PartName="/ppt/slides/slide1986.xml" ContentType="application/vnd.openxmlformats-officedocument.presentationml.slide+xml"/>
  <Override PartName="/ppt/slides/slide1987.xml" ContentType="application/vnd.openxmlformats-officedocument.presentationml.slide+xml"/>
  <Override PartName="/ppt/slides/slide1988.xml" ContentType="application/vnd.openxmlformats-officedocument.presentationml.slide+xml"/>
  <Override PartName="/ppt/slides/slide1989.xml" ContentType="application/vnd.openxmlformats-officedocument.presentationml.slide+xml"/>
  <Override PartName="/ppt/slides/slide1990.xml" ContentType="application/vnd.openxmlformats-officedocument.presentationml.slide+xml"/>
  <Override PartName="/ppt/slides/slide1991.xml" ContentType="application/vnd.openxmlformats-officedocument.presentationml.slide+xml"/>
  <Override PartName="/ppt/slides/slide1992.xml" ContentType="application/vnd.openxmlformats-officedocument.presentationml.slide+xml"/>
  <Override PartName="/ppt/slides/slide1993.xml" ContentType="application/vnd.openxmlformats-officedocument.presentationml.slide+xml"/>
  <Override PartName="/ppt/slides/slide1994.xml" ContentType="application/vnd.openxmlformats-officedocument.presentationml.slide+xml"/>
  <Override PartName="/ppt/slides/slide1995.xml" ContentType="application/vnd.openxmlformats-officedocument.presentationml.slide+xml"/>
  <Override PartName="/ppt/slides/slide1996.xml" ContentType="application/vnd.openxmlformats-officedocument.presentationml.slide+xml"/>
  <Override PartName="/ppt/slides/slide1997.xml" ContentType="application/vnd.openxmlformats-officedocument.presentationml.slide+xml"/>
  <Override PartName="/ppt/slides/slide1998.xml" ContentType="application/vnd.openxmlformats-officedocument.presentationml.slide+xml"/>
  <Override PartName="/ppt/slides/slide1999.xml" ContentType="application/vnd.openxmlformats-officedocument.presentationml.slide+xml"/>
  <Override PartName="/ppt/slides/slide2000.xml" ContentType="application/vnd.openxmlformats-officedocument.presentationml.slide+xml"/>
  <Override PartName="/ppt/slides/slide2001.xml" ContentType="application/vnd.openxmlformats-officedocument.presentationml.slide+xml"/>
  <Override PartName="/ppt/slides/slide2002.xml" ContentType="application/vnd.openxmlformats-officedocument.presentationml.slide+xml"/>
  <Override PartName="/ppt/slides/slide2003.xml" ContentType="application/vnd.openxmlformats-officedocument.presentationml.slide+xml"/>
  <Override PartName="/ppt/slides/slide2004.xml" ContentType="application/vnd.openxmlformats-officedocument.presentationml.slide+xml"/>
  <Override PartName="/ppt/slides/slide2005.xml" ContentType="application/vnd.openxmlformats-officedocument.presentationml.slide+xml"/>
  <Override PartName="/ppt/slides/slide2006.xml" ContentType="application/vnd.openxmlformats-officedocument.presentationml.slide+xml"/>
  <Override PartName="/ppt/slides/slide2007.xml" ContentType="application/vnd.openxmlformats-officedocument.presentationml.slide+xml"/>
  <Override PartName="/ppt/slides/slide2008.xml" ContentType="application/vnd.openxmlformats-officedocument.presentationml.slide+xml"/>
  <Override PartName="/ppt/slides/slide2009.xml" ContentType="application/vnd.openxmlformats-officedocument.presentationml.slide+xml"/>
  <Override PartName="/ppt/slides/slide2010.xml" ContentType="application/vnd.openxmlformats-officedocument.presentationml.slide+xml"/>
  <Override PartName="/ppt/slides/slide2011.xml" ContentType="application/vnd.openxmlformats-officedocument.presentationml.slide+xml"/>
  <Override PartName="/ppt/slides/slide2012.xml" ContentType="application/vnd.openxmlformats-officedocument.presentationml.slide+xml"/>
  <Override PartName="/ppt/slides/slide2013.xml" ContentType="application/vnd.openxmlformats-officedocument.presentationml.slide+xml"/>
  <Override PartName="/ppt/slides/slide2014.xml" ContentType="application/vnd.openxmlformats-officedocument.presentationml.slide+xml"/>
  <Override PartName="/ppt/slides/slide2015.xml" ContentType="application/vnd.openxmlformats-officedocument.presentationml.slide+xml"/>
  <Override PartName="/ppt/slides/slide2016.xml" ContentType="application/vnd.openxmlformats-officedocument.presentationml.slide+xml"/>
  <Override PartName="/ppt/slides/slide2017.xml" ContentType="application/vnd.openxmlformats-officedocument.presentationml.slide+xml"/>
  <Override PartName="/ppt/slides/slide2018.xml" ContentType="application/vnd.openxmlformats-officedocument.presentationml.slide+xml"/>
  <Override PartName="/ppt/slides/slide2019.xml" ContentType="application/vnd.openxmlformats-officedocument.presentationml.slide+xml"/>
  <Override PartName="/ppt/slides/slide2020.xml" ContentType="application/vnd.openxmlformats-officedocument.presentationml.slide+xml"/>
  <Override PartName="/ppt/slides/slide2021.xml" ContentType="application/vnd.openxmlformats-officedocument.presentationml.slide+xml"/>
  <Override PartName="/ppt/slides/slide2022.xml" ContentType="application/vnd.openxmlformats-officedocument.presentationml.slide+xml"/>
  <Override PartName="/ppt/slides/slide2023.xml" ContentType="application/vnd.openxmlformats-officedocument.presentationml.slide+xml"/>
  <Override PartName="/ppt/slides/slide2024.xml" ContentType="application/vnd.openxmlformats-officedocument.presentationml.slide+xml"/>
  <Override PartName="/ppt/slides/slide2025.xml" ContentType="application/vnd.openxmlformats-officedocument.presentationml.slide+xml"/>
  <Override PartName="/ppt/slides/slide2026.xml" ContentType="application/vnd.openxmlformats-officedocument.presentationml.slide+xml"/>
  <Override PartName="/ppt/slides/slide2027.xml" ContentType="application/vnd.openxmlformats-officedocument.presentationml.slide+xml"/>
  <Override PartName="/ppt/slides/slide2028.xml" ContentType="application/vnd.openxmlformats-officedocument.presentationml.slide+xml"/>
  <Override PartName="/ppt/slides/slide2029.xml" ContentType="application/vnd.openxmlformats-officedocument.presentationml.slide+xml"/>
  <Override PartName="/ppt/slides/slide2030.xml" ContentType="application/vnd.openxmlformats-officedocument.presentationml.slide+xml"/>
  <Override PartName="/ppt/slides/slide2031.xml" ContentType="application/vnd.openxmlformats-officedocument.presentationml.slide+xml"/>
  <Override PartName="/ppt/slides/slide2032.xml" ContentType="application/vnd.openxmlformats-officedocument.presentationml.slide+xml"/>
  <Override PartName="/ppt/slides/slide2033.xml" ContentType="application/vnd.openxmlformats-officedocument.presentationml.slide+xml"/>
  <Override PartName="/ppt/slides/slide2034.xml" ContentType="application/vnd.openxmlformats-officedocument.presentationml.slide+xml"/>
  <Override PartName="/ppt/slides/slide2035.xml" ContentType="application/vnd.openxmlformats-officedocument.presentationml.slide+xml"/>
  <Override PartName="/ppt/slides/slide2036.xml" ContentType="application/vnd.openxmlformats-officedocument.presentationml.slide+xml"/>
  <Override PartName="/ppt/slides/slide2037.xml" ContentType="application/vnd.openxmlformats-officedocument.presentationml.slide+xml"/>
  <Override PartName="/ppt/slides/slide2038.xml" ContentType="application/vnd.openxmlformats-officedocument.presentationml.slide+xml"/>
  <Override PartName="/ppt/slides/slide2039.xml" ContentType="application/vnd.openxmlformats-officedocument.presentationml.slide+xml"/>
  <Override PartName="/ppt/slides/slide2040.xml" ContentType="application/vnd.openxmlformats-officedocument.presentationml.slide+xml"/>
  <Override PartName="/ppt/slides/slide2041.xml" ContentType="application/vnd.openxmlformats-officedocument.presentationml.slide+xml"/>
  <Override PartName="/ppt/slides/slide2042.xml" ContentType="application/vnd.openxmlformats-officedocument.presentationml.slide+xml"/>
  <Override PartName="/ppt/slides/slide2043.xml" ContentType="application/vnd.openxmlformats-officedocument.presentationml.slide+xml"/>
  <Override PartName="/ppt/slides/slide2044.xml" ContentType="application/vnd.openxmlformats-officedocument.presentationml.slide+xml"/>
  <Override PartName="/ppt/slides/slide2045.xml" ContentType="application/vnd.openxmlformats-officedocument.presentationml.slide+xml"/>
  <Override PartName="/ppt/slides/slide2046.xml" ContentType="application/vnd.openxmlformats-officedocument.presentationml.slide+xml"/>
  <Override PartName="/ppt/slides/slide2047.xml" ContentType="application/vnd.openxmlformats-officedocument.presentationml.slide+xml"/>
  <Override PartName="/ppt/slides/slide2048.xml" ContentType="application/vnd.openxmlformats-officedocument.presentationml.slide+xml"/>
  <Override PartName="/ppt/slides/slide2049.xml" ContentType="application/vnd.openxmlformats-officedocument.presentationml.slide+xml"/>
  <Override PartName="/ppt/slides/slide2050.xml" ContentType="application/vnd.openxmlformats-officedocument.presentationml.slide+xml"/>
  <Override PartName="/ppt/slides/slide2051.xml" ContentType="application/vnd.openxmlformats-officedocument.presentationml.slide+xml"/>
  <Override PartName="/ppt/slides/slide2052.xml" ContentType="application/vnd.openxmlformats-officedocument.presentationml.slide+xml"/>
  <Override PartName="/ppt/slides/slide2053.xml" ContentType="application/vnd.openxmlformats-officedocument.presentationml.slide+xml"/>
  <Override PartName="/ppt/slides/slide2054.xml" ContentType="application/vnd.openxmlformats-officedocument.presentationml.slide+xml"/>
  <Override PartName="/ppt/slides/slide2055.xml" ContentType="application/vnd.openxmlformats-officedocument.presentationml.slide+xml"/>
  <Override PartName="/ppt/slides/slide2056.xml" ContentType="application/vnd.openxmlformats-officedocument.presentationml.slide+xml"/>
  <Override PartName="/ppt/slides/slide2057.xml" ContentType="application/vnd.openxmlformats-officedocument.presentationml.slide+xml"/>
  <Override PartName="/ppt/slides/slide2058.xml" ContentType="application/vnd.openxmlformats-officedocument.presentationml.slide+xml"/>
  <Override PartName="/ppt/slides/slide2059.xml" ContentType="application/vnd.openxmlformats-officedocument.presentationml.slide+xml"/>
  <Override PartName="/ppt/slides/slide2060.xml" ContentType="application/vnd.openxmlformats-officedocument.presentationml.slide+xml"/>
  <Override PartName="/ppt/slides/slide2061.xml" ContentType="application/vnd.openxmlformats-officedocument.presentationml.slide+xml"/>
  <Override PartName="/ppt/slides/slide2062.xml" ContentType="application/vnd.openxmlformats-officedocument.presentationml.slide+xml"/>
  <Override PartName="/ppt/slides/slide2063.xml" ContentType="application/vnd.openxmlformats-officedocument.presentationml.slide+xml"/>
  <Override PartName="/ppt/slides/slide2064.xml" ContentType="application/vnd.openxmlformats-officedocument.presentationml.slide+xml"/>
  <Override PartName="/ppt/slides/slide2065.xml" ContentType="application/vnd.openxmlformats-officedocument.presentationml.slide+xml"/>
  <Override PartName="/ppt/slides/slide2066.xml" ContentType="application/vnd.openxmlformats-officedocument.presentationml.slide+xml"/>
  <Override PartName="/ppt/slides/slide2067.xml" ContentType="application/vnd.openxmlformats-officedocument.presentationml.slide+xml"/>
  <Override PartName="/ppt/slides/slide2068.xml" ContentType="application/vnd.openxmlformats-officedocument.presentationml.slide+xml"/>
  <Override PartName="/ppt/slides/slide2069.xml" ContentType="application/vnd.openxmlformats-officedocument.presentationml.slide+xml"/>
  <Override PartName="/ppt/slides/slide2070.xml" ContentType="application/vnd.openxmlformats-officedocument.presentationml.slide+xml"/>
  <Override PartName="/ppt/slides/slide2071.xml" ContentType="application/vnd.openxmlformats-officedocument.presentationml.slide+xml"/>
  <Override PartName="/ppt/slides/slide2072.xml" ContentType="application/vnd.openxmlformats-officedocument.presentationml.slide+xml"/>
  <Override PartName="/ppt/slides/slide2073.xml" ContentType="application/vnd.openxmlformats-officedocument.presentationml.slide+xml"/>
  <Override PartName="/ppt/slides/slide2074.xml" ContentType="application/vnd.openxmlformats-officedocument.presentationml.slide+xml"/>
  <Override PartName="/ppt/slides/slide2075.xml" ContentType="application/vnd.openxmlformats-officedocument.presentationml.slide+xml"/>
  <Override PartName="/ppt/slides/slide2076.xml" ContentType="application/vnd.openxmlformats-officedocument.presentationml.slide+xml"/>
  <Override PartName="/ppt/slides/slide2077.xml" ContentType="application/vnd.openxmlformats-officedocument.presentationml.slide+xml"/>
  <Override PartName="/ppt/slides/slide2078.xml" ContentType="application/vnd.openxmlformats-officedocument.presentationml.slide+xml"/>
  <Override PartName="/ppt/slides/slide2079.xml" ContentType="application/vnd.openxmlformats-officedocument.presentationml.slide+xml"/>
  <Override PartName="/ppt/slides/slide2080.xml" ContentType="application/vnd.openxmlformats-officedocument.presentationml.slide+xml"/>
  <Override PartName="/ppt/slides/slide2081.xml" ContentType="application/vnd.openxmlformats-officedocument.presentationml.slide+xml"/>
  <Override PartName="/ppt/slides/slide2082.xml" ContentType="application/vnd.openxmlformats-officedocument.presentationml.slide+xml"/>
  <Override PartName="/ppt/slides/slide2083.xml" ContentType="application/vnd.openxmlformats-officedocument.presentationml.slide+xml"/>
  <Override PartName="/ppt/slides/slide2084.xml" ContentType="application/vnd.openxmlformats-officedocument.presentationml.slide+xml"/>
  <Override PartName="/ppt/slides/slide2085.xml" ContentType="application/vnd.openxmlformats-officedocument.presentationml.slide+xml"/>
  <Override PartName="/ppt/slides/slide2086.xml" ContentType="application/vnd.openxmlformats-officedocument.presentationml.slide+xml"/>
  <Override PartName="/ppt/slides/slide2087.xml" ContentType="application/vnd.openxmlformats-officedocument.presentationml.slide+xml"/>
  <Override PartName="/ppt/slides/slide2088.xml" ContentType="application/vnd.openxmlformats-officedocument.presentationml.slide+xml"/>
  <Override PartName="/ppt/slides/slide2089.xml" ContentType="application/vnd.openxmlformats-officedocument.presentationml.slide+xml"/>
  <Override PartName="/ppt/slides/slide2090.xml" ContentType="application/vnd.openxmlformats-officedocument.presentationml.slide+xml"/>
  <Override PartName="/ppt/slides/slide2091.xml" ContentType="application/vnd.openxmlformats-officedocument.presentationml.slide+xml"/>
  <Override PartName="/ppt/slides/slide2092.xml" ContentType="application/vnd.openxmlformats-officedocument.presentationml.slide+xml"/>
  <Override PartName="/ppt/slides/slide2093.xml" ContentType="application/vnd.openxmlformats-officedocument.presentationml.slide+xml"/>
  <Override PartName="/ppt/slides/slide2094.xml" ContentType="application/vnd.openxmlformats-officedocument.presentationml.slide+xml"/>
  <Override PartName="/ppt/slides/slide2095.xml" ContentType="application/vnd.openxmlformats-officedocument.presentationml.slide+xml"/>
  <Override PartName="/ppt/slides/slide2096.xml" ContentType="application/vnd.openxmlformats-officedocument.presentationml.slide+xml"/>
  <Override PartName="/ppt/slides/slide2097.xml" ContentType="application/vnd.openxmlformats-officedocument.presentationml.slide+xml"/>
  <Override PartName="/ppt/slides/slide2098.xml" ContentType="application/vnd.openxmlformats-officedocument.presentationml.slide+xml"/>
  <Override PartName="/ppt/slides/slide2099.xml" ContentType="application/vnd.openxmlformats-officedocument.presentationml.slide+xml"/>
  <Override PartName="/ppt/slides/slide2100.xml" ContentType="application/vnd.openxmlformats-officedocument.presentationml.slide+xml"/>
  <Override PartName="/ppt/slides/slide2101.xml" ContentType="application/vnd.openxmlformats-officedocument.presentationml.slide+xml"/>
  <Override PartName="/ppt/slides/slide2102.xml" ContentType="application/vnd.openxmlformats-officedocument.presentationml.slide+xml"/>
  <Override PartName="/ppt/slides/slide2103.xml" ContentType="application/vnd.openxmlformats-officedocument.presentationml.slide+xml"/>
  <Override PartName="/ppt/slides/slide2104.xml" ContentType="application/vnd.openxmlformats-officedocument.presentationml.slide+xml"/>
  <Override PartName="/ppt/slides/slide2105.xml" ContentType="application/vnd.openxmlformats-officedocument.presentationml.slide+xml"/>
  <Override PartName="/ppt/slides/slide2106.xml" ContentType="application/vnd.openxmlformats-officedocument.presentationml.slide+xml"/>
  <Override PartName="/ppt/slides/slide2107.xml" ContentType="application/vnd.openxmlformats-officedocument.presentationml.slide+xml"/>
  <Override PartName="/ppt/slides/slide2108.xml" ContentType="application/vnd.openxmlformats-officedocument.presentationml.slide+xml"/>
  <Override PartName="/ppt/slides/slide2109.xml" ContentType="application/vnd.openxmlformats-officedocument.presentationml.slide+xml"/>
  <Override PartName="/ppt/slides/slide2110.xml" ContentType="application/vnd.openxmlformats-officedocument.presentationml.slide+xml"/>
  <Override PartName="/ppt/slides/slide2111.xml" ContentType="application/vnd.openxmlformats-officedocument.presentationml.slide+xml"/>
  <Override PartName="/ppt/slides/slide2112.xml" ContentType="application/vnd.openxmlformats-officedocument.presentationml.slide+xml"/>
  <Override PartName="/ppt/slides/slide2113.xml" ContentType="application/vnd.openxmlformats-officedocument.presentationml.slide+xml"/>
  <Override PartName="/ppt/slides/slide2114.xml" ContentType="application/vnd.openxmlformats-officedocument.presentationml.slide+xml"/>
  <Override PartName="/ppt/slides/slide2115.xml" ContentType="application/vnd.openxmlformats-officedocument.presentationml.slide+xml"/>
  <Override PartName="/ppt/slides/slide2116.xml" ContentType="application/vnd.openxmlformats-officedocument.presentationml.slide+xml"/>
  <Override PartName="/ppt/slides/slide2117.xml" ContentType="application/vnd.openxmlformats-officedocument.presentationml.slide+xml"/>
  <Override PartName="/ppt/slides/slide2118.xml" ContentType="application/vnd.openxmlformats-officedocument.presentationml.slide+xml"/>
  <Override PartName="/ppt/slides/slide2119.xml" ContentType="application/vnd.openxmlformats-officedocument.presentationml.slide+xml"/>
  <Override PartName="/ppt/slides/slide2120.xml" ContentType="application/vnd.openxmlformats-officedocument.presentationml.slide+xml"/>
  <Override PartName="/ppt/slides/slide2121.xml" ContentType="application/vnd.openxmlformats-officedocument.presentationml.slide+xml"/>
  <Override PartName="/ppt/slides/slide2122.xml" ContentType="application/vnd.openxmlformats-officedocument.presentationml.slide+xml"/>
  <Override PartName="/ppt/slides/slide2123.xml" ContentType="application/vnd.openxmlformats-officedocument.presentationml.slide+xml"/>
  <Override PartName="/ppt/slides/slide2124.xml" ContentType="application/vnd.openxmlformats-officedocument.presentationml.slide+xml"/>
  <Override PartName="/ppt/slides/slide2125.xml" ContentType="application/vnd.openxmlformats-officedocument.presentationml.slide+xml"/>
  <Override PartName="/ppt/slides/slide2126.xml" ContentType="application/vnd.openxmlformats-officedocument.presentationml.slide+xml"/>
  <Override PartName="/ppt/slides/slide2127.xml" ContentType="application/vnd.openxmlformats-officedocument.presentationml.slide+xml"/>
  <Override PartName="/ppt/slides/slide2128.xml" ContentType="application/vnd.openxmlformats-officedocument.presentationml.slide+xml"/>
  <Override PartName="/ppt/slides/slide2129.xml" ContentType="application/vnd.openxmlformats-officedocument.presentationml.slide+xml"/>
  <Override PartName="/ppt/slides/slide2130.xml" ContentType="application/vnd.openxmlformats-officedocument.presentationml.slide+xml"/>
  <Override PartName="/ppt/slides/slide2131.xml" ContentType="application/vnd.openxmlformats-officedocument.presentationml.slide+xml"/>
  <Override PartName="/ppt/slides/slide2132.xml" ContentType="application/vnd.openxmlformats-officedocument.presentationml.slide+xml"/>
  <Override PartName="/ppt/slides/slide2133.xml" ContentType="application/vnd.openxmlformats-officedocument.presentationml.slide+xml"/>
  <Override PartName="/ppt/slides/slide2134.xml" ContentType="application/vnd.openxmlformats-officedocument.presentationml.slide+xml"/>
  <Override PartName="/ppt/slides/slide2135.xml" ContentType="application/vnd.openxmlformats-officedocument.presentationml.slide+xml"/>
  <Override PartName="/ppt/slides/slide2136.xml" ContentType="application/vnd.openxmlformats-officedocument.presentationml.slide+xml"/>
  <Override PartName="/ppt/slides/slide2137.xml" ContentType="application/vnd.openxmlformats-officedocument.presentationml.slide+xml"/>
  <Override PartName="/ppt/slides/slide2138.xml" ContentType="application/vnd.openxmlformats-officedocument.presentationml.slide+xml"/>
  <Override PartName="/ppt/slides/slide2139.xml" ContentType="application/vnd.openxmlformats-officedocument.presentationml.slide+xml"/>
  <Override PartName="/ppt/slides/slide2140.xml" ContentType="application/vnd.openxmlformats-officedocument.presentationml.slide+xml"/>
  <Override PartName="/ppt/slides/slide2141.xml" ContentType="application/vnd.openxmlformats-officedocument.presentationml.slide+xml"/>
  <Override PartName="/ppt/slides/slide2142.xml" ContentType="application/vnd.openxmlformats-officedocument.presentationml.slide+xml"/>
  <Override PartName="/ppt/slides/slide2143.xml" ContentType="application/vnd.openxmlformats-officedocument.presentationml.slide+xml"/>
  <Override PartName="/ppt/slides/slide2144.xml" ContentType="application/vnd.openxmlformats-officedocument.presentationml.slide+xml"/>
  <Override PartName="/ppt/slides/slide2145.xml" ContentType="application/vnd.openxmlformats-officedocument.presentationml.slide+xml"/>
  <Override PartName="/ppt/slides/slide2146.xml" ContentType="application/vnd.openxmlformats-officedocument.presentationml.slide+xml"/>
  <Override PartName="/ppt/slides/slide2147.xml" ContentType="application/vnd.openxmlformats-officedocument.presentationml.slide+xml"/>
  <Override PartName="/ppt/slides/slide2148.xml" ContentType="application/vnd.openxmlformats-officedocument.presentationml.slide+xml"/>
  <Override PartName="/ppt/slides/slide2149.xml" ContentType="application/vnd.openxmlformats-officedocument.presentationml.slide+xml"/>
  <Override PartName="/ppt/slides/slide2150.xml" ContentType="application/vnd.openxmlformats-officedocument.presentationml.slide+xml"/>
  <Override PartName="/ppt/slides/slide2151.xml" ContentType="application/vnd.openxmlformats-officedocument.presentationml.slide+xml"/>
  <Override PartName="/ppt/slides/slide2152.xml" ContentType="application/vnd.openxmlformats-officedocument.presentationml.slide+xml"/>
  <Override PartName="/ppt/slides/slide2153.xml" ContentType="application/vnd.openxmlformats-officedocument.presentationml.slide+xml"/>
  <Override PartName="/ppt/slides/slide2154.xml" ContentType="application/vnd.openxmlformats-officedocument.presentationml.slide+xml"/>
  <Override PartName="/ppt/slides/slide2155.xml" ContentType="application/vnd.openxmlformats-officedocument.presentationml.slide+xml"/>
  <Override PartName="/ppt/slides/slide2156.xml" ContentType="application/vnd.openxmlformats-officedocument.presentationml.slide+xml"/>
  <Override PartName="/ppt/slides/slide2157.xml" ContentType="application/vnd.openxmlformats-officedocument.presentationml.slide+xml"/>
  <Override PartName="/ppt/slides/slide2158.xml" ContentType="application/vnd.openxmlformats-officedocument.presentationml.slide+xml"/>
  <Override PartName="/ppt/slides/slide2159.xml" ContentType="application/vnd.openxmlformats-officedocument.presentationml.slide+xml"/>
  <Override PartName="/ppt/slides/slide2160.xml" ContentType="application/vnd.openxmlformats-officedocument.presentationml.slide+xml"/>
  <Override PartName="/ppt/slides/slide2161.xml" ContentType="application/vnd.openxmlformats-officedocument.presentationml.slide+xml"/>
  <Override PartName="/ppt/slides/slide2162.xml" ContentType="application/vnd.openxmlformats-officedocument.presentationml.slide+xml"/>
  <Override PartName="/ppt/slides/slide2163.xml" ContentType="application/vnd.openxmlformats-officedocument.presentationml.slide+xml"/>
  <Override PartName="/ppt/slides/slide2164.xml" ContentType="application/vnd.openxmlformats-officedocument.presentationml.slide+xml"/>
  <Override PartName="/ppt/slides/slide2165.xml" ContentType="application/vnd.openxmlformats-officedocument.presentationml.slide+xml"/>
  <Override PartName="/ppt/slides/slide2166.xml" ContentType="application/vnd.openxmlformats-officedocument.presentationml.slide+xml"/>
  <Override PartName="/ppt/slides/slide2167.xml" ContentType="application/vnd.openxmlformats-officedocument.presentationml.slide+xml"/>
  <Override PartName="/ppt/slides/slide2168.xml" ContentType="application/vnd.openxmlformats-officedocument.presentationml.slide+xml"/>
  <Override PartName="/ppt/slides/slide2169.xml" ContentType="application/vnd.openxmlformats-officedocument.presentationml.slide+xml"/>
  <Override PartName="/ppt/slides/slide2170.xml" ContentType="application/vnd.openxmlformats-officedocument.presentationml.slide+xml"/>
  <Override PartName="/ppt/slides/slide2171.xml" ContentType="application/vnd.openxmlformats-officedocument.presentationml.slide+xml"/>
  <Override PartName="/ppt/slides/slide2172.xml" ContentType="application/vnd.openxmlformats-officedocument.presentationml.slide+xml"/>
  <Override PartName="/ppt/slides/slide2173.xml" ContentType="application/vnd.openxmlformats-officedocument.presentationml.slide+xml"/>
  <Override PartName="/ppt/slides/slide2174.xml" ContentType="application/vnd.openxmlformats-officedocument.presentationml.slide+xml"/>
  <Override PartName="/ppt/slides/slide2175.xml" ContentType="application/vnd.openxmlformats-officedocument.presentationml.slide+xml"/>
  <Override PartName="/ppt/slides/slide2176.xml" ContentType="application/vnd.openxmlformats-officedocument.presentationml.slide+xml"/>
  <Override PartName="/ppt/slides/slide2177.xml" ContentType="application/vnd.openxmlformats-officedocument.presentationml.slide+xml"/>
  <Override PartName="/ppt/slides/slide2178.xml" ContentType="application/vnd.openxmlformats-officedocument.presentationml.slide+xml"/>
  <Override PartName="/ppt/slides/slide2179.xml" ContentType="application/vnd.openxmlformats-officedocument.presentationml.slide+xml"/>
  <Override PartName="/ppt/slides/slide2180.xml" ContentType="application/vnd.openxmlformats-officedocument.presentationml.slide+xml"/>
  <Override PartName="/ppt/slides/slide2181.xml" ContentType="application/vnd.openxmlformats-officedocument.presentationml.slide+xml"/>
  <Override PartName="/ppt/slides/slide2182.xml" ContentType="application/vnd.openxmlformats-officedocument.presentationml.slide+xml"/>
  <Override PartName="/ppt/slides/slide2183.xml" ContentType="application/vnd.openxmlformats-officedocument.presentationml.slide+xml"/>
  <Override PartName="/ppt/slides/slide2184.xml" ContentType="application/vnd.openxmlformats-officedocument.presentationml.slide+xml"/>
  <Override PartName="/ppt/slides/slide2185.xml" ContentType="application/vnd.openxmlformats-officedocument.presentationml.slide+xml"/>
  <Override PartName="/ppt/slides/slide2186.xml" ContentType="application/vnd.openxmlformats-officedocument.presentationml.slide+xml"/>
  <Override PartName="/ppt/slides/slide2187.xml" ContentType="application/vnd.openxmlformats-officedocument.presentationml.slide+xml"/>
  <Override PartName="/ppt/slides/slide2188.xml" ContentType="application/vnd.openxmlformats-officedocument.presentationml.slide+xml"/>
  <Override PartName="/ppt/slides/slide2189.xml" ContentType="application/vnd.openxmlformats-officedocument.presentationml.slide+xml"/>
  <Override PartName="/ppt/slides/slide2190.xml" ContentType="application/vnd.openxmlformats-officedocument.presentationml.slide+xml"/>
  <Override PartName="/ppt/slides/slide2191.xml" ContentType="application/vnd.openxmlformats-officedocument.presentationml.slide+xml"/>
  <Override PartName="/ppt/slides/slide2192.xml" ContentType="application/vnd.openxmlformats-officedocument.presentationml.slide+xml"/>
  <Override PartName="/ppt/slides/slide2193.xml" ContentType="application/vnd.openxmlformats-officedocument.presentationml.slide+xml"/>
  <Override PartName="/ppt/slides/slide2194.xml" ContentType="application/vnd.openxmlformats-officedocument.presentationml.slide+xml"/>
  <Override PartName="/ppt/slides/slide2195.xml" ContentType="application/vnd.openxmlformats-officedocument.presentationml.slide+xml"/>
  <Override PartName="/ppt/slides/slide2196.xml" ContentType="application/vnd.openxmlformats-officedocument.presentationml.slide+xml"/>
  <Override PartName="/ppt/slides/slide2197.xml" ContentType="application/vnd.openxmlformats-officedocument.presentationml.slide+xml"/>
  <Override PartName="/ppt/slides/slide2198.xml" ContentType="application/vnd.openxmlformats-officedocument.presentationml.slide+xml"/>
  <Override PartName="/ppt/slides/slide2199.xml" ContentType="application/vnd.openxmlformats-officedocument.presentationml.slide+xml"/>
  <Override PartName="/ppt/slides/slide2200.xml" ContentType="application/vnd.openxmlformats-officedocument.presentationml.slide+xml"/>
  <Override PartName="/ppt/slides/slide2201.xml" ContentType="application/vnd.openxmlformats-officedocument.presentationml.slide+xml"/>
  <Override PartName="/ppt/slides/slide2202.xml" ContentType="application/vnd.openxmlformats-officedocument.presentationml.slide+xml"/>
  <Override PartName="/ppt/slides/slide2203.xml" ContentType="application/vnd.openxmlformats-officedocument.presentationml.slide+xml"/>
  <Override PartName="/ppt/slides/slide2204.xml" ContentType="application/vnd.openxmlformats-officedocument.presentationml.slide+xml"/>
  <Override PartName="/ppt/slides/slide2205.xml" ContentType="application/vnd.openxmlformats-officedocument.presentationml.slide+xml"/>
  <Override PartName="/ppt/slides/slide2206.xml" ContentType="application/vnd.openxmlformats-officedocument.presentationml.slide+xml"/>
  <Override PartName="/ppt/slides/slide2207.xml" ContentType="application/vnd.openxmlformats-officedocument.presentationml.slide+xml"/>
  <Override PartName="/ppt/slides/slide2208.xml" ContentType="application/vnd.openxmlformats-officedocument.presentationml.slide+xml"/>
  <Override PartName="/ppt/slides/slide2209.xml" ContentType="application/vnd.openxmlformats-officedocument.presentationml.slide+xml"/>
  <Override PartName="/ppt/slides/slide2210.xml" ContentType="application/vnd.openxmlformats-officedocument.presentationml.slide+xml"/>
  <Override PartName="/ppt/slides/slide2211.xml" ContentType="application/vnd.openxmlformats-officedocument.presentationml.slide+xml"/>
  <Override PartName="/ppt/slides/slide2212.xml" ContentType="application/vnd.openxmlformats-officedocument.presentationml.slide+xml"/>
  <Override PartName="/ppt/slides/slide2213.xml" ContentType="application/vnd.openxmlformats-officedocument.presentationml.slide+xml"/>
  <Override PartName="/ppt/slides/slide2214.xml" ContentType="application/vnd.openxmlformats-officedocument.presentationml.slide+xml"/>
  <Override PartName="/ppt/slides/slide2215.xml" ContentType="application/vnd.openxmlformats-officedocument.presentationml.slide+xml"/>
  <Override PartName="/ppt/slides/slide2216.xml" ContentType="application/vnd.openxmlformats-officedocument.presentationml.slide+xml"/>
  <Override PartName="/ppt/slides/slide2217.xml" ContentType="application/vnd.openxmlformats-officedocument.presentationml.slide+xml"/>
  <Override PartName="/ppt/slides/slide2218.xml" ContentType="application/vnd.openxmlformats-officedocument.presentationml.slide+xml"/>
  <Override PartName="/ppt/slides/slide2219.xml" ContentType="application/vnd.openxmlformats-officedocument.presentationml.slide+xml"/>
  <Override PartName="/ppt/slides/slide2220.xml" ContentType="application/vnd.openxmlformats-officedocument.presentationml.slide+xml"/>
  <Override PartName="/ppt/slides/slide2221.xml" ContentType="application/vnd.openxmlformats-officedocument.presentationml.slide+xml"/>
  <Override PartName="/ppt/slides/slide2222.xml" ContentType="application/vnd.openxmlformats-officedocument.presentationml.slide+xml"/>
  <Override PartName="/ppt/slides/slide2223.xml" ContentType="application/vnd.openxmlformats-officedocument.presentationml.slide+xml"/>
  <Override PartName="/ppt/slides/slide2224.xml" ContentType="application/vnd.openxmlformats-officedocument.presentationml.slide+xml"/>
  <Override PartName="/ppt/slides/slide2225.xml" ContentType="application/vnd.openxmlformats-officedocument.presentationml.slide+xml"/>
  <Override PartName="/ppt/slides/slide2226.xml" ContentType="application/vnd.openxmlformats-officedocument.presentationml.slide+xml"/>
  <Override PartName="/ppt/slides/slide2227.xml" ContentType="application/vnd.openxmlformats-officedocument.presentationml.slide+xml"/>
  <Override PartName="/ppt/slides/slide2228.xml" ContentType="application/vnd.openxmlformats-officedocument.presentationml.slide+xml"/>
  <Override PartName="/ppt/slides/slide2229.xml" ContentType="application/vnd.openxmlformats-officedocument.presentationml.slide+xml"/>
  <Override PartName="/ppt/slides/slide2230.xml" ContentType="application/vnd.openxmlformats-officedocument.presentationml.slide+xml"/>
  <Override PartName="/ppt/slides/slide2231.xml" ContentType="application/vnd.openxmlformats-officedocument.presentationml.slide+xml"/>
  <Override PartName="/ppt/slides/slide2232.xml" ContentType="application/vnd.openxmlformats-officedocument.presentationml.slide+xml"/>
  <Override PartName="/ppt/slides/slide2233.xml" ContentType="application/vnd.openxmlformats-officedocument.presentationml.slide+xml"/>
  <Override PartName="/ppt/slides/slide2234.xml" ContentType="application/vnd.openxmlformats-officedocument.presentationml.slide+xml"/>
  <Override PartName="/ppt/slides/slide2235.xml" ContentType="application/vnd.openxmlformats-officedocument.presentationml.slide+xml"/>
  <Override PartName="/ppt/slides/slide2236.xml" ContentType="application/vnd.openxmlformats-officedocument.presentationml.slide+xml"/>
  <Override PartName="/ppt/slides/slide2237.xml" ContentType="application/vnd.openxmlformats-officedocument.presentationml.slide+xml"/>
  <Override PartName="/ppt/slides/slide2238.xml" ContentType="application/vnd.openxmlformats-officedocument.presentationml.slide+xml"/>
  <Override PartName="/ppt/slides/slide2239.xml" ContentType="application/vnd.openxmlformats-officedocument.presentationml.slide+xml"/>
  <Override PartName="/ppt/slides/slide2240.xml" ContentType="application/vnd.openxmlformats-officedocument.presentationml.slide+xml"/>
  <Override PartName="/ppt/slides/slide2241.xml" ContentType="application/vnd.openxmlformats-officedocument.presentationml.slide+xml"/>
  <Override PartName="/ppt/slides/slide2242.xml" ContentType="application/vnd.openxmlformats-officedocument.presentationml.slide+xml"/>
  <Override PartName="/ppt/slides/slide2243.xml" ContentType="application/vnd.openxmlformats-officedocument.presentationml.slide+xml"/>
  <Override PartName="/ppt/slides/slide2244.xml" ContentType="application/vnd.openxmlformats-officedocument.presentationml.slide+xml"/>
  <Override PartName="/ppt/slides/slide2245.xml" ContentType="application/vnd.openxmlformats-officedocument.presentationml.slide+xml"/>
  <Override PartName="/ppt/slides/slide2246.xml" ContentType="application/vnd.openxmlformats-officedocument.presentationml.slide+xml"/>
  <Override PartName="/ppt/slides/slide2247.xml" ContentType="application/vnd.openxmlformats-officedocument.presentationml.slide+xml"/>
  <Override PartName="/ppt/slides/slide2248.xml" ContentType="application/vnd.openxmlformats-officedocument.presentationml.slide+xml"/>
  <Override PartName="/ppt/slides/slide2249.xml" ContentType="application/vnd.openxmlformats-officedocument.presentationml.slide+xml"/>
  <Override PartName="/ppt/slides/slide2250.xml" ContentType="application/vnd.openxmlformats-officedocument.presentationml.slide+xml"/>
  <Override PartName="/ppt/slides/slide2251.xml" ContentType="application/vnd.openxmlformats-officedocument.presentationml.slide+xml"/>
  <Override PartName="/ppt/slides/slide2252.xml" ContentType="application/vnd.openxmlformats-officedocument.presentationml.slide+xml"/>
  <Override PartName="/ppt/slides/slide2253.xml" ContentType="application/vnd.openxmlformats-officedocument.presentationml.slide+xml"/>
  <Override PartName="/ppt/slides/slide2254.xml" ContentType="application/vnd.openxmlformats-officedocument.presentationml.slide+xml"/>
  <Override PartName="/ppt/slides/slide2255.xml" ContentType="application/vnd.openxmlformats-officedocument.presentationml.slide+xml"/>
  <Override PartName="/ppt/slides/slide2256.xml" ContentType="application/vnd.openxmlformats-officedocument.presentationml.slide+xml"/>
  <Override PartName="/ppt/slides/slide2257.xml" ContentType="application/vnd.openxmlformats-officedocument.presentationml.slide+xml"/>
  <Override PartName="/ppt/slides/slide2258.xml" ContentType="application/vnd.openxmlformats-officedocument.presentationml.slide+xml"/>
  <Override PartName="/ppt/slides/slide2259.xml" ContentType="application/vnd.openxmlformats-officedocument.presentationml.slide+xml"/>
  <Override PartName="/ppt/slides/slide2260.xml" ContentType="application/vnd.openxmlformats-officedocument.presentationml.slide+xml"/>
  <Override PartName="/ppt/slides/slide2261.xml" ContentType="application/vnd.openxmlformats-officedocument.presentationml.slide+xml"/>
  <Override PartName="/ppt/slides/slide2262.xml" ContentType="application/vnd.openxmlformats-officedocument.presentationml.slide+xml"/>
  <Override PartName="/ppt/slides/slide2263.xml" ContentType="application/vnd.openxmlformats-officedocument.presentationml.slide+xml"/>
  <Override PartName="/ppt/slides/slide2264.xml" ContentType="application/vnd.openxmlformats-officedocument.presentationml.slide+xml"/>
  <Override PartName="/ppt/slides/slide2265.xml" ContentType="application/vnd.openxmlformats-officedocument.presentationml.slide+xml"/>
  <Override PartName="/ppt/slides/slide2266.xml" ContentType="application/vnd.openxmlformats-officedocument.presentationml.slide+xml"/>
  <Override PartName="/ppt/slides/slide2267.xml" ContentType="application/vnd.openxmlformats-officedocument.presentationml.slide+xml"/>
  <Override PartName="/ppt/slides/slide2268.xml" ContentType="application/vnd.openxmlformats-officedocument.presentationml.slide+xml"/>
  <Override PartName="/ppt/slides/slide2269.xml" ContentType="application/vnd.openxmlformats-officedocument.presentationml.slide+xml"/>
  <Override PartName="/ppt/slides/slide2270.xml" ContentType="application/vnd.openxmlformats-officedocument.presentationml.slide+xml"/>
  <Override PartName="/ppt/slides/slide2271.xml" ContentType="application/vnd.openxmlformats-officedocument.presentationml.slide+xml"/>
  <Override PartName="/ppt/slides/slide2272.xml" ContentType="application/vnd.openxmlformats-officedocument.presentationml.slide+xml"/>
  <Override PartName="/ppt/slides/slide2273.xml" ContentType="application/vnd.openxmlformats-officedocument.presentationml.slide+xml"/>
  <Override PartName="/ppt/slides/slide2274.xml" ContentType="application/vnd.openxmlformats-officedocument.presentationml.slide+xml"/>
  <Override PartName="/ppt/slides/slide2275.xml" ContentType="application/vnd.openxmlformats-officedocument.presentationml.slide+xml"/>
  <Override PartName="/ppt/slides/slide2276.xml" ContentType="application/vnd.openxmlformats-officedocument.presentationml.slide+xml"/>
  <Override PartName="/ppt/slides/slide2277.xml" ContentType="application/vnd.openxmlformats-officedocument.presentationml.slide+xml"/>
  <Override PartName="/ppt/slides/slide2278.xml" ContentType="application/vnd.openxmlformats-officedocument.presentationml.slide+xml"/>
  <Override PartName="/ppt/slides/slide2279.xml" ContentType="application/vnd.openxmlformats-officedocument.presentationml.slide+xml"/>
  <Override PartName="/ppt/slides/slide2280.xml" ContentType="application/vnd.openxmlformats-officedocument.presentationml.slide+xml"/>
  <Override PartName="/ppt/slides/slide2281.xml" ContentType="application/vnd.openxmlformats-officedocument.presentationml.slide+xml"/>
  <Override PartName="/ppt/slides/slide2282.xml" ContentType="application/vnd.openxmlformats-officedocument.presentationml.slide+xml"/>
  <Override PartName="/ppt/slides/slide2283.xml" ContentType="application/vnd.openxmlformats-officedocument.presentationml.slide+xml"/>
  <Override PartName="/ppt/slides/slide2284.xml" ContentType="application/vnd.openxmlformats-officedocument.presentationml.slide+xml"/>
  <Override PartName="/ppt/slides/slide2285.xml" ContentType="application/vnd.openxmlformats-officedocument.presentationml.slide+xml"/>
  <Override PartName="/ppt/slides/slide2286.xml" ContentType="application/vnd.openxmlformats-officedocument.presentationml.slide+xml"/>
  <Override PartName="/ppt/slides/slide2287.xml" ContentType="application/vnd.openxmlformats-officedocument.presentationml.slide+xml"/>
  <Override PartName="/ppt/slides/slide2288.xml" ContentType="application/vnd.openxmlformats-officedocument.presentationml.slide+xml"/>
  <Override PartName="/ppt/slides/slide2289.xml" ContentType="application/vnd.openxmlformats-officedocument.presentationml.slide+xml"/>
  <Override PartName="/ppt/slides/slide2290.xml" ContentType="application/vnd.openxmlformats-officedocument.presentationml.slide+xml"/>
  <Override PartName="/ppt/slides/slide2291.xml" ContentType="application/vnd.openxmlformats-officedocument.presentationml.slide+xml"/>
  <Override PartName="/ppt/slides/slide2292.xml" ContentType="application/vnd.openxmlformats-officedocument.presentationml.slide+xml"/>
  <Override PartName="/ppt/slides/slide2293.xml" ContentType="application/vnd.openxmlformats-officedocument.presentationml.slide+xml"/>
  <Override PartName="/ppt/slides/slide2294.xml" ContentType="application/vnd.openxmlformats-officedocument.presentationml.slide+xml"/>
  <Override PartName="/ppt/slides/slide2295.xml" ContentType="application/vnd.openxmlformats-officedocument.presentationml.slide+xml"/>
  <Override PartName="/ppt/slides/slide2296.xml" ContentType="application/vnd.openxmlformats-officedocument.presentationml.slide+xml"/>
  <Override PartName="/ppt/slides/slide2297.xml" ContentType="application/vnd.openxmlformats-officedocument.presentationml.slide+xml"/>
  <Override PartName="/ppt/slides/slide2298.xml" ContentType="application/vnd.openxmlformats-officedocument.presentationml.slide+xml"/>
  <Override PartName="/ppt/slides/slide2299.xml" ContentType="application/vnd.openxmlformats-officedocument.presentationml.slide+xml"/>
  <Override PartName="/ppt/slides/slide2300.xml" ContentType="application/vnd.openxmlformats-officedocument.presentationml.slide+xml"/>
  <Override PartName="/ppt/slides/slide2301.xml" ContentType="application/vnd.openxmlformats-officedocument.presentationml.slide+xml"/>
  <Override PartName="/ppt/slides/slide2302.xml" ContentType="application/vnd.openxmlformats-officedocument.presentationml.slide+xml"/>
  <Override PartName="/ppt/slides/slide2303.xml" ContentType="application/vnd.openxmlformats-officedocument.presentationml.slide+xml"/>
  <Override PartName="/ppt/slides/slide2304.xml" ContentType="application/vnd.openxmlformats-officedocument.presentationml.slide+xml"/>
  <Override PartName="/ppt/slides/slide2305.xml" ContentType="application/vnd.openxmlformats-officedocument.presentationml.slide+xml"/>
  <Override PartName="/ppt/slides/slide2306.xml" ContentType="application/vnd.openxmlformats-officedocument.presentationml.slide+xml"/>
  <Override PartName="/ppt/slides/slide2307.xml" ContentType="application/vnd.openxmlformats-officedocument.presentationml.slide+xml"/>
  <Override PartName="/ppt/slides/slide2308.xml" ContentType="application/vnd.openxmlformats-officedocument.presentationml.slide+xml"/>
  <Override PartName="/ppt/slides/slide2309.xml" ContentType="application/vnd.openxmlformats-officedocument.presentationml.slide+xml"/>
  <Override PartName="/ppt/slides/slide2310.xml" ContentType="application/vnd.openxmlformats-officedocument.presentationml.slide+xml"/>
  <Override PartName="/ppt/slides/slide2311.xml" ContentType="application/vnd.openxmlformats-officedocument.presentationml.slide+xml"/>
  <Override PartName="/ppt/slides/slide2312.xml" ContentType="application/vnd.openxmlformats-officedocument.presentationml.slide+xml"/>
  <Override PartName="/ppt/slides/slide2313.xml" ContentType="application/vnd.openxmlformats-officedocument.presentationml.slide+xml"/>
  <Override PartName="/ppt/slides/slide2314.xml" ContentType="application/vnd.openxmlformats-officedocument.presentationml.slide+xml"/>
  <Override PartName="/ppt/slides/slide2315.xml" ContentType="application/vnd.openxmlformats-officedocument.presentationml.slide+xml"/>
  <Override PartName="/ppt/slides/slide2316.xml" ContentType="application/vnd.openxmlformats-officedocument.presentationml.slide+xml"/>
  <Override PartName="/ppt/slides/slide2317.xml" ContentType="application/vnd.openxmlformats-officedocument.presentationml.slide+xml"/>
  <Override PartName="/ppt/slides/slide2318.xml" ContentType="application/vnd.openxmlformats-officedocument.presentationml.slide+xml"/>
  <Override PartName="/ppt/slides/slide2319.xml" ContentType="application/vnd.openxmlformats-officedocument.presentationml.slide+xml"/>
  <Override PartName="/ppt/slides/slide2320.xml" ContentType="application/vnd.openxmlformats-officedocument.presentationml.slide+xml"/>
  <Override PartName="/ppt/slides/slide2321.xml" ContentType="application/vnd.openxmlformats-officedocument.presentationml.slide+xml"/>
  <Override PartName="/ppt/slides/slide2322.xml" ContentType="application/vnd.openxmlformats-officedocument.presentationml.slide+xml"/>
  <Override PartName="/ppt/slides/slide2323.xml" ContentType="application/vnd.openxmlformats-officedocument.presentationml.slide+xml"/>
  <Override PartName="/ppt/slides/slide2324.xml" ContentType="application/vnd.openxmlformats-officedocument.presentationml.slide+xml"/>
  <Override PartName="/ppt/slides/slide2325.xml" ContentType="application/vnd.openxmlformats-officedocument.presentationml.slide+xml"/>
  <Override PartName="/ppt/slides/slide2326.xml" ContentType="application/vnd.openxmlformats-officedocument.presentationml.slide+xml"/>
  <Override PartName="/ppt/slides/slide2327.xml" ContentType="application/vnd.openxmlformats-officedocument.presentationml.slide+xml"/>
  <Override PartName="/ppt/slides/slide2328.xml" ContentType="application/vnd.openxmlformats-officedocument.presentationml.slide+xml"/>
  <Override PartName="/ppt/slides/slide2329.xml" ContentType="application/vnd.openxmlformats-officedocument.presentationml.slide+xml"/>
  <Override PartName="/ppt/slides/slide2330.xml" ContentType="application/vnd.openxmlformats-officedocument.presentationml.slide+xml"/>
  <Override PartName="/ppt/slides/slide2331.xml" ContentType="application/vnd.openxmlformats-officedocument.presentationml.slide+xml"/>
  <Override PartName="/ppt/slides/slide2332.xml" ContentType="application/vnd.openxmlformats-officedocument.presentationml.slide+xml"/>
  <Override PartName="/ppt/slides/slide2333.xml" ContentType="application/vnd.openxmlformats-officedocument.presentationml.slide+xml"/>
  <Override PartName="/ppt/slides/slide2334.xml" ContentType="application/vnd.openxmlformats-officedocument.presentationml.slide+xml"/>
  <Override PartName="/ppt/slides/slide2335.xml" ContentType="application/vnd.openxmlformats-officedocument.presentationml.slide+xml"/>
  <Override PartName="/ppt/slides/slide2336.xml" ContentType="application/vnd.openxmlformats-officedocument.presentationml.slide+xml"/>
  <Override PartName="/ppt/slides/slide2337.xml" ContentType="application/vnd.openxmlformats-officedocument.presentationml.slide+xml"/>
  <Override PartName="/ppt/slides/slide2338.xml" ContentType="application/vnd.openxmlformats-officedocument.presentationml.slide+xml"/>
  <Override PartName="/ppt/slides/slide2339.xml" ContentType="application/vnd.openxmlformats-officedocument.presentationml.slide+xml"/>
  <Override PartName="/ppt/slides/slide2340.xml" ContentType="application/vnd.openxmlformats-officedocument.presentationml.slide+xml"/>
  <Override PartName="/ppt/slides/slide2341.xml" ContentType="application/vnd.openxmlformats-officedocument.presentationml.slide+xml"/>
  <Override PartName="/ppt/slides/slide2342.xml" ContentType="application/vnd.openxmlformats-officedocument.presentationml.slide+xml"/>
  <Override PartName="/ppt/slides/slide2343.xml" ContentType="application/vnd.openxmlformats-officedocument.presentationml.slide+xml"/>
  <Override PartName="/ppt/slides/slide2344.xml" ContentType="application/vnd.openxmlformats-officedocument.presentationml.slide+xml"/>
  <Override PartName="/ppt/slides/slide2345.xml" ContentType="application/vnd.openxmlformats-officedocument.presentationml.slide+xml"/>
  <Override PartName="/ppt/slides/slide2346.xml" ContentType="application/vnd.openxmlformats-officedocument.presentationml.slide+xml"/>
  <Override PartName="/ppt/slides/slide2347.xml" ContentType="application/vnd.openxmlformats-officedocument.presentationml.slide+xml"/>
  <Override PartName="/ppt/slides/slide2348.xml" ContentType="application/vnd.openxmlformats-officedocument.presentationml.slide+xml"/>
  <Override PartName="/ppt/slides/slide2349.xml" ContentType="application/vnd.openxmlformats-officedocument.presentationml.slide+xml"/>
  <Override PartName="/ppt/slides/slide2350.xml" ContentType="application/vnd.openxmlformats-officedocument.presentationml.slide+xml"/>
  <Override PartName="/ppt/slides/slide2351.xml" ContentType="application/vnd.openxmlformats-officedocument.presentationml.slide+xml"/>
  <Override PartName="/ppt/slides/slide2352.xml" ContentType="application/vnd.openxmlformats-officedocument.presentationml.slide+xml"/>
  <Override PartName="/ppt/slides/slide2353.xml" ContentType="application/vnd.openxmlformats-officedocument.presentationml.slide+xml"/>
  <Override PartName="/ppt/slides/slide2354.xml" ContentType="application/vnd.openxmlformats-officedocument.presentationml.slide+xml"/>
  <Override PartName="/ppt/slides/slide2355.xml" ContentType="application/vnd.openxmlformats-officedocument.presentationml.slide+xml"/>
  <Override PartName="/ppt/slides/slide2356.xml" ContentType="application/vnd.openxmlformats-officedocument.presentationml.slide+xml"/>
  <Override PartName="/ppt/slides/slide2357.xml" ContentType="application/vnd.openxmlformats-officedocument.presentationml.slide+xml"/>
  <Override PartName="/ppt/slides/slide2358.xml" ContentType="application/vnd.openxmlformats-officedocument.presentationml.slide+xml"/>
  <Override PartName="/ppt/slides/slide2359.xml" ContentType="application/vnd.openxmlformats-officedocument.presentationml.slide+xml"/>
  <Override PartName="/ppt/slides/slide2360.xml" ContentType="application/vnd.openxmlformats-officedocument.presentationml.slide+xml"/>
  <Override PartName="/ppt/slides/slide2361.xml" ContentType="application/vnd.openxmlformats-officedocument.presentationml.slide+xml"/>
  <Override PartName="/ppt/slides/slide2362.xml" ContentType="application/vnd.openxmlformats-officedocument.presentationml.slide+xml"/>
  <Override PartName="/ppt/slides/slide2363.xml" ContentType="application/vnd.openxmlformats-officedocument.presentationml.slide+xml"/>
  <Override PartName="/ppt/slides/slide2364.xml" ContentType="application/vnd.openxmlformats-officedocument.presentationml.slide+xml"/>
  <Override PartName="/ppt/slides/slide2365.xml" ContentType="application/vnd.openxmlformats-officedocument.presentationml.slide+xml"/>
  <Override PartName="/ppt/slides/slide2366.xml" ContentType="application/vnd.openxmlformats-officedocument.presentationml.slide+xml"/>
  <Override PartName="/ppt/slides/slide2367.xml" ContentType="application/vnd.openxmlformats-officedocument.presentationml.slide+xml"/>
  <Override PartName="/ppt/slides/slide2368.xml" ContentType="application/vnd.openxmlformats-officedocument.presentationml.slide+xml"/>
  <Override PartName="/ppt/slides/slide2369.xml" ContentType="application/vnd.openxmlformats-officedocument.presentationml.slide+xml"/>
  <Override PartName="/ppt/slides/slide2370.xml" ContentType="application/vnd.openxmlformats-officedocument.presentationml.slide+xml"/>
  <Override PartName="/ppt/slides/slide2371.xml" ContentType="application/vnd.openxmlformats-officedocument.presentationml.slide+xml"/>
  <Override PartName="/ppt/slides/slide2372.xml" ContentType="application/vnd.openxmlformats-officedocument.presentationml.slide+xml"/>
  <Override PartName="/ppt/slides/slide2373.xml" ContentType="application/vnd.openxmlformats-officedocument.presentationml.slide+xml"/>
  <Override PartName="/ppt/slides/slide2374.xml" ContentType="application/vnd.openxmlformats-officedocument.presentationml.slide+xml"/>
  <Override PartName="/ppt/slides/slide2375.xml" ContentType="application/vnd.openxmlformats-officedocument.presentationml.slide+xml"/>
  <Override PartName="/ppt/slides/slide2376.xml" ContentType="application/vnd.openxmlformats-officedocument.presentationml.slide+xml"/>
  <Override PartName="/ppt/slides/slide2377.xml" ContentType="application/vnd.openxmlformats-officedocument.presentationml.slide+xml"/>
  <Override PartName="/ppt/slides/slide2378.xml" ContentType="application/vnd.openxmlformats-officedocument.presentationml.slide+xml"/>
  <Override PartName="/ppt/slides/slide2379.xml" ContentType="application/vnd.openxmlformats-officedocument.presentationml.slide+xml"/>
  <Override PartName="/ppt/slides/slide2380.xml" ContentType="application/vnd.openxmlformats-officedocument.presentationml.slide+xml"/>
  <Override PartName="/ppt/slides/slide2381.xml" ContentType="application/vnd.openxmlformats-officedocument.presentationml.slide+xml"/>
  <Override PartName="/ppt/slides/slide2382.xml" ContentType="application/vnd.openxmlformats-officedocument.presentationml.slide+xml"/>
  <Override PartName="/ppt/slides/slide2383.xml" ContentType="application/vnd.openxmlformats-officedocument.presentationml.slide+xml"/>
  <Override PartName="/ppt/slides/slide2384.xml" ContentType="application/vnd.openxmlformats-officedocument.presentationml.slide+xml"/>
  <Override PartName="/ppt/slides/slide2385.xml" ContentType="application/vnd.openxmlformats-officedocument.presentationml.slide+xml"/>
  <Override PartName="/ppt/slides/slide2386.xml" ContentType="application/vnd.openxmlformats-officedocument.presentationml.slide+xml"/>
  <Override PartName="/ppt/slides/slide2387.xml" ContentType="application/vnd.openxmlformats-officedocument.presentationml.slide+xml"/>
  <Override PartName="/ppt/slides/slide2388.xml" ContentType="application/vnd.openxmlformats-officedocument.presentationml.slide+xml"/>
  <Override PartName="/ppt/slides/slide2389.xml" ContentType="application/vnd.openxmlformats-officedocument.presentationml.slide+xml"/>
  <Override PartName="/ppt/slides/slide2390.xml" ContentType="application/vnd.openxmlformats-officedocument.presentationml.slide+xml"/>
  <Override PartName="/ppt/slides/slide2391.xml" ContentType="application/vnd.openxmlformats-officedocument.presentationml.slide+xml"/>
  <Override PartName="/ppt/slides/slide2392.xml" ContentType="application/vnd.openxmlformats-officedocument.presentationml.slide+xml"/>
  <Override PartName="/ppt/slides/slide2393.xml" ContentType="application/vnd.openxmlformats-officedocument.presentationml.slide+xml"/>
  <Override PartName="/ppt/slides/slide2394.xml" ContentType="application/vnd.openxmlformats-officedocument.presentationml.slide+xml"/>
  <Override PartName="/ppt/slides/slide2395.xml" ContentType="application/vnd.openxmlformats-officedocument.presentationml.slide+xml"/>
  <Override PartName="/ppt/slides/slide2396.xml" ContentType="application/vnd.openxmlformats-officedocument.presentationml.slide+xml"/>
  <Override PartName="/ppt/slides/slide2397.xml" ContentType="application/vnd.openxmlformats-officedocument.presentationml.slide+xml"/>
  <Override PartName="/ppt/slides/slide2398.xml" ContentType="application/vnd.openxmlformats-officedocument.presentationml.slide+xml"/>
  <Override PartName="/ppt/slides/slide2399.xml" ContentType="application/vnd.openxmlformats-officedocument.presentationml.slide+xml"/>
  <Override PartName="/ppt/slides/slide2400.xml" ContentType="application/vnd.openxmlformats-officedocument.presentationml.slide+xml"/>
  <Override PartName="/ppt/slides/slide2401.xml" ContentType="application/vnd.openxmlformats-officedocument.presentationml.slide+xml"/>
  <Override PartName="/ppt/slides/slide2402.xml" ContentType="application/vnd.openxmlformats-officedocument.presentationml.slide+xml"/>
  <Override PartName="/ppt/slides/slide2403.xml" ContentType="application/vnd.openxmlformats-officedocument.presentationml.slide+xml"/>
  <Override PartName="/ppt/slides/slide2404.xml" ContentType="application/vnd.openxmlformats-officedocument.presentationml.slide+xml"/>
  <Override PartName="/ppt/slides/slide2405.xml" ContentType="application/vnd.openxmlformats-officedocument.presentationml.slide+xml"/>
  <Override PartName="/ppt/slides/slide2406.xml" ContentType="application/vnd.openxmlformats-officedocument.presentationml.slide+xml"/>
  <Override PartName="/ppt/slides/slide2407.xml" ContentType="application/vnd.openxmlformats-officedocument.presentationml.slide+xml"/>
  <Override PartName="/ppt/slides/slide2408.xml" ContentType="application/vnd.openxmlformats-officedocument.presentationml.slide+xml"/>
  <Override PartName="/ppt/slides/slide2409.xml" ContentType="application/vnd.openxmlformats-officedocument.presentationml.slide+xml"/>
  <Override PartName="/ppt/slides/slide2410.xml" ContentType="application/vnd.openxmlformats-officedocument.presentationml.slide+xml"/>
  <Override PartName="/ppt/slides/slide2411.xml" ContentType="application/vnd.openxmlformats-officedocument.presentationml.slide+xml"/>
  <Override PartName="/ppt/slides/slide2412.xml" ContentType="application/vnd.openxmlformats-officedocument.presentationml.slide+xml"/>
  <Override PartName="/ppt/slides/slide2413.xml" ContentType="application/vnd.openxmlformats-officedocument.presentationml.slide+xml"/>
  <Override PartName="/ppt/slides/slide2414.xml" ContentType="application/vnd.openxmlformats-officedocument.presentationml.slide+xml"/>
  <Override PartName="/ppt/slides/slide2415.xml" ContentType="application/vnd.openxmlformats-officedocument.presentationml.slide+xml"/>
  <Override PartName="/ppt/slides/slide2416.xml" ContentType="application/vnd.openxmlformats-officedocument.presentationml.slide+xml"/>
  <Override PartName="/ppt/slides/slide2417.xml" ContentType="application/vnd.openxmlformats-officedocument.presentationml.slide+xml"/>
  <Override PartName="/ppt/slides/slide2418.xml" ContentType="application/vnd.openxmlformats-officedocument.presentationml.slide+xml"/>
  <Override PartName="/ppt/slides/slide2419.xml" ContentType="application/vnd.openxmlformats-officedocument.presentationml.slide+xml"/>
  <Override PartName="/ppt/slides/slide2420.xml" ContentType="application/vnd.openxmlformats-officedocument.presentationml.slide+xml"/>
  <Override PartName="/ppt/slides/slide2421.xml" ContentType="application/vnd.openxmlformats-officedocument.presentationml.slide+xml"/>
  <Override PartName="/ppt/slides/slide2422.xml" ContentType="application/vnd.openxmlformats-officedocument.presentationml.slide+xml"/>
  <Override PartName="/ppt/slides/slide2423.xml" ContentType="application/vnd.openxmlformats-officedocument.presentationml.slide+xml"/>
  <Override PartName="/ppt/slides/slide2424.xml" ContentType="application/vnd.openxmlformats-officedocument.presentationml.slide+xml"/>
  <Override PartName="/ppt/slides/slide2425.xml" ContentType="application/vnd.openxmlformats-officedocument.presentationml.slide+xml"/>
  <Override PartName="/ppt/slides/slide2426.xml" ContentType="application/vnd.openxmlformats-officedocument.presentationml.slide+xml"/>
  <Override PartName="/ppt/slides/slide2427.xml" ContentType="application/vnd.openxmlformats-officedocument.presentationml.slide+xml"/>
  <Override PartName="/ppt/slides/slide2428.xml" ContentType="application/vnd.openxmlformats-officedocument.presentationml.slide+xml"/>
  <Override PartName="/ppt/slides/slide2429.xml" ContentType="application/vnd.openxmlformats-officedocument.presentationml.slide+xml"/>
  <Override PartName="/ppt/slides/slide2430.xml" ContentType="application/vnd.openxmlformats-officedocument.presentationml.slide+xml"/>
  <Override PartName="/ppt/slides/slide2431.xml" ContentType="application/vnd.openxmlformats-officedocument.presentationml.slide+xml"/>
  <Override PartName="/ppt/slides/slide2432.xml" ContentType="application/vnd.openxmlformats-officedocument.presentationml.slide+xml"/>
  <Override PartName="/ppt/slides/slide2433.xml" ContentType="application/vnd.openxmlformats-officedocument.presentationml.slide+xml"/>
  <Override PartName="/ppt/slides/slide2434.xml" ContentType="application/vnd.openxmlformats-officedocument.presentationml.slide+xml"/>
  <Override PartName="/ppt/slides/slide2435.xml" ContentType="application/vnd.openxmlformats-officedocument.presentationml.slide+xml"/>
  <Override PartName="/ppt/slides/slide2436.xml" ContentType="application/vnd.openxmlformats-officedocument.presentationml.slide+xml"/>
  <Override PartName="/ppt/slides/slide2437.xml" ContentType="application/vnd.openxmlformats-officedocument.presentationml.slide+xml"/>
  <Override PartName="/ppt/slides/slide2438.xml" ContentType="application/vnd.openxmlformats-officedocument.presentationml.slide+xml"/>
  <Override PartName="/ppt/slides/slide2439.xml" ContentType="application/vnd.openxmlformats-officedocument.presentationml.slide+xml"/>
  <Override PartName="/ppt/slides/slide2440.xml" ContentType="application/vnd.openxmlformats-officedocument.presentationml.slide+xml"/>
  <Override PartName="/ppt/slides/slide2441.xml" ContentType="application/vnd.openxmlformats-officedocument.presentationml.slide+xml"/>
  <Override PartName="/ppt/slides/slide2442.xml" ContentType="application/vnd.openxmlformats-officedocument.presentationml.slide+xml"/>
  <Override PartName="/ppt/slides/slide2443.xml" ContentType="application/vnd.openxmlformats-officedocument.presentationml.slide+xml"/>
  <Override PartName="/ppt/slides/slide2444.xml" ContentType="application/vnd.openxmlformats-officedocument.presentationml.slide+xml"/>
  <Override PartName="/ppt/slides/slide2445.xml" ContentType="application/vnd.openxmlformats-officedocument.presentationml.slide+xml"/>
  <Override PartName="/ppt/slides/slide2446.xml" ContentType="application/vnd.openxmlformats-officedocument.presentationml.slide+xml"/>
  <Override PartName="/ppt/slides/slide2447.xml" ContentType="application/vnd.openxmlformats-officedocument.presentationml.slide+xml"/>
  <Override PartName="/ppt/slides/slide2448.xml" ContentType="application/vnd.openxmlformats-officedocument.presentationml.slide+xml"/>
  <Override PartName="/ppt/slides/slide2449.xml" ContentType="application/vnd.openxmlformats-officedocument.presentationml.slide+xml"/>
  <Override PartName="/ppt/slides/slide2450.xml" ContentType="application/vnd.openxmlformats-officedocument.presentationml.slide+xml"/>
  <Override PartName="/ppt/slides/slide2451.xml" ContentType="application/vnd.openxmlformats-officedocument.presentationml.slide+xml"/>
  <Override PartName="/ppt/slides/slide2452.xml" ContentType="application/vnd.openxmlformats-officedocument.presentationml.slide+xml"/>
  <Override PartName="/ppt/slides/slide2453.xml" ContentType="application/vnd.openxmlformats-officedocument.presentationml.slide+xml"/>
  <Override PartName="/ppt/slides/slide2454.xml" ContentType="application/vnd.openxmlformats-officedocument.presentationml.slide+xml"/>
  <Override PartName="/ppt/slides/slide2455.xml" ContentType="application/vnd.openxmlformats-officedocument.presentationml.slide+xml"/>
  <Override PartName="/ppt/slides/slide2456.xml" ContentType="application/vnd.openxmlformats-officedocument.presentationml.slide+xml"/>
  <Override PartName="/ppt/slides/slide2457.xml" ContentType="application/vnd.openxmlformats-officedocument.presentationml.slide+xml"/>
  <Override PartName="/ppt/slides/slide2458.xml" ContentType="application/vnd.openxmlformats-officedocument.presentationml.slide+xml"/>
  <Override PartName="/ppt/slides/slide2459.xml" ContentType="application/vnd.openxmlformats-officedocument.presentationml.slide+xml"/>
  <Override PartName="/ppt/slides/slide2460.xml" ContentType="application/vnd.openxmlformats-officedocument.presentationml.slide+xml"/>
  <Override PartName="/ppt/slides/slide2461.xml" ContentType="application/vnd.openxmlformats-officedocument.presentationml.slide+xml"/>
  <Override PartName="/ppt/slides/slide2462.xml" ContentType="application/vnd.openxmlformats-officedocument.presentationml.slide+xml"/>
  <Override PartName="/ppt/slides/slide2463.xml" ContentType="application/vnd.openxmlformats-officedocument.presentationml.slide+xml"/>
  <Override PartName="/ppt/slides/slide2464.xml" ContentType="application/vnd.openxmlformats-officedocument.presentationml.slide+xml"/>
  <Override PartName="/ppt/slides/slide2465.xml" ContentType="application/vnd.openxmlformats-officedocument.presentationml.slide+xml"/>
  <Override PartName="/ppt/slides/slide2466.xml" ContentType="application/vnd.openxmlformats-officedocument.presentationml.slide+xml"/>
  <Override PartName="/ppt/slides/slide2467.xml" ContentType="application/vnd.openxmlformats-officedocument.presentationml.slide+xml"/>
  <Override PartName="/ppt/slides/slide2468.xml" ContentType="application/vnd.openxmlformats-officedocument.presentationml.slide+xml"/>
  <Override PartName="/ppt/slides/slide2469.xml" ContentType="application/vnd.openxmlformats-officedocument.presentationml.slide+xml"/>
  <Override PartName="/ppt/slides/slide2470.xml" ContentType="application/vnd.openxmlformats-officedocument.presentationml.slide+xml"/>
  <Override PartName="/ppt/slides/slide2471.xml" ContentType="application/vnd.openxmlformats-officedocument.presentationml.slide+xml"/>
  <Override PartName="/ppt/slides/slide2472.xml" ContentType="application/vnd.openxmlformats-officedocument.presentationml.slide+xml"/>
  <Override PartName="/ppt/slides/slide2473.xml" ContentType="application/vnd.openxmlformats-officedocument.presentationml.slide+xml"/>
  <Override PartName="/ppt/slides/slide2474.xml" ContentType="application/vnd.openxmlformats-officedocument.presentationml.slide+xml"/>
  <Override PartName="/ppt/slides/slide2475.xml" ContentType="application/vnd.openxmlformats-officedocument.presentationml.slide+xml"/>
  <Override PartName="/ppt/slides/slide2476.xml" ContentType="application/vnd.openxmlformats-officedocument.presentationml.slide+xml"/>
  <Override PartName="/ppt/slides/slide2477.xml" ContentType="application/vnd.openxmlformats-officedocument.presentationml.slide+xml"/>
  <Override PartName="/ppt/slides/slide2478.xml" ContentType="application/vnd.openxmlformats-officedocument.presentationml.slide+xml"/>
  <Override PartName="/ppt/slides/slide2479.xml" ContentType="application/vnd.openxmlformats-officedocument.presentationml.slide+xml"/>
  <Override PartName="/ppt/slides/slide2480.xml" ContentType="application/vnd.openxmlformats-officedocument.presentationml.slide+xml"/>
  <Override PartName="/ppt/slides/slide2481.xml" ContentType="application/vnd.openxmlformats-officedocument.presentationml.slide+xml"/>
  <Override PartName="/ppt/slides/slide2482.xml" ContentType="application/vnd.openxmlformats-officedocument.presentationml.slide+xml"/>
  <Override PartName="/ppt/slides/slide2483.xml" ContentType="application/vnd.openxmlformats-officedocument.presentationml.slide+xml"/>
  <Override PartName="/ppt/slides/slide2484.xml" ContentType="application/vnd.openxmlformats-officedocument.presentationml.slide+xml"/>
  <Override PartName="/ppt/slides/slide2485.xml" ContentType="application/vnd.openxmlformats-officedocument.presentationml.slide+xml"/>
  <Override PartName="/ppt/slides/slide2486.xml" ContentType="application/vnd.openxmlformats-officedocument.presentationml.slide+xml"/>
  <Override PartName="/ppt/slides/slide2487.xml" ContentType="application/vnd.openxmlformats-officedocument.presentationml.slide+xml"/>
  <Override PartName="/ppt/slides/slide2488.xml" ContentType="application/vnd.openxmlformats-officedocument.presentationml.slide+xml"/>
  <Override PartName="/ppt/slides/slide2489.xml" ContentType="application/vnd.openxmlformats-officedocument.presentationml.slide+xml"/>
  <Override PartName="/ppt/slides/slide2490.xml" ContentType="application/vnd.openxmlformats-officedocument.presentationml.slide+xml"/>
  <Override PartName="/ppt/slides/slide2491.xml" ContentType="application/vnd.openxmlformats-officedocument.presentationml.slide+xml"/>
  <Override PartName="/ppt/slides/slide2492.xml" ContentType="application/vnd.openxmlformats-officedocument.presentationml.slide+xml"/>
  <Override PartName="/ppt/slides/slide2493.xml" ContentType="application/vnd.openxmlformats-officedocument.presentationml.slide+xml"/>
  <Override PartName="/ppt/slides/slide2494.xml" ContentType="application/vnd.openxmlformats-officedocument.presentationml.slide+xml"/>
  <Override PartName="/ppt/slides/slide2495.xml" ContentType="application/vnd.openxmlformats-officedocument.presentationml.slide+xml"/>
  <Override PartName="/ppt/slides/slide2496.xml" ContentType="application/vnd.openxmlformats-officedocument.presentationml.slide+xml"/>
  <Override PartName="/ppt/slides/slide2497.xml" ContentType="application/vnd.openxmlformats-officedocument.presentationml.slide+xml"/>
  <Override PartName="/ppt/slides/slide2498.xml" ContentType="application/vnd.openxmlformats-officedocument.presentationml.slide+xml"/>
  <Override PartName="/ppt/slides/slide2499.xml" ContentType="application/vnd.openxmlformats-officedocument.presentationml.slide+xml"/>
  <Override PartName="/ppt/slides/slide2500.xml" ContentType="application/vnd.openxmlformats-officedocument.presentationml.slide+xml"/>
  <Override PartName="/ppt/slides/slide2501.xml" ContentType="application/vnd.openxmlformats-officedocument.presentationml.slide+xml"/>
  <Override PartName="/ppt/slides/slide2502.xml" ContentType="application/vnd.openxmlformats-officedocument.presentationml.slide+xml"/>
  <Override PartName="/ppt/slides/slide2503.xml" ContentType="application/vnd.openxmlformats-officedocument.presentationml.slide+xml"/>
  <Override PartName="/ppt/slides/slide2504.xml" ContentType="application/vnd.openxmlformats-officedocument.presentationml.slide+xml"/>
  <Override PartName="/ppt/slides/slide2505.xml" ContentType="application/vnd.openxmlformats-officedocument.presentationml.slide+xml"/>
  <Override PartName="/ppt/slides/slide2506.xml" ContentType="application/vnd.openxmlformats-officedocument.presentationml.slide+xml"/>
  <Override PartName="/ppt/slides/slide2507.xml" ContentType="application/vnd.openxmlformats-officedocument.presentationml.slide+xml"/>
  <Override PartName="/ppt/slides/slide2508.xml" ContentType="application/vnd.openxmlformats-officedocument.presentationml.slide+xml"/>
  <Override PartName="/ppt/slides/slide2509.xml" ContentType="application/vnd.openxmlformats-officedocument.presentationml.slide+xml"/>
  <Override PartName="/ppt/slides/slide2510.xml" ContentType="application/vnd.openxmlformats-officedocument.presentationml.slide+xml"/>
  <Override PartName="/ppt/slides/slide2511.xml" ContentType="application/vnd.openxmlformats-officedocument.presentationml.slide+xml"/>
  <Override PartName="/ppt/slides/slide2512.xml" ContentType="application/vnd.openxmlformats-officedocument.presentationml.slide+xml"/>
  <Override PartName="/ppt/slides/slide2513.xml" ContentType="application/vnd.openxmlformats-officedocument.presentationml.slide+xml"/>
  <Override PartName="/ppt/slides/slide2514.xml" ContentType="application/vnd.openxmlformats-officedocument.presentationml.slide+xml"/>
  <Override PartName="/ppt/slides/slide2515.xml" ContentType="application/vnd.openxmlformats-officedocument.presentationml.slide+xml"/>
  <Override PartName="/ppt/slides/slide2516.xml" ContentType="application/vnd.openxmlformats-officedocument.presentationml.slide+xml"/>
  <Override PartName="/ppt/slides/slide2517.xml" ContentType="application/vnd.openxmlformats-officedocument.presentationml.slide+xml"/>
  <Override PartName="/ppt/slides/slide2518.xml" ContentType="application/vnd.openxmlformats-officedocument.presentationml.slide+xml"/>
  <Override PartName="/ppt/slides/slide2519.xml" ContentType="application/vnd.openxmlformats-officedocument.presentationml.slide+xml"/>
  <Override PartName="/ppt/slides/slide2520.xml" ContentType="application/vnd.openxmlformats-officedocument.presentationml.slide+xml"/>
  <Override PartName="/ppt/slides/slide2521.xml" ContentType="application/vnd.openxmlformats-officedocument.presentationml.slide+xml"/>
  <Override PartName="/ppt/slides/slide2522.xml" ContentType="application/vnd.openxmlformats-officedocument.presentationml.slide+xml"/>
  <Override PartName="/ppt/slides/slide2523.xml" ContentType="application/vnd.openxmlformats-officedocument.presentationml.slide+xml"/>
  <Override PartName="/ppt/slides/slide2524.xml" ContentType="application/vnd.openxmlformats-officedocument.presentationml.slide+xml"/>
  <Override PartName="/ppt/slides/slide2525.xml" ContentType="application/vnd.openxmlformats-officedocument.presentationml.slide+xml"/>
  <Override PartName="/ppt/slides/slide2526.xml" ContentType="application/vnd.openxmlformats-officedocument.presentationml.slide+xml"/>
  <Override PartName="/ppt/slides/slide2527.xml" ContentType="application/vnd.openxmlformats-officedocument.presentationml.slide+xml"/>
  <Override PartName="/ppt/slides/slide2528.xml" ContentType="application/vnd.openxmlformats-officedocument.presentationml.slide+xml"/>
  <Override PartName="/ppt/slides/slide2529.xml" ContentType="application/vnd.openxmlformats-officedocument.presentationml.slide+xml"/>
  <Override PartName="/ppt/slides/slide2530.xml" ContentType="application/vnd.openxmlformats-officedocument.presentationml.slide+xml"/>
  <Override PartName="/ppt/slides/slide2531.xml" ContentType="application/vnd.openxmlformats-officedocument.presentationml.slide+xml"/>
  <Override PartName="/ppt/slides/slide2532.xml" ContentType="application/vnd.openxmlformats-officedocument.presentationml.slide+xml"/>
  <Override PartName="/ppt/slides/slide2533.xml" ContentType="application/vnd.openxmlformats-officedocument.presentationml.slide+xml"/>
  <Override PartName="/ppt/slides/slide2534.xml" ContentType="application/vnd.openxmlformats-officedocument.presentationml.slide+xml"/>
  <Override PartName="/ppt/slides/slide2535.xml" ContentType="application/vnd.openxmlformats-officedocument.presentationml.slide+xml"/>
  <Override PartName="/ppt/slides/slide2536.xml" ContentType="application/vnd.openxmlformats-officedocument.presentationml.slide+xml"/>
  <Override PartName="/ppt/slides/slide2537.xml" ContentType="application/vnd.openxmlformats-officedocument.presentationml.slide+xml"/>
  <Override PartName="/ppt/slides/slide2538.xml" ContentType="application/vnd.openxmlformats-officedocument.presentationml.slide+xml"/>
  <Override PartName="/ppt/slides/slide2539.xml" ContentType="application/vnd.openxmlformats-officedocument.presentationml.slide+xml"/>
  <Override PartName="/ppt/slides/slide2540.xml" ContentType="application/vnd.openxmlformats-officedocument.presentationml.slide+xml"/>
  <Override PartName="/ppt/slides/slide2541.xml" ContentType="application/vnd.openxmlformats-officedocument.presentationml.slide+xml"/>
  <Override PartName="/ppt/slides/slide2542.xml" ContentType="application/vnd.openxmlformats-officedocument.presentationml.slide+xml"/>
  <Override PartName="/ppt/slides/slide2543.xml" ContentType="application/vnd.openxmlformats-officedocument.presentationml.slide+xml"/>
  <Override PartName="/ppt/slides/slide2544.xml" ContentType="application/vnd.openxmlformats-officedocument.presentationml.slide+xml"/>
  <Override PartName="/ppt/slides/slide2545.xml" ContentType="application/vnd.openxmlformats-officedocument.presentationml.slide+xml"/>
  <Override PartName="/ppt/slides/slide2546.xml" ContentType="application/vnd.openxmlformats-officedocument.presentationml.slide+xml"/>
  <Override PartName="/ppt/slides/slide2547.xml" ContentType="application/vnd.openxmlformats-officedocument.presentationml.slide+xml"/>
  <Override PartName="/ppt/slides/slide2548.xml" ContentType="application/vnd.openxmlformats-officedocument.presentationml.slide+xml"/>
  <Override PartName="/ppt/slides/slide2549.xml" ContentType="application/vnd.openxmlformats-officedocument.presentationml.slide+xml"/>
  <Override PartName="/ppt/slides/slide2550.xml" ContentType="application/vnd.openxmlformats-officedocument.presentationml.slide+xml"/>
  <Override PartName="/ppt/slides/slide2551.xml" ContentType="application/vnd.openxmlformats-officedocument.presentationml.slide+xml"/>
  <Override PartName="/ppt/slides/slide2552.xml" ContentType="application/vnd.openxmlformats-officedocument.presentationml.slide+xml"/>
  <Override PartName="/ppt/slides/slide2553.xml" ContentType="application/vnd.openxmlformats-officedocument.presentationml.slide+xml"/>
  <Override PartName="/ppt/slides/slide2554.xml" ContentType="application/vnd.openxmlformats-officedocument.presentationml.slide+xml"/>
  <Override PartName="/ppt/slides/slide2555.xml" ContentType="application/vnd.openxmlformats-officedocument.presentationml.slide+xml"/>
  <Override PartName="/ppt/slides/slide2556.xml" ContentType="application/vnd.openxmlformats-officedocument.presentationml.slide+xml"/>
  <Override PartName="/ppt/slides/slide2557.xml" ContentType="application/vnd.openxmlformats-officedocument.presentationml.slide+xml"/>
  <Override PartName="/ppt/slides/slide2558.xml" ContentType="application/vnd.openxmlformats-officedocument.presentationml.slide+xml"/>
  <Override PartName="/ppt/slides/slide2559.xml" ContentType="application/vnd.openxmlformats-officedocument.presentationml.slide+xml"/>
  <Override PartName="/ppt/slides/slide2560.xml" ContentType="application/vnd.openxmlformats-officedocument.presentationml.slide+xml"/>
  <Override PartName="/ppt/slides/slide2561.xml" ContentType="application/vnd.openxmlformats-officedocument.presentationml.slide+xml"/>
  <Override PartName="/ppt/slides/slide2562.xml" ContentType="application/vnd.openxmlformats-officedocument.presentationml.slide+xml"/>
  <Override PartName="/ppt/slides/slide2563.xml" ContentType="application/vnd.openxmlformats-officedocument.presentationml.slide+xml"/>
  <Override PartName="/ppt/slides/slide2564.xml" ContentType="application/vnd.openxmlformats-officedocument.presentationml.slide+xml"/>
  <Override PartName="/ppt/slides/slide2565.xml" ContentType="application/vnd.openxmlformats-officedocument.presentationml.slide+xml"/>
  <Override PartName="/ppt/slides/slide2566.xml" ContentType="application/vnd.openxmlformats-officedocument.presentationml.slide+xml"/>
  <Override PartName="/ppt/slides/slide2567.xml" ContentType="application/vnd.openxmlformats-officedocument.presentationml.slide+xml"/>
  <Override PartName="/ppt/slides/slide2568.xml" ContentType="application/vnd.openxmlformats-officedocument.presentationml.slide+xml"/>
  <Override PartName="/ppt/slides/slide2569.xml" ContentType="application/vnd.openxmlformats-officedocument.presentationml.slide+xml"/>
  <Override PartName="/ppt/slides/slide2570.xml" ContentType="application/vnd.openxmlformats-officedocument.presentationml.slide+xml"/>
  <Override PartName="/ppt/slides/slide2571.xml" ContentType="application/vnd.openxmlformats-officedocument.presentationml.slide+xml"/>
  <Override PartName="/ppt/slides/slide2572.xml" ContentType="application/vnd.openxmlformats-officedocument.presentationml.slide+xml"/>
  <Override PartName="/ppt/slides/slide2573.xml" ContentType="application/vnd.openxmlformats-officedocument.presentationml.slide+xml"/>
  <Override PartName="/ppt/slides/slide2574.xml" ContentType="application/vnd.openxmlformats-officedocument.presentationml.slide+xml"/>
  <Override PartName="/ppt/slides/slide2575.xml" ContentType="application/vnd.openxmlformats-officedocument.presentationml.slide+xml"/>
  <Override PartName="/ppt/slides/slide2576.xml" ContentType="application/vnd.openxmlformats-officedocument.presentationml.slide+xml"/>
  <Override PartName="/ppt/slides/slide2577.xml" ContentType="application/vnd.openxmlformats-officedocument.presentationml.slide+xml"/>
  <Override PartName="/ppt/slides/slide2578.xml" ContentType="application/vnd.openxmlformats-officedocument.presentationml.slide+xml"/>
  <Override PartName="/ppt/slides/slide2579.xml" ContentType="application/vnd.openxmlformats-officedocument.presentationml.slide+xml"/>
  <Override PartName="/ppt/slides/slide2580.xml" ContentType="application/vnd.openxmlformats-officedocument.presentationml.slide+xml"/>
  <Override PartName="/ppt/slides/slide2581.xml" ContentType="application/vnd.openxmlformats-officedocument.presentationml.slide+xml"/>
  <Override PartName="/ppt/slides/slide2582.xml" ContentType="application/vnd.openxmlformats-officedocument.presentationml.slide+xml"/>
  <Override PartName="/ppt/slides/slide2583.xml" ContentType="application/vnd.openxmlformats-officedocument.presentationml.slide+xml"/>
  <Override PartName="/ppt/slides/slide2584.xml" ContentType="application/vnd.openxmlformats-officedocument.presentationml.slide+xml"/>
  <Override PartName="/ppt/slides/slide2585.xml" ContentType="application/vnd.openxmlformats-officedocument.presentationml.slide+xml"/>
  <Override PartName="/ppt/slides/slide2586.xml" ContentType="application/vnd.openxmlformats-officedocument.presentationml.slide+xml"/>
  <Override PartName="/ppt/slides/slide2587.xml" ContentType="application/vnd.openxmlformats-officedocument.presentationml.slide+xml"/>
  <Override PartName="/ppt/slides/slide2588.xml" ContentType="application/vnd.openxmlformats-officedocument.presentationml.slide+xml"/>
  <Override PartName="/ppt/slides/slide2589.xml" ContentType="application/vnd.openxmlformats-officedocument.presentationml.slide+xml"/>
  <Override PartName="/ppt/slides/slide2590.xml" ContentType="application/vnd.openxmlformats-officedocument.presentationml.slide+xml"/>
  <Override PartName="/ppt/slides/slide2591.xml" ContentType="application/vnd.openxmlformats-officedocument.presentationml.slide+xml"/>
  <Override PartName="/ppt/slides/slide2592.xml" ContentType="application/vnd.openxmlformats-officedocument.presentationml.slide+xml"/>
  <Override PartName="/ppt/slides/slide2593.xml" ContentType="application/vnd.openxmlformats-officedocument.presentationml.slide+xml"/>
  <Override PartName="/ppt/slides/slide2594.xml" ContentType="application/vnd.openxmlformats-officedocument.presentationml.slide+xml"/>
  <Override PartName="/ppt/slides/slide2595.xml" ContentType="application/vnd.openxmlformats-officedocument.presentationml.slide+xml"/>
  <Override PartName="/ppt/slides/slide2596.xml" ContentType="application/vnd.openxmlformats-officedocument.presentationml.slide+xml"/>
  <Override PartName="/ppt/slides/slide2597.xml" ContentType="application/vnd.openxmlformats-officedocument.presentationml.slide+xml"/>
  <Override PartName="/ppt/slides/slide2598.xml" ContentType="application/vnd.openxmlformats-officedocument.presentationml.slide+xml"/>
  <Override PartName="/ppt/slides/slide2599.xml" ContentType="application/vnd.openxmlformats-officedocument.presentationml.slide+xml"/>
  <Override PartName="/ppt/slides/slide2600.xml" ContentType="application/vnd.openxmlformats-officedocument.presentationml.slide+xml"/>
  <Override PartName="/ppt/slides/slide2601.xml" ContentType="application/vnd.openxmlformats-officedocument.presentationml.slide+xml"/>
  <Override PartName="/ppt/slides/slide2602.xml" ContentType="application/vnd.openxmlformats-officedocument.presentationml.slide+xml"/>
  <Override PartName="/ppt/slides/slide2603.xml" ContentType="application/vnd.openxmlformats-officedocument.presentationml.slide+xml"/>
  <Override PartName="/ppt/slides/slide2604.xml" ContentType="application/vnd.openxmlformats-officedocument.presentationml.slide+xml"/>
  <Override PartName="/ppt/slides/slide2605.xml" ContentType="application/vnd.openxmlformats-officedocument.presentationml.slide+xml"/>
  <Override PartName="/ppt/slides/slide2606.xml" ContentType="application/vnd.openxmlformats-officedocument.presentationml.slide+xml"/>
  <Override PartName="/ppt/slides/slide2607.xml" ContentType="application/vnd.openxmlformats-officedocument.presentationml.slide+xml"/>
  <Override PartName="/ppt/slides/slide2608.xml" ContentType="application/vnd.openxmlformats-officedocument.presentationml.slide+xml"/>
  <Override PartName="/ppt/slides/slide2609.xml" ContentType="application/vnd.openxmlformats-officedocument.presentationml.slide+xml"/>
  <Override PartName="/ppt/slides/slide2610.xml" ContentType="application/vnd.openxmlformats-officedocument.presentationml.slide+xml"/>
  <Override PartName="/ppt/slides/slide2611.xml" ContentType="application/vnd.openxmlformats-officedocument.presentationml.slide+xml"/>
  <Override PartName="/ppt/slides/slide2612.xml" ContentType="application/vnd.openxmlformats-officedocument.presentationml.slide+xml"/>
  <Override PartName="/ppt/slides/slide2613.xml" ContentType="application/vnd.openxmlformats-officedocument.presentationml.slide+xml"/>
  <Override PartName="/ppt/slides/slide2614.xml" ContentType="application/vnd.openxmlformats-officedocument.presentationml.slide+xml"/>
  <Override PartName="/ppt/slides/slide2615.xml" ContentType="application/vnd.openxmlformats-officedocument.presentationml.slide+xml"/>
  <Override PartName="/ppt/slides/slide2616.xml" ContentType="application/vnd.openxmlformats-officedocument.presentationml.slide+xml"/>
  <Override PartName="/ppt/slides/slide2617.xml" ContentType="application/vnd.openxmlformats-officedocument.presentationml.slide+xml"/>
  <Override PartName="/ppt/slides/slide2618.xml" ContentType="application/vnd.openxmlformats-officedocument.presentationml.slide+xml"/>
  <Override PartName="/ppt/slides/slide2619.xml" ContentType="application/vnd.openxmlformats-officedocument.presentationml.slide+xml"/>
  <Override PartName="/ppt/slides/slide2620.xml" ContentType="application/vnd.openxmlformats-officedocument.presentationml.slide+xml"/>
  <Override PartName="/ppt/slides/slide2621.xml" ContentType="application/vnd.openxmlformats-officedocument.presentationml.slide+xml"/>
  <Override PartName="/ppt/slides/slide2622.xml" ContentType="application/vnd.openxmlformats-officedocument.presentationml.slide+xml"/>
  <Override PartName="/ppt/slides/slide2623.xml" ContentType="application/vnd.openxmlformats-officedocument.presentationml.slide+xml"/>
  <Override PartName="/ppt/slides/slide2624.xml" ContentType="application/vnd.openxmlformats-officedocument.presentationml.slide+xml"/>
  <Override PartName="/ppt/slides/slide2625.xml" ContentType="application/vnd.openxmlformats-officedocument.presentationml.slide+xml"/>
  <Override PartName="/ppt/slides/slide2626.xml" ContentType="application/vnd.openxmlformats-officedocument.presentationml.slide+xml"/>
  <Override PartName="/ppt/slides/slide2627.xml" ContentType="application/vnd.openxmlformats-officedocument.presentationml.slide+xml"/>
  <Override PartName="/ppt/slides/slide2628.xml" ContentType="application/vnd.openxmlformats-officedocument.presentationml.slide+xml"/>
  <Override PartName="/ppt/slides/slide2629.xml" ContentType="application/vnd.openxmlformats-officedocument.presentationml.slide+xml"/>
  <Override PartName="/ppt/slides/slide2630.xml" ContentType="application/vnd.openxmlformats-officedocument.presentationml.slide+xml"/>
  <Override PartName="/ppt/slides/slide2631.xml" ContentType="application/vnd.openxmlformats-officedocument.presentationml.slide+xml"/>
  <Override PartName="/ppt/slides/slide2632.xml" ContentType="application/vnd.openxmlformats-officedocument.presentationml.slide+xml"/>
  <Override PartName="/ppt/slides/slide2633.xml" ContentType="application/vnd.openxmlformats-officedocument.presentationml.slide+xml"/>
  <Override PartName="/ppt/slides/slide2634.xml" ContentType="application/vnd.openxmlformats-officedocument.presentationml.slide+xml"/>
  <Override PartName="/ppt/slides/slide2635.xml" ContentType="application/vnd.openxmlformats-officedocument.presentationml.slide+xml"/>
  <Override PartName="/ppt/slides/slide2636.xml" ContentType="application/vnd.openxmlformats-officedocument.presentationml.slide+xml"/>
  <Override PartName="/ppt/slides/slide2637.xml" ContentType="application/vnd.openxmlformats-officedocument.presentationml.slide+xml"/>
  <Override PartName="/ppt/slides/slide2638.xml" ContentType="application/vnd.openxmlformats-officedocument.presentationml.slide+xml"/>
  <Override PartName="/ppt/slides/slide2639.xml" ContentType="application/vnd.openxmlformats-officedocument.presentationml.slide+xml"/>
  <Override PartName="/ppt/slides/slide2640.xml" ContentType="application/vnd.openxmlformats-officedocument.presentationml.slide+xml"/>
  <Override PartName="/ppt/slides/slide2641.xml" ContentType="application/vnd.openxmlformats-officedocument.presentationml.slide+xml"/>
  <Override PartName="/ppt/slides/slide2642.xml" ContentType="application/vnd.openxmlformats-officedocument.presentationml.slide+xml"/>
  <Override PartName="/ppt/slides/slide2643.xml" ContentType="application/vnd.openxmlformats-officedocument.presentationml.slide+xml"/>
  <Override PartName="/ppt/slides/slide2644.xml" ContentType="application/vnd.openxmlformats-officedocument.presentationml.slide+xml"/>
  <Override PartName="/ppt/slides/slide2645.xml" ContentType="application/vnd.openxmlformats-officedocument.presentationml.slide+xml"/>
  <Override PartName="/ppt/slides/slide2646.xml" ContentType="application/vnd.openxmlformats-officedocument.presentationml.slide+xml"/>
  <Override PartName="/ppt/slides/slide2647.xml" ContentType="application/vnd.openxmlformats-officedocument.presentationml.slide+xml"/>
  <Override PartName="/ppt/slides/slide2648.xml" ContentType="application/vnd.openxmlformats-officedocument.presentationml.slide+xml"/>
  <Override PartName="/ppt/slides/slide2649.xml" ContentType="application/vnd.openxmlformats-officedocument.presentationml.slide+xml"/>
  <Override PartName="/ppt/slides/slide2650.xml" ContentType="application/vnd.openxmlformats-officedocument.presentationml.slide+xml"/>
  <Override PartName="/ppt/slides/slide2651.xml" ContentType="application/vnd.openxmlformats-officedocument.presentationml.slide+xml"/>
  <Override PartName="/ppt/slides/slide2652.xml" ContentType="application/vnd.openxmlformats-officedocument.presentationml.slide+xml"/>
  <Override PartName="/ppt/slides/slide2653.xml" ContentType="application/vnd.openxmlformats-officedocument.presentationml.slide+xml"/>
  <Override PartName="/ppt/slides/slide2654.xml" ContentType="application/vnd.openxmlformats-officedocument.presentationml.slide+xml"/>
  <Override PartName="/ppt/slides/slide2655.xml" ContentType="application/vnd.openxmlformats-officedocument.presentationml.slide+xml"/>
  <Override PartName="/ppt/slides/slide2656.xml" ContentType="application/vnd.openxmlformats-officedocument.presentationml.slide+xml"/>
  <Override PartName="/ppt/slides/slide2657.xml" ContentType="application/vnd.openxmlformats-officedocument.presentationml.slide+xml"/>
  <Override PartName="/ppt/slides/slide2658.xml" ContentType="application/vnd.openxmlformats-officedocument.presentationml.slide+xml"/>
  <Override PartName="/ppt/slides/slide2659.xml" ContentType="application/vnd.openxmlformats-officedocument.presentationml.slide+xml"/>
  <Override PartName="/ppt/slides/slide2660.xml" ContentType="application/vnd.openxmlformats-officedocument.presentationml.slide+xml"/>
  <Override PartName="/ppt/slides/slide2661.xml" ContentType="application/vnd.openxmlformats-officedocument.presentationml.slide+xml"/>
  <Override PartName="/ppt/slides/slide2662.xml" ContentType="application/vnd.openxmlformats-officedocument.presentationml.slide+xml"/>
  <Override PartName="/ppt/slides/slide2663.xml" ContentType="application/vnd.openxmlformats-officedocument.presentationml.slide+xml"/>
  <Override PartName="/ppt/slides/slide2664.xml" ContentType="application/vnd.openxmlformats-officedocument.presentationml.slide+xml"/>
  <Override PartName="/ppt/slides/slide2665.xml" ContentType="application/vnd.openxmlformats-officedocument.presentationml.slide+xml"/>
  <Override PartName="/ppt/slides/slide2666.xml" ContentType="application/vnd.openxmlformats-officedocument.presentationml.slide+xml"/>
  <Override PartName="/ppt/slides/slide2667.xml" ContentType="application/vnd.openxmlformats-officedocument.presentationml.slide+xml"/>
  <Override PartName="/ppt/slides/slide2668.xml" ContentType="application/vnd.openxmlformats-officedocument.presentationml.slide+xml"/>
  <Override PartName="/ppt/slides/slide2669.xml" ContentType="application/vnd.openxmlformats-officedocument.presentationml.slide+xml"/>
  <Override PartName="/ppt/slides/slide2670.xml" ContentType="application/vnd.openxmlformats-officedocument.presentationml.slide+xml"/>
  <Override PartName="/ppt/slides/slide2671.xml" ContentType="application/vnd.openxmlformats-officedocument.presentationml.slide+xml"/>
  <Override PartName="/ppt/slides/slide2672.xml" ContentType="application/vnd.openxmlformats-officedocument.presentationml.slide+xml"/>
  <Override PartName="/ppt/slides/slide2673.xml" ContentType="application/vnd.openxmlformats-officedocument.presentationml.slide+xml"/>
  <Override PartName="/ppt/slides/slide2674.xml" ContentType="application/vnd.openxmlformats-officedocument.presentationml.slide+xml"/>
  <Override PartName="/ppt/slides/slide2675.xml" ContentType="application/vnd.openxmlformats-officedocument.presentationml.slide+xml"/>
  <Override PartName="/ppt/slides/slide2676.xml" ContentType="application/vnd.openxmlformats-officedocument.presentationml.slide+xml"/>
  <Override PartName="/ppt/slides/slide2677.xml" ContentType="application/vnd.openxmlformats-officedocument.presentationml.slide+xml"/>
  <Override PartName="/ppt/slides/slide2678.xml" ContentType="application/vnd.openxmlformats-officedocument.presentationml.slide+xml"/>
  <Override PartName="/ppt/slides/slide2679.xml" ContentType="application/vnd.openxmlformats-officedocument.presentationml.slide+xml"/>
  <Override PartName="/ppt/slides/slide2680.xml" ContentType="application/vnd.openxmlformats-officedocument.presentationml.slide+xml"/>
  <Override PartName="/ppt/slides/slide2681.xml" ContentType="application/vnd.openxmlformats-officedocument.presentationml.slide+xml"/>
  <Override PartName="/ppt/slides/slide2682.xml" ContentType="application/vnd.openxmlformats-officedocument.presentationml.slide+xml"/>
  <Override PartName="/ppt/slides/slide2683.xml" ContentType="application/vnd.openxmlformats-officedocument.presentationml.slide+xml"/>
  <Override PartName="/ppt/slides/slide2684.xml" ContentType="application/vnd.openxmlformats-officedocument.presentationml.slide+xml"/>
  <Override PartName="/ppt/slides/slide2685.xml" ContentType="application/vnd.openxmlformats-officedocument.presentationml.slide+xml"/>
  <Override PartName="/ppt/slides/slide2686.xml" ContentType="application/vnd.openxmlformats-officedocument.presentationml.slide+xml"/>
  <Override PartName="/ppt/slides/slide2687.xml" ContentType="application/vnd.openxmlformats-officedocument.presentationml.slide+xml"/>
  <Override PartName="/ppt/slides/slide2688.xml" ContentType="application/vnd.openxmlformats-officedocument.presentationml.slide+xml"/>
  <Override PartName="/ppt/slides/slide2689.xml" ContentType="application/vnd.openxmlformats-officedocument.presentationml.slide+xml"/>
  <Override PartName="/ppt/slides/slide2690.xml" ContentType="application/vnd.openxmlformats-officedocument.presentationml.slide+xml"/>
  <Override PartName="/ppt/slides/slide2691.xml" ContentType="application/vnd.openxmlformats-officedocument.presentationml.slide+xml"/>
  <Override PartName="/ppt/slides/slide2692.xml" ContentType="application/vnd.openxmlformats-officedocument.presentationml.slide+xml"/>
  <Override PartName="/ppt/slides/slide2693.xml" ContentType="application/vnd.openxmlformats-officedocument.presentationml.slide+xml"/>
  <Override PartName="/ppt/slides/slide2694.xml" ContentType="application/vnd.openxmlformats-officedocument.presentationml.slide+xml"/>
  <Override PartName="/ppt/slides/slide2695.xml" ContentType="application/vnd.openxmlformats-officedocument.presentationml.slide+xml"/>
  <Override PartName="/ppt/slides/slide2696.xml" ContentType="application/vnd.openxmlformats-officedocument.presentationml.slide+xml"/>
  <Override PartName="/ppt/slides/slide2697.xml" ContentType="application/vnd.openxmlformats-officedocument.presentationml.slide+xml"/>
  <Override PartName="/ppt/slides/slide2698.xml" ContentType="application/vnd.openxmlformats-officedocument.presentationml.slide+xml"/>
  <Override PartName="/ppt/slides/slide2699.xml" ContentType="application/vnd.openxmlformats-officedocument.presentationml.slide+xml"/>
  <Override PartName="/ppt/slides/slide2700.xml" ContentType="application/vnd.openxmlformats-officedocument.presentationml.slide+xml"/>
  <Override PartName="/ppt/slides/slide2701.xml" ContentType="application/vnd.openxmlformats-officedocument.presentationml.slide+xml"/>
  <Override PartName="/ppt/slides/slide2702.xml" ContentType="application/vnd.openxmlformats-officedocument.presentationml.slide+xml"/>
  <Override PartName="/ppt/slides/slide2703.xml" ContentType="application/vnd.openxmlformats-officedocument.presentationml.slide+xml"/>
  <Override PartName="/ppt/slides/slide2704.xml" ContentType="application/vnd.openxmlformats-officedocument.presentationml.slide+xml"/>
  <Override PartName="/ppt/slides/slide2705.xml" ContentType="application/vnd.openxmlformats-officedocument.presentationml.slide+xml"/>
  <Override PartName="/ppt/slides/slide2706.xml" ContentType="application/vnd.openxmlformats-officedocument.presentationml.slide+xml"/>
  <Override PartName="/ppt/slides/slide2707.xml" ContentType="application/vnd.openxmlformats-officedocument.presentationml.slide+xml"/>
  <Override PartName="/ppt/slides/slide2708.xml" ContentType="application/vnd.openxmlformats-officedocument.presentationml.slide+xml"/>
  <Override PartName="/ppt/slides/slide2709.xml" ContentType="application/vnd.openxmlformats-officedocument.presentationml.slide+xml"/>
  <Override PartName="/ppt/slides/slide2710.xml" ContentType="application/vnd.openxmlformats-officedocument.presentationml.slide+xml"/>
  <Override PartName="/ppt/slides/slide2711.xml" ContentType="application/vnd.openxmlformats-officedocument.presentationml.slide+xml"/>
  <Override PartName="/ppt/slides/slide2712.xml" ContentType="application/vnd.openxmlformats-officedocument.presentationml.slide+xml"/>
  <Override PartName="/ppt/slides/slide2713.xml" ContentType="application/vnd.openxmlformats-officedocument.presentationml.slide+xml"/>
  <Override PartName="/ppt/slides/slide2714.xml" ContentType="application/vnd.openxmlformats-officedocument.presentationml.slide+xml"/>
  <Override PartName="/ppt/slides/slide2715.xml" ContentType="application/vnd.openxmlformats-officedocument.presentationml.slide+xml"/>
  <Override PartName="/ppt/slides/slide2716.xml" ContentType="application/vnd.openxmlformats-officedocument.presentationml.slide+xml"/>
  <Override PartName="/ppt/slides/slide2717.xml" ContentType="application/vnd.openxmlformats-officedocument.presentationml.slide+xml"/>
  <Override PartName="/ppt/slides/slide2718.xml" ContentType="application/vnd.openxmlformats-officedocument.presentationml.slide+xml"/>
  <Override PartName="/ppt/slides/slide2719.xml" ContentType="application/vnd.openxmlformats-officedocument.presentationml.slide+xml"/>
  <Override PartName="/ppt/slides/slide2720.xml" ContentType="application/vnd.openxmlformats-officedocument.presentationml.slide+xml"/>
  <Override PartName="/ppt/slides/slide2721.xml" ContentType="application/vnd.openxmlformats-officedocument.presentationml.slide+xml"/>
  <Override PartName="/ppt/slides/slide2722.xml" ContentType="application/vnd.openxmlformats-officedocument.presentationml.slide+xml"/>
  <Override PartName="/ppt/slides/slide2723.xml" ContentType="application/vnd.openxmlformats-officedocument.presentationml.slide+xml"/>
  <Override PartName="/ppt/slides/slide2724.xml" ContentType="application/vnd.openxmlformats-officedocument.presentationml.slide+xml"/>
  <Override PartName="/ppt/slides/slide2725.xml" ContentType="application/vnd.openxmlformats-officedocument.presentationml.slide+xml"/>
  <Override PartName="/ppt/slides/slide2726.xml" ContentType="application/vnd.openxmlformats-officedocument.presentationml.slide+xml"/>
  <Override PartName="/ppt/slides/slide2727.xml" ContentType="application/vnd.openxmlformats-officedocument.presentationml.slide+xml"/>
  <Override PartName="/ppt/slides/slide2728.xml" ContentType="application/vnd.openxmlformats-officedocument.presentationml.slide+xml"/>
  <Override PartName="/ppt/slides/slide2729.xml" ContentType="application/vnd.openxmlformats-officedocument.presentationml.slide+xml"/>
  <Override PartName="/ppt/slides/slide2730.xml" ContentType="application/vnd.openxmlformats-officedocument.presentationml.slide+xml"/>
  <Override PartName="/ppt/slides/slide2731.xml" ContentType="application/vnd.openxmlformats-officedocument.presentationml.slide+xml"/>
  <Override PartName="/ppt/slides/slide2732.xml" ContentType="application/vnd.openxmlformats-officedocument.presentationml.slide+xml"/>
  <Override PartName="/ppt/slides/slide2733.xml" ContentType="application/vnd.openxmlformats-officedocument.presentationml.slide+xml"/>
  <Override PartName="/ppt/slides/slide2734.xml" ContentType="application/vnd.openxmlformats-officedocument.presentationml.slide+xml"/>
  <Override PartName="/ppt/slides/slide2735.xml" ContentType="application/vnd.openxmlformats-officedocument.presentationml.slide+xml"/>
  <Override PartName="/ppt/slides/slide2736.xml" ContentType="application/vnd.openxmlformats-officedocument.presentationml.slide+xml"/>
  <Override PartName="/ppt/slides/slide2737.xml" ContentType="application/vnd.openxmlformats-officedocument.presentationml.slide+xml"/>
  <Override PartName="/ppt/slides/slide2738.xml" ContentType="application/vnd.openxmlformats-officedocument.presentationml.slide+xml"/>
  <Override PartName="/ppt/slides/slide2739.xml" ContentType="application/vnd.openxmlformats-officedocument.presentationml.slide+xml"/>
  <Override PartName="/ppt/slides/slide2740.xml" ContentType="application/vnd.openxmlformats-officedocument.presentationml.slide+xml"/>
  <Override PartName="/ppt/slides/slide2741.xml" ContentType="application/vnd.openxmlformats-officedocument.presentationml.slide+xml"/>
  <Override PartName="/ppt/slides/slide2742.xml" ContentType="application/vnd.openxmlformats-officedocument.presentationml.slide+xml"/>
  <Override PartName="/ppt/slides/slide2743.xml" ContentType="application/vnd.openxmlformats-officedocument.presentationml.slide+xml"/>
  <Override PartName="/ppt/slides/slide2744.xml" ContentType="application/vnd.openxmlformats-officedocument.presentationml.slide+xml"/>
  <Override PartName="/ppt/slides/slide2745.xml" ContentType="application/vnd.openxmlformats-officedocument.presentationml.slide+xml"/>
  <Override PartName="/ppt/slides/slide2746.xml" ContentType="application/vnd.openxmlformats-officedocument.presentationml.slide+xml"/>
  <Override PartName="/ppt/slides/slide2747.xml" ContentType="application/vnd.openxmlformats-officedocument.presentationml.slide+xml"/>
  <Override PartName="/ppt/slides/slide2748.xml" ContentType="application/vnd.openxmlformats-officedocument.presentationml.slide+xml"/>
  <Override PartName="/ppt/slides/slide2749.xml" ContentType="application/vnd.openxmlformats-officedocument.presentationml.slide+xml"/>
  <Override PartName="/ppt/slides/slide2750.xml" ContentType="application/vnd.openxmlformats-officedocument.presentationml.slide+xml"/>
  <Override PartName="/ppt/slides/slide2751.xml" ContentType="application/vnd.openxmlformats-officedocument.presentationml.slide+xml"/>
  <Override PartName="/ppt/slides/slide2752.xml" ContentType="application/vnd.openxmlformats-officedocument.presentationml.slide+xml"/>
  <Override PartName="/ppt/slides/slide2753.xml" ContentType="application/vnd.openxmlformats-officedocument.presentationml.slide+xml"/>
  <Override PartName="/ppt/slides/slide2754.xml" ContentType="application/vnd.openxmlformats-officedocument.presentationml.slide+xml"/>
  <Override PartName="/ppt/slides/slide2755.xml" ContentType="application/vnd.openxmlformats-officedocument.presentationml.slide+xml"/>
  <Override PartName="/ppt/slides/slide2756.xml" ContentType="application/vnd.openxmlformats-officedocument.presentationml.slide+xml"/>
  <Override PartName="/ppt/slides/slide2757.xml" ContentType="application/vnd.openxmlformats-officedocument.presentationml.slide+xml"/>
  <Override PartName="/ppt/slides/slide2758.xml" ContentType="application/vnd.openxmlformats-officedocument.presentationml.slide+xml"/>
  <Override PartName="/ppt/slides/slide2759.xml" ContentType="application/vnd.openxmlformats-officedocument.presentationml.slide+xml"/>
  <Override PartName="/ppt/slides/slide2760.xml" ContentType="application/vnd.openxmlformats-officedocument.presentationml.slide+xml"/>
  <Override PartName="/ppt/slides/slide2761.xml" ContentType="application/vnd.openxmlformats-officedocument.presentationml.slide+xml"/>
  <Override PartName="/ppt/slides/slide2762.xml" ContentType="application/vnd.openxmlformats-officedocument.presentationml.slide+xml"/>
  <Override PartName="/ppt/slides/slide2763.xml" ContentType="application/vnd.openxmlformats-officedocument.presentationml.slide+xml"/>
  <Override PartName="/ppt/slides/slide2764.xml" ContentType="application/vnd.openxmlformats-officedocument.presentationml.slide+xml"/>
  <Override PartName="/ppt/slides/slide2765.xml" ContentType="application/vnd.openxmlformats-officedocument.presentationml.slide+xml"/>
  <Override PartName="/ppt/slides/slide2766.xml" ContentType="application/vnd.openxmlformats-officedocument.presentationml.slide+xml"/>
  <Override PartName="/ppt/slides/slide2767.xml" ContentType="application/vnd.openxmlformats-officedocument.presentationml.slide+xml"/>
  <Override PartName="/ppt/slides/slide2768.xml" ContentType="application/vnd.openxmlformats-officedocument.presentationml.slide+xml"/>
  <Override PartName="/ppt/slides/slide2769.xml" ContentType="application/vnd.openxmlformats-officedocument.presentationml.slide+xml"/>
  <Override PartName="/ppt/slides/slide2770.xml" ContentType="application/vnd.openxmlformats-officedocument.presentationml.slide+xml"/>
  <Override PartName="/ppt/slides/slide2771.xml" ContentType="application/vnd.openxmlformats-officedocument.presentationml.slide+xml"/>
  <Override PartName="/ppt/slides/slide2772.xml" ContentType="application/vnd.openxmlformats-officedocument.presentationml.slide+xml"/>
  <Override PartName="/ppt/slides/slide2773.xml" ContentType="application/vnd.openxmlformats-officedocument.presentationml.slide+xml"/>
  <Override PartName="/ppt/slides/slide2774.xml" ContentType="application/vnd.openxmlformats-officedocument.presentationml.slide+xml"/>
  <Override PartName="/ppt/slides/slide2775.xml" ContentType="application/vnd.openxmlformats-officedocument.presentationml.slide+xml"/>
  <Override PartName="/ppt/slides/slide2776.xml" ContentType="application/vnd.openxmlformats-officedocument.presentationml.slide+xml"/>
  <Override PartName="/ppt/slides/slide2777.xml" ContentType="application/vnd.openxmlformats-officedocument.presentationml.slide+xml"/>
  <Override PartName="/ppt/slides/slide2778.xml" ContentType="application/vnd.openxmlformats-officedocument.presentationml.slide+xml"/>
  <Override PartName="/ppt/slides/slide277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3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4.xml" ContentType="application/vnd.openxmlformats-officedocument.theme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5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theme/themeOverride3.xml" ContentType="application/vnd.openxmlformats-officedocument.themeOverride+xml"/>
  <Override PartName="/ppt/theme/themeOverride4.xml" ContentType="application/vnd.openxmlformats-officedocument.themeOverride+xml"/>
  <Override PartName="/ppt/theme/themeOverride5.xml" ContentType="application/vnd.openxmlformats-officedocument.themeOverride+xml"/>
  <Override PartName="/ppt/theme/themeOverride6.xml" ContentType="application/vnd.openxmlformats-officedocument.themeOverride+xml"/>
  <Override PartName="/ppt/theme/themeOverride7.xml" ContentType="application/vnd.openxmlformats-officedocument.themeOverride+xml"/>
  <Override PartName="/ppt/theme/themeOverride8.xml" ContentType="application/vnd.openxmlformats-officedocument.themeOverride+xml"/>
  <Override PartName="/ppt/theme/themeOverride9.xml" ContentType="application/vnd.openxmlformats-officedocument.themeOverride+xml"/>
  <Override PartName="/ppt/theme/themeOverride10.xml" ContentType="application/vnd.openxmlformats-officedocument.themeOverride+xml"/>
  <Override PartName="/ppt/theme/themeOverride11.xml" ContentType="application/vnd.openxmlformats-officedocument.themeOverride+xml"/>
  <Override PartName="/ppt/theme/themeOverride12.xml" ContentType="application/vnd.openxmlformats-officedocument.themeOverride+xml"/>
  <Override PartName="/ppt/theme/themeOverride13.xml" ContentType="application/vnd.openxmlformats-officedocument.themeOverride+xml"/>
  <Override PartName="/ppt/theme/themeOverride14.xml" ContentType="application/vnd.openxmlformats-officedocument.themeOverride+xml"/>
  <Override PartName="/ppt/theme/themeOverride15.xml" ContentType="application/vnd.openxmlformats-officedocument.themeOverride+xml"/>
  <Override PartName="/ppt/theme/themeOverride16.xml" ContentType="application/vnd.openxmlformats-officedocument.themeOverride+xml"/>
  <Override PartName="/ppt/theme/themeOverride17.xml" ContentType="application/vnd.openxmlformats-officedocument.themeOverr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theme/themeOverride18.xml" ContentType="application/vnd.openxmlformats-officedocument.themeOverride+xml"/>
  <Override PartName="/ppt/theme/themeOverride19.xml" ContentType="application/vnd.openxmlformats-officedocument.themeOverride+xml"/>
  <Override PartName="/ppt/theme/themeOverride20.xml" ContentType="application/vnd.openxmlformats-officedocument.themeOverride+xml"/>
  <Override PartName="/ppt/theme/themeOverride21.xml" ContentType="application/vnd.openxmlformats-officedocument.themeOverr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heme/themeOverride22.xml" ContentType="application/vnd.openxmlformats-officedocument.themeOverr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60" r:id="rId1"/>
    <p:sldMasterId id="2147483672" r:id="rId2"/>
    <p:sldMasterId id="2147483684" r:id="rId3"/>
    <p:sldMasterId id="2147483697" r:id="rId4"/>
    <p:sldMasterId id="2147483713" r:id="rId5"/>
    <p:sldMasterId id="2147483729" r:id="rId6"/>
  </p:sldMasterIdLst>
  <p:notesMasterIdLst>
    <p:notesMasterId r:id="rId2786"/>
  </p:notesMasterIdLst>
  <p:sldIdLst>
    <p:sldId id="14361" r:id="rId7"/>
    <p:sldId id="257" r:id="rId8"/>
    <p:sldId id="259" r:id="rId9"/>
    <p:sldId id="2318" r:id="rId10"/>
    <p:sldId id="14977" r:id="rId11"/>
    <p:sldId id="258" r:id="rId12"/>
    <p:sldId id="15369" r:id="rId13"/>
    <p:sldId id="14745" r:id="rId14"/>
    <p:sldId id="261" r:id="rId15"/>
    <p:sldId id="262" r:id="rId16"/>
    <p:sldId id="2313" r:id="rId17"/>
    <p:sldId id="2314" r:id="rId18"/>
    <p:sldId id="2315" r:id="rId19"/>
    <p:sldId id="2316" r:id="rId20"/>
    <p:sldId id="2317" r:id="rId21"/>
    <p:sldId id="263" r:id="rId22"/>
    <p:sldId id="264" r:id="rId23"/>
    <p:sldId id="265" r:id="rId24"/>
    <p:sldId id="266" r:id="rId25"/>
    <p:sldId id="267" r:id="rId26"/>
    <p:sldId id="268" r:id="rId27"/>
    <p:sldId id="269" r:id="rId28"/>
    <p:sldId id="270" r:id="rId29"/>
    <p:sldId id="271" r:id="rId30"/>
    <p:sldId id="272" r:id="rId31"/>
    <p:sldId id="4616" r:id="rId32"/>
    <p:sldId id="4617" r:id="rId33"/>
    <p:sldId id="4618" r:id="rId34"/>
    <p:sldId id="4619" r:id="rId35"/>
    <p:sldId id="4620" r:id="rId36"/>
    <p:sldId id="4621" r:id="rId37"/>
    <p:sldId id="4622" r:id="rId38"/>
    <p:sldId id="4623" r:id="rId39"/>
    <p:sldId id="15158" r:id="rId40"/>
    <p:sldId id="15159" r:id="rId41"/>
    <p:sldId id="15160" r:id="rId42"/>
    <p:sldId id="15161" r:id="rId43"/>
    <p:sldId id="15162" r:id="rId44"/>
    <p:sldId id="15163" r:id="rId45"/>
    <p:sldId id="15164" r:id="rId46"/>
    <p:sldId id="4624" r:id="rId47"/>
    <p:sldId id="4625" r:id="rId48"/>
    <p:sldId id="4626" r:id="rId49"/>
    <p:sldId id="4627" r:id="rId50"/>
    <p:sldId id="4628" r:id="rId51"/>
    <p:sldId id="4629" r:id="rId52"/>
    <p:sldId id="4630" r:id="rId53"/>
    <p:sldId id="4631" r:id="rId54"/>
    <p:sldId id="4632" r:id="rId55"/>
    <p:sldId id="4633" r:id="rId56"/>
    <p:sldId id="4634" r:id="rId57"/>
    <p:sldId id="4635" r:id="rId58"/>
    <p:sldId id="4636" r:id="rId59"/>
    <p:sldId id="4637" r:id="rId60"/>
    <p:sldId id="302" r:id="rId61"/>
    <p:sldId id="303" r:id="rId62"/>
    <p:sldId id="304" r:id="rId63"/>
    <p:sldId id="305" r:id="rId64"/>
    <p:sldId id="306" r:id="rId65"/>
    <p:sldId id="307" r:id="rId66"/>
    <p:sldId id="308" r:id="rId67"/>
    <p:sldId id="309" r:id="rId68"/>
    <p:sldId id="310" r:id="rId69"/>
    <p:sldId id="311" r:id="rId70"/>
    <p:sldId id="312" r:id="rId71"/>
    <p:sldId id="313" r:id="rId72"/>
    <p:sldId id="314" r:id="rId73"/>
    <p:sldId id="315" r:id="rId74"/>
    <p:sldId id="316" r:id="rId75"/>
    <p:sldId id="2106" r:id="rId76"/>
    <p:sldId id="317" r:id="rId77"/>
    <p:sldId id="2560" r:id="rId78"/>
    <p:sldId id="318" r:id="rId79"/>
    <p:sldId id="2561" r:id="rId80"/>
    <p:sldId id="319" r:id="rId81"/>
    <p:sldId id="2562" r:id="rId82"/>
    <p:sldId id="320" r:id="rId83"/>
    <p:sldId id="2563" r:id="rId84"/>
    <p:sldId id="321" r:id="rId85"/>
    <p:sldId id="2564" r:id="rId86"/>
    <p:sldId id="322" r:id="rId87"/>
    <p:sldId id="2112" r:id="rId88"/>
    <p:sldId id="323" r:id="rId89"/>
    <p:sldId id="2481" r:id="rId90"/>
    <p:sldId id="325" r:id="rId91"/>
    <p:sldId id="326" r:id="rId92"/>
    <p:sldId id="327" r:id="rId93"/>
    <p:sldId id="2482" r:id="rId94"/>
    <p:sldId id="329" r:id="rId95"/>
    <p:sldId id="2483" r:id="rId96"/>
    <p:sldId id="331" r:id="rId97"/>
    <p:sldId id="332" r:id="rId98"/>
    <p:sldId id="333" r:id="rId99"/>
    <p:sldId id="334" r:id="rId100"/>
    <p:sldId id="2473" r:id="rId101"/>
    <p:sldId id="336" r:id="rId102"/>
    <p:sldId id="14414" r:id="rId103"/>
    <p:sldId id="338" r:id="rId104"/>
    <p:sldId id="14415" r:id="rId105"/>
    <p:sldId id="340" r:id="rId106"/>
    <p:sldId id="14416" r:id="rId107"/>
    <p:sldId id="342" r:id="rId108"/>
    <p:sldId id="14417" r:id="rId109"/>
    <p:sldId id="344" r:id="rId110"/>
    <p:sldId id="14418" r:id="rId111"/>
    <p:sldId id="346" r:id="rId112"/>
    <p:sldId id="14419" r:id="rId113"/>
    <p:sldId id="348" r:id="rId114"/>
    <p:sldId id="14420" r:id="rId115"/>
    <p:sldId id="2506" r:id="rId116"/>
    <p:sldId id="2543" r:id="rId117"/>
    <p:sldId id="2544" r:id="rId118"/>
    <p:sldId id="2545" r:id="rId119"/>
    <p:sldId id="2546" r:id="rId120"/>
    <p:sldId id="2551" r:id="rId121"/>
    <p:sldId id="2553" r:id="rId122"/>
    <p:sldId id="2554" r:id="rId123"/>
    <p:sldId id="2555" r:id="rId124"/>
    <p:sldId id="2556" r:id="rId125"/>
    <p:sldId id="2557" r:id="rId126"/>
    <p:sldId id="2558" r:id="rId127"/>
    <p:sldId id="2559" r:id="rId128"/>
    <p:sldId id="349" r:id="rId129"/>
    <p:sldId id="350" r:id="rId130"/>
    <p:sldId id="351" r:id="rId131"/>
    <p:sldId id="352" r:id="rId132"/>
    <p:sldId id="353" r:id="rId133"/>
    <p:sldId id="354" r:id="rId134"/>
    <p:sldId id="355" r:id="rId135"/>
    <p:sldId id="356" r:id="rId136"/>
    <p:sldId id="357" r:id="rId137"/>
    <p:sldId id="358" r:id="rId138"/>
    <p:sldId id="359" r:id="rId139"/>
    <p:sldId id="360" r:id="rId140"/>
    <p:sldId id="2503" r:id="rId141"/>
    <p:sldId id="14306" r:id="rId142"/>
    <p:sldId id="14352" r:id="rId143"/>
    <p:sldId id="14353" r:id="rId144"/>
    <p:sldId id="14354" r:id="rId145"/>
    <p:sldId id="14355" r:id="rId146"/>
    <p:sldId id="14356" r:id="rId147"/>
    <p:sldId id="14357" r:id="rId148"/>
    <p:sldId id="14358" r:id="rId149"/>
    <p:sldId id="14359" r:id="rId150"/>
    <p:sldId id="14360" r:id="rId151"/>
    <p:sldId id="361" r:id="rId152"/>
    <p:sldId id="362" r:id="rId153"/>
    <p:sldId id="363" r:id="rId154"/>
    <p:sldId id="2438" r:id="rId155"/>
    <p:sldId id="2439" r:id="rId156"/>
    <p:sldId id="2440" r:id="rId157"/>
    <p:sldId id="2441" r:id="rId158"/>
    <p:sldId id="368" r:id="rId159"/>
    <p:sldId id="15570" r:id="rId160"/>
    <p:sldId id="15571" r:id="rId161"/>
    <p:sldId id="15574" r:id="rId162"/>
    <p:sldId id="15575" r:id="rId163"/>
    <p:sldId id="15576" r:id="rId164"/>
    <p:sldId id="15577" r:id="rId165"/>
    <p:sldId id="15578" r:id="rId166"/>
    <p:sldId id="15579" r:id="rId167"/>
    <p:sldId id="15572" r:id="rId168"/>
    <p:sldId id="15573" r:id="rId169"/>
    <p:sldId id="15580" r:id="rId170"/>
    <p:sldId id="15581" r:id="rId171"/>
    <p:sldId id="15582" r:id="rId172"/>
    <p:sldId id="15583" r:id="rId173"/>
    <p:sldId id="15584" r:id="rId174"/>
    <p:sldId id="15585" r:id="rId175"/>
    <p:sldId id="15586" r:id="rId176"/>
    <p:sldId id="15587" r:id="rId177"/>
    <p:sldId id="15588" r:id="rId178"/>
    <p:sldId id="383" r:id="rId179"/>
    <p:sldId id="384" r:id="rId180"/>
    <p:sldId id="14413" r:id="rId181"/>
    <p:sldId id="387" r:id="rId182"/>
    <p:sldId id="388" r:id="rId183"/>
    <p:sldId id="2472" r:id="rId184"/>
    <p:sldId id="386" r:id="rId185"/>
    <p:sldId id="389" r:id="rId186"/>
    <p:sldId id="2114" r:id="rId187"/>
    <p:sldId id="2115" r:id="rId188"/>
    <p:sldId id="2116" r:id="rId189"/>
    <p:sldId id="2117" r:id="rId190"/>
    <p:sldId id="2118" r:id="rId191"/>
    <p:sldId id="2119" r:id="rId192"/>
    <p:sldId id="2120" r:id="rId193"/>
    <p:sldId id="2121" r:id="rId194"/>
    <p:sldId id="2122" r:id="rId195"/>
    <p:sldId id="2123" r:id="rId196"/>
    <p:sldId id="2124" r:id="rId197"/>
    <p:sldId id="2125" r:id="rId198"/>
    <p:sldId id="2126" r:id="rId199"/>
    <p:sldId id="2496" r:id="rId200"/>
    <p:sldId id="404" r:id="rId201"/>
    <p:sldId id="2484" r:id="rId202"/>
    <p:sldId id="2485" r:id="rId203"/>
    <p:sldId id="2493" r:id="rId204"/>
    <p:sldId id="14362" r:id="rId205"/>
    <p:sldId id="669" r:id="rId206"/>
    <p:sldId id="670" r:id="rId207"/>
    <p:sldId id="671" r:id="rId208"/>
    <p:sldId id="672" r:id="rId209"/>
    <p:sldId id="673" r:id="rId210"/>
    <p:sldId id="674" r:id="rId211"/>
    <p:sldId id="675" r:id="rId212"/>
    <p:sldId id="676" r:id="rId213"/>
    <p:sldId id="677" r:id="rId214"/>
    <p:sldId id="678" r:id="rId215"/>
    <p:sldId id="679" r:id="rId216"/>
    <p:sldId id="680" r:id="rId217"/>
    <p:sldId id="681" r:id="rId218"/>
    <p:sldId id="682" r:id="rId219"/>
    <p:sldId id="683" r:id="rId220"/>
    <p:sldId id="684" r:id="rId221"/>
    <p:sldId id="685" r:id="rId222"/>
    <p:sldId id="2311" r:id="rId223"/>
    <p:sldId id="2436" r:id="rId224"/>
    <p:sldId id="688" r:id="rId225"/>
    <p:sldId id="689" r:id="rId226"/>
    <p:sldId id="690" r:id="rId227"/>
    <p:sldId id="691" r:id="rId228"/>
    <p:sldId id="692" r:id="rId229"/>
    <p:sldId id="693" r:id="rId230"/>
    <p:sldId id="694" r:id="rId231"/>
    <p:sldId id="695" r:id="rId232"/>
    <p:sldId id="696" r:id="rId233"/>
    <p:sldId id="697" r:id="rId234"/>
    <p:sldId id="698" r:id="rId235"/>
    <p:sldId id="686" r:id="rId236"/>
    <p:sldId id="15330" r:id="rId237"/>
    <p:sldId id="699" r:id="rId238"/>
    <p:sldId id="700" r:id="rId239"/>
    <p:sldId id="701" r:id="rId240"/>
    <p:sldId id="702" r:id="rId241"/>
    <p:sldId id="703" r:id="rId242"/>
    <p:sldId id="704" r:id="rId243"/>
    <p:sldId id="705" r:id="rId244"/>
    <p:sldId id="706" r:id="rId245"/>
    <p:sldId id="707" r:id="rId246"/>
    <p:sldId id="708" r:id="rId247"/>
    <p:sldId id="709" r:id="rId248"/>
    <p:sldId id="710" r:id="rId249"/>
    <p:sldId id="711" r:id="rId250"/>
    <p:sldId id="712" r:id="rId251"/>
    <p:sldId id="713" r:id="rId252"/>
    <p:sldId id="714" r:id="rId253"/>
    <p:sldId id="715" r:id="rId254"/>
    <p:sldId id="716" r:id="rId255"/>
    <p:sldId id="717" r:id="rId256"/>
    <p:sldId id="718" r:id="rId257"/>
    <p:sldId id="719" r:id="rId258"/>
    <p:sldId id="720" r:id="rId259"/>
    <p:sldId id="721" r:id="rId260"/>
    <p:sldId id="722" r:id="rId261"/>
    <p:sldId id="723" r:id="rId262"/>
    <p:sldId id="724" r:id="rId263"/>
    <p:sldId id="725" r:id="rId264"/>
    <p:sldId id="726" r:id="rId265"/>
    <p:sldId id="727" r:id="rId266"/>
    <p:sldId id="728" r:id="rId267"/>
    <p:sldId id="729" r:id="rId268"/>
    <p:sldId id="730" r:id="rId269"/>
    <p:sldId id="731" r:id="rId270"/>
    <p:sldId id="732" r:id="rId271"/>
    <p:sldId id="733" r:id="rId272"/>
    <p:sldId id="734" r:id="rId273"/>
    <p:sldId id="735" r:id="rId274"/>
    <p:sldId id="736" r:id="rId275"/>
    <p:sldId id="737" r:id="rId276"/>
    <p:sldId id="738" r:id="rId277"/>
    <p:sldId id="739" r:id="rId278"/>
    <p:sldId id="740" r:id="rId279"/>
    <p:sldId id="741" r:id="rId280"/>
    <p:sldId id="742" r:id="rId281"/>
    <p:sldId id="743" r:id="rId282"/>
    <p:sldId id="744" r:id="rId283"/>
    <p:sldId id="745" r:id="rId284"/>
    <p:sldId id="746" r:id="rId285"/>
    <p:sldId id="747" r:id="rId286"/>
    <p:sldId id="748" r:id="rId287"/>
    <p:sldId id="749" r:id="rId288"/>
    <p:sldId id="750" r:id="rId289"/>
    <p:sldId id="751" r:id="rId290"/>
    <p:sldId id="752" r:id="rId291"/>
    <p:sldId id="753" r:id="rId292"/>
    <p:sldId id="754" r:id="rId293"/>
    <p:sldId id="755" r:id="rId294"/>
    <p:sldId id="756" r:id="rId295"/>
    <p:sldId id="757" r:id="rId296"/>
    <p:sldId id="758" r:id="rId297"/>
    <p:sldId id="759" r:id="rId298"/>
    <p:sldId id="760" r:id="rId299"/>
    <p:sldId id="761" r:id="rId300"/>
    <p:sldId id="762" r:id="rId301"/>
    <p:sldId id="763" r:id="rId302"/>
    <p:sldId id="764" r:id="rId303"/>
    <p:sldId id="14704" r:id="rId304"/>
    <p:sldId id="14363" r:id="rId305"/>
    <p:sldId id="906" r:id="rId306"/>
    <p:sldId id="907" r:id="rId307"/>
    <p:sldId id="2457" r:id="rId308"/>
    <p:sldId id="2442" r:id="rId309"/>
    <p:sldId id="2458" r:id="rId310"/>
    <p:sldId id="2443" r:id="rId311"/>
    <p:sldId id="2459" r:id="rId312"/>
    <p:sldId id="2444" r:id="rId313"/>
    <p:sldId id="2460" r:id="rId314"/>
    <p:sldId id="2445" r:id="rId315"/>
    <p:sldId id="2461" r:id="rId316"/>
    <p:sldId id="2446" r:id="rId317"/>
    <p:sldId id="2462" r:id="rId318"/>
    <p:sldId id="2447" r:id="rId319"/>
    <p:sldId id="2463" r:id="rId320"/>
    <p:sldId id="2448" r:id="rId321"/>
    <p:sldId id="2464" r:id="rId322"/>
    <p:sldId id="2449" r:id="rId323"/>
    <p:sldId id="2465" r:id="rId324"/>
    <p:sldId id="2450" r:id="rId325"/>
    <p:sldId id="2466" r:id="rId326"/>
    <p:sldId id="2451" r:id="rId327"/>
    <p:sldId id="2467" r:id="rId328"/>
    <p:sldId id="2452" r:id="rId329"/>
    <p:sldId id="2468" r:id="rId330"/>
    <p:sldId id="2453" r:id="rId331"/>
    <p:sldId id="2469" r:id="rId332"/>
    <p:sldId id="2454" r:id="rId333"/>
    <p:sldId id="2470" r:id="rId334"/>
    <p:sldId id="2455" r:id="rId335"/>
    <p:sldId id="2471" r:id="rId336"/>
    <p:sldId id="2456" r:id="rId337"/>
    <p:sldId id="938" r:id="rId338"/>
    <p:sldId id="939" r:id="rId339"/>
    <p:sldId id="940" r:id="rId340"/>
    <p:sldId id="941" r:id="rId341"/>
    <p:sldId id="942" r:id="rId342"/>
    <p:sldId id="943" r:id="rId343"/>
    <p:sldId id="944" r:id="rId344"/>
    <p:sldId id="945" r:id="rId345"/>
    <p:sldId id="946" r:id="rId346"/>
    <p:sldId id="947" r:id="rId347"/>
    <p:sldId id="948" r:id="rId348"/>
    <p:sldId id="949" r:id="rId349"/>
    <p:sldId id="950" r:id="rId350"/>
    <p:sldId id="951" r:id="rId351"/>
    <p:sldId id="952" r:id="rId352"/>
    <p:sldId id="2137" r:id="rId353"/>
    <p:sldId id="2138" r:id="rId354"/>
    <p:sldId id="2146" r:id="rId355"/>
    <p:sldId id="14378" r:id="rId356"/>
    <p:sldId id="964" r:id="rId357"/>
    <p:sldId id="965" r:id="rId358"/>
    <p:sldId id="2091" r:id="rId359"/>
    <p:sldId id="966" r:id="rId360"/>
    <p:sldId id="2092" r:id="rId361"/>
    <p:sldId id="967" r:id="rId362"/>
    <p:sldId id="14732" r:id="rId363"/>
    <p:sldId id="968" r:id="rId364"/>
    <p:sldId id="14733" r:id="rId365"/>
    <p:sldId id="969" r:id="rId366"/>
    <p:sldId id="14734" r:id="rId367"/>
    <p:sldId id="970" r:id="rId368"/>
    <p:sldId id="14735" r:id="rId369"/>
    <p:sldId id="971" r:id="rId370"/>
    <p:sldId id="14736" r:id="rId371"/>
    <p:sldId id="972" r:id="rId372"/>
    <p:sldId id="14737" r:id="rId373"/>
    <p:sldId id="973" r:id="rId374"/>
    <p:sldId id="14738" r:id="rId375"/>
    <p:sldId id="974" r:id="rId376"/>
    <p:sldId id="14739" r:id="rId377"/>
    <p:sldId id="975" r:id="rId378"/>
    <p:sldId id="14740" r:id="rId379"/>
    <p:sldId id="976" r:id="rId380"/>
    <p:sldId id="14741" r:id="rId381"/>
    <p:sldId id="977" r:id="rId382"/>
    <p:sldId id="14742" r:id="rId383"/>
    <p:sldId id="978" r:id="rId384"/>
    <p:sldId id="14743" r:id="rId385"/>
    <p:sldId id="979" r:id="rId386"/>
    <p:sldId id="14744" r:id="rId387"/>
    <p:sldId id="980" r:id="rId388"/>
    <p:sldId id="14526" r:id="rId389"/>
    <p:sldId id="14527" r:id="rId390"/>
    <p:sldId id="14528" r:id="rId391"/>
    <p:sldId id="14529" r:id="rId392"/>
    <p:sldId id="14530" r:id="rId393"/>
    <p:sldId id="14531" r:id="rId394"/>
    <p:sldId id="14532" r:id="rId395"/>
    <p:sldId id="14533" r:id="rId396"/>
    <p:sldId id="981" r:id="rId397"/>
    <p:sldId id="982" r:id="rId398"/>
    <p:sldId id="983" r:id="rId399"/>
    <p:sldId id="984" r:id="rId400"/>
    <p:sldId id="985" r:id="rId401"/>
    <p:sldId id="986" r:id="rId402"/>
    <p:sldId id="987" r:id="rId403"/>
    <p:sldId id="988" r:id="rId404"/>
    <p:sldId id="989" r:id="rId405"/>
    <p:sldId id="990" r:id="rId406"/>
    <p:sldId id="991" r:id="rId407"/>
    <p:sldId id="992" r:id="rId408"/>
    <p:sldId id="993" r:id="rId409"/>
    <p:sldId id="994" r:id="rId410"/>
    <p:sldId id="995" r:id="rId411"/>
    <p:sldId id="996" r:id="rId412"/>
    <p:sldId id="997" r:id="rId413"/>
    <p:sldId id="998" r:id="rId414"/>
    <p:sldId id="999" r:id="rId415"/>
    <p:sldId id="1000" r:id="rId416"/>
    <p:sldId id="1001" r:id="rId417"/>
    <p:sldId id="2147" r:id="rId418"/>
    <p:sldId id="2148" r:id="rId419"/>
    <p:sldId id="2156" r:id="rId420"/>
    <p:sldId id="14364" r:id="rId421"/>
    <p:sldId id="767" r:id="rId422"/>
    <p:sldId id="768" r:id="rId423"/>
    <p:sldId id="769" r:id="rId424"/>
    <p:sldId id="770" r:id="rId425"/>
    <p:sldId id="771" r:id="rId426"/>
    <p:sldId id="772" r:id="rId427"/>
    <p:sldId id="773" r:id="rId428"/>
    <p:sldId id="774" r:id="rId429"/>
    <p:sldId id="775" r:id="rId430"/>
    <p:sldId id="776" r:id="rId431"/>
    <p:sldId id="777" r:id="rId432"/>
    <p:sldId id="778" r:id="rId433"/>
    <p:sldId id="779" r:id="rId434"/>
    <p:sldId id="780" r:id="rId435"/>
    <p:sldId id="781" r:id="rId436"/>
    <p:sldId id="782" r:id="rId437"/>
    <p:sldId id="783" r:id="rId438"/>
    <p:sldId id="784" r:id="rId439"/>
    <p:sldId id="785" r:id="rId440"/>
    <p:sldId id="786" r:id="rId441"/>
    <p:sldId id="787" r:id="rId442"/>
    <p:sldId id="788" r:id="rId443"/>
    <p:sldId id="789" r:id="rId444"/>
    <p:sldId id="790" r:id="rId445"/>
    <p:sldId id="791" r:id="rId446"/>
    <p:sldId id="792" r:id="rId447"/>
    <p:sldId id="793" r:id="rId448"/>
    <p:sldId id="794" r:id="rId449"/>
    <p:sldId id="795" r:id="rId450"/>
    <p:sldId id="796" r:id="rId451"/>
    <p:sldId id="797" r:id="rId452"/>
    <p:sldId id="15220" r:id="rId453"/>
    <p:sldId id="798" r:id="rId454"/>
    <p:sldId id="799" r:id="rId455"/>
    <p:sldId id="800" r:id="rId456"/>
    <p:sldId id="801" r:id="rId457"/>
    <p:sldId id="802" r:id="rId458"/>
    <p:sldId id="803" r:id="rId459"/>
    <p:sldId id="804" r:id="rId460"/>
    <p:sldId id="805" r:id="rId461"/>
    <p:sldId id="806" r:id="rId462"/>
    <p:sldId id="807" r:id="rId463"/>
    <p:sldId id="808" r:id="rId464"/>
    <p:sldId id="809" r:id="rId465"/>
    <p:sldId id="810" r:id="rId466"/>
    <p:sldId id="811" r:id="rId467"/>
    <p:sldId id="812" r:id="rId468"/>
    <p:sldId id="813" r:id="rId469"/>
    <p:sldId id="814" r:id="rId470"/>
    <p:sldId id="815" r:id="rId471"/>
    <p:sldId id="816" r:id="rId472"/>
    <p:sldId id="817" r:id="rId473"/>
    <p:sldId id="818" r:id="rId474"/>
    <p:sldId id="819" r:id="rId475"/>
    <p:sldId id="820" r:id="rId476"/>
    <p:sldId id="821" r:id="rId477"/>
    <p:sldId id="822" r:id="rId478"/>
    <p:sldId id="823" r:id="rId479"/>
    <p:sldId id="824" r:id="rId480"/>
    <p:sldId id="825" r:id="rId481"/>
    <p:sldId id="826" r:id="rId482"/>
    <p:sldId id="827" r:id="rId483"/>
    <p:sldId id="828" r:id="rId484"/>
    <p:sldId id="829" r:id="rId485"/>
    <p:sldId id="830" r:id="rId486"/>
    <p:sldId id="831" r:id="rId487"/>
    <p:sldId id="832" r:id="rId488"/>
    <p:sldId id="833" r:id="rId489"/>
    <p:sldId id="834" r:id="rId490"/>
    <p:sldId id="835" r:id="rId491"/>
    <p:sldId id="836" r:id="rId492"/>
    <p:sldId id="837" r:id="rId493"/>
    <p:sldId id="838" r:id="rId494"/>
    <p:sldId id="839" r:id="rId495"/>
    <p:sldId id="840" r:id="rId496"/>
    <p:sldId id="841" r:id="rId497"/>
    <p:sldId id="842" r:id="rId498"/>
    <p:sldId id="843" r:id="rId499"/>
    <p:sldId id="844" r:id="rId500"/>
    <p:sldId id="845" r:id="rId501"/>
    <p:sldId id="846" r:id="rId502"/>
    <p:sldId id="847" r:id="rId503"/>
    <p:sldId id="848" r:id="rId504"/>
    <p:sldId id="849" r:id="rId505"/>
    <p:sldId id="850" r:id="rId506"/>
    <p:sldId id="851" r:id="rId507"/>
    <p:sldId id="852" r:id="rId508"/>
    <p:sldId id="853" r:id="rId509"/>
    <p:sldId id="854" r:id="rId510"/>
    <p:sldId id="855" r:id="rId511"/>
    <p:sldId id="856" r:id="rId512"/>
    <p:sldId id="857" r:id="rId513"/>
    <p:sldId id="858" r:id="rId514"/>
    <p:sldId id="859" r:id="rId515"/>
    <p:sldId id="860" r:id="rId516"/>
    <p:sldId id="861" r:id="rId517"/>
    <p:sldId id="862" r:id="rId518"/>
    <p:sldId id="863" r:id="rId519"/>
    <p:sldId id="864" r:id="rId520"/>
    <p:sldId id="865" r:id="rId521"/>
    <p:sldId id="866" r:id="rId522"/>
    <p:sldId id="867" r:id="rId523"/>
    <p:sldId id="868" r:id="rId524"/>
    <p:sldId id="869" r:id="rId525"/>
    <p:sldId id="870" r:id="rId526"/>
    <p:sldId id="871" r:id="rId527"/>
    <p:sldId id="872" r:id="rId528"/>
    <p:sldId id="873" r:id="rId529"/>
    <p:sldId id="874" r:id="rId530"/>
    <p:sldId id="875" r:id="rId531"/>
    <p:sldId id="876" r:id="rId532"/>
    <p:sldId id="877" r:id="rId533"/>
    <p:sldId id="878" r:id="rId534"/>
    <p:sldId id="879" r:id="rId535"/>
    <p:sldId id="880" r:id="rId536"/>
    <p:sldId id="881" r:id="rId537"/>
    <p:sldId id="882" r:id="rId538"/>
    <p:sldId id="883" r:id="rId539"/>
    <p:sldId id="884" r:id="rId540"/>
    <p:sldId id="885" r:id="rId541"/>
    <p:sldId id="886" r:id="rId542"/>
    <p:sldId id="887" r:id="rId543"/>
    <p:sldId id="888" r:id="rId544"/>
    <p:sldId id="889" r:id="rId545"/>
    <p:sldId id="890" r:id="rId546"/>
    <p:sldId id="891" r:id="rId547"/>
    <p:sldId id="892" r:id="rId548"/>
    <p:sldId id="893" r:id="rId549"/>
    <p:sldId id="894" r:id="rId550"/>
    <p:sldId id="2127" r:id="rId551"/>
    <p:sldId id="2128" r:id="rId552"/>
    <p:sldId id="2136" r:id="rId553"/>
    <p:sldId id="14394" r:id="rId554"/>
    <p:sldId id="14393" r:id="rId555"/>
    <p:sldId id="14424" r:id="rId556"/>
    <p:sldId id="14425" r:id="rId557"/>
    <p:sldId id="14426" r:id="rId558"/>
    <p:sldId id="14427" r:id="rId559"/>
    <p:sldId id="14428" r:id="rId560"/>
    <p:sldId id="14429" r:id="rId561"/>
    <p:sldId id="14430" r:id="rId562"/>
    <p:sldId id="14431" r:id="rId563"/>
    <p:sldId id="14432" r:id="rId564"/>
    <p:sldId id="14433" r:id="rId565"/>
    <p:sldId id="14434" r:id="rId566"/>
    <p:sldId id="14435" r:id="rId567"/>
    <p:sldId id="14436" r:id="rId568"/>
    <p:sldId id="14437" r:id="rId569"/>
    <p:sldId id="14438" r:id="rId570"/>
    <p:sldId id="14439" r:id="rId571"/>
    <p:sldId id="15037" r:id="rId572"/>
    <p:sldId id="15038" r:id="rId573"/>
    <p:sldId id="15039" r:id="rId574"/>
    <p:sldId id="15040" r:id="rId575"/>
    <p:sldId id="15041" r:id="rId576"/>
    <p:sldId id="15042" r:id="rId577"/>
    <p:sldId id="15043" r:id="rId578"/>
    <p:sldId id="15044" r:id="rId579"/>
    <p:sldId id="15045" r:id="rId580"/>
    <p:sldId id="15046" r:id="rId581"/>
    <p:sldId id="15047" r:id="rId582"/>
    <p:sldId id="15048" r:id="rId583"/>
    <p:sldId id="15049" r:id="rId584"/>
    <p:sldId id="15034" r:id="rId585"/>
    <p:sldId id="15035" r:id="rId586"/>
    <p:sldId id="15036" r:id="rId587"/>
    <p:sldId id="15050" r:id="rId588"/>
    <p:sldId id="15051" r:id="rId589"/>
    <p:sldId id="15052" r:id="rId590"/>
    <p:sldId id="15053" r:id="rId591"/>
    <p:sldId id="15054" r:id="rId592"/>
    <p:sldId id="15055" r:id="rId593"/>
    <p:sldId id="15056" r:id="rId594"/>
    <p:sldId id="15057" r:id="rId595"/>
    <p:sldId id="15058" r:id="rId596"/>
    <p:sldId id="15059" r:id="rId597"/>
    <p:sldId id="14440" r:id="rId598"/>
    <p:sldId id="14678" r:id="rId599"/>
    <p:sldId id="14441" r:id="rId600"/>
    <p:sldId id="14623" r:id="rId601"/>
    <p:sldId id="14624" r:id="rId602"/>
    <p:sldId id="14625" r:id="rId603"/>
    <p:sldId id="14626" r:id="rId604"/>
    <p:sldId id="14627" r:id="rId605"/>
    <p:sldId id="14628" r:id="rId606"/>
    <p:sldId id="14629" r:id="rId607"/>
    <p:sldId id="14630" r:id="rId608"/>
    <p:sldId id="14631" r:id="rId609"/>
    <p:sldId id="14632" r:id="rId610"/>
    <p:sldId id="14633" r:id="rId611"/>
    <p:sldId id="14634" r:id="rId612"/>
    <p:sldId id="14635" r:id="rId613"/>
    <p:sldId id="14636" r:id="rId614"/>
    <p:sldId id="14637" r:id="rId615"/>
    <p:sldId id="14638" r:id="rId616"/>
    <p:sldId id="14639" r:id="rId617"/>
    <p:sldId id="14640" r:id="rId618"/>
    <p:sldId id="14641" r:id="rId619"/>
    <p:sldId id="14642" r:id="rId620"/>
    <p:sldId id="14643" r:id="rId621"/>
    <p:sldId id="14644" r:id="rId622"/>
    <p:sldId id="14645" r:id="rId623"/>
    <p:sldId id="14646" r:id="rId624"/>
    <p:sldId id="14448" r:id="rId625"/>
    <p:sldId id="14449" r:id="rId626"/>
    <p:sldId id="14450" r:id="rId627"/>
    <p:sldId id="14458" r:id="rId628"/>
    <p:sldId id="14389" r:id="rId629"/>
    <p:sldId id="1013" r:id="rId630"/>
    <p:sldId id="1014" r:id="rId631"/>
    <p:sldId id="1015" r:id="rId632"/>
    <p:sldId id="1016" r:id="rId633"/>
    <p:sldId id="1017" r:id="rId634"/>
    <p:sldId id="1018" r:id="rId635"/>
    <p:sldId id="14814" r:id="rId636"/>
    <p:sldId id="1020" r:id="rId637"/>
    <p:sldId id="14815" r:id="rId638"/>
    <p:sldId id="1022" r:id="rId639"/>
    <p:sldId id="14816" r:id="rId640"/>
    <p:sldId id="1024" r:id="rId641"/>
    <p:sldId id="14817" r:id="rId642"/>
    <p:sldId id="1026" r:id="rId643"/>
    <p:sldId id="14818" r:id="rId644"/>
    <p:sldId id="1028" r:id="rId645"/>
    <p:sldId id="14819" r:id="rId646"/>
    <p:sldId id="1030" r:id="rId647"/>
    <p:sldId id="14820" r:id="rId648"/>
    <p:sldId id="1032" r:id="rId649"/>
    <p:sldId id="14821" r:id="rId650"/>
    <p:sldId id="1034" r:id="rId651"/>
    <p:sldId id="14822" r:id="rId652"/>
    <p:sldId id="1036" r:id="rId653"/>
    <p:sldId id="14823" r:id="rId654"/>
    <p:sldId id="1038" r:id="rId655"/>
    <p:sldId id="14824" r:id="rId656"/>
    <p:sldId id="1040" r:id="rId657"/>
    <p:sldId id="14825" r:id="rId658"/>
    <p:sldId id="1042" r:id="rId659"/>
    <p:sldId id="14826" r:id="rId660"/>
    <p:sldId id="1043" r:id="rId661"/>
    <p:sldId id="15254" r:id="rId662"/>
    <p:sldId id="15255" r:id="rId663"/>
    <p:sldId id="15309" r:id="rId664"/>
    <p:sldId id="15256" r:id="rId665"/>
    <p:sldId id="15303" r:id="rId666"/>
    <p:sldId id="15304" r:id="rId667"/>
    <p:sldId id="15305" r:id="rId668"/>
    <p:sldId id="15306" r:id="rId669"/>
    <p:sldId id="15307" r:id="rId670"/>
    <p:sldId id="15308" r:id="rId671"/>
    <p:sldId id="1044" r:id="rId672"/>
    <p:sldId id="1045" r:id="rId673"/>
    <p:sldId id="1046" r:id="rId674"/>
    <p:sldId id="1047" r:id="rId675"/>
    <p:sldId id="1048" r:id="rId676"/>
    <p:sldId id="1049" r:id="rId677"/>
    <p:sldId id="1050" r:id="rId678"/>
    <p:sldId id="1051" r:id="rId679"/>
    <p:sldId id="1052" r:id="rId680"/>
    <p:sldId id="1053" r:id="rId681"/>
    <p:sldId id="1054" r:id="rId682"/>
    <p:sldId id="1055" r:id="rId683"/>
    <p:sldId id="1056" r:id="rId684"/>
    <p:sldId id="1057" r:id="rId685"/>
    <p:sldId id="1058" r:id="rId686"/>
    <p:sldId id="1059" r:id="rId687"/>
    <p:sldId id="2157" r:id="rId688"/>
    <p:sldId id="2158" r:id="rId689"/>
    <p:sldId id="2166" r:id="rId690"/>
    <p:sldId id="14365" r:id="rId691"/>
    <p:sldId id="1071" r:id="rId692"/>
    <p:sldId id="1072" r:id="rId693"/>
    <p:sldId id="1073" r:id="rId694"/>
    <p:sldId id="1074" r:id="rId695"/>
    <p:sldId id="1075" r:id="rId696"/>
    <p:sldId id="1076" r:id="rId697"/>
    <p:sldId id="14827" r:id="rId698"/>
    <p:sldId id="1078" r:id="rId699"/>
    <p:sldId id="14828" r:id="rId700"/>
    <p:sldId id="1080" r:id="rId701"/>
    <p:sldId id="14829" r:id="rId702"/>
    <p:sldId id="1082" r:id="rId703"/>
    <p:sldId id="14830" r:id="rId704"/>
    <p:sldId id="1084" r:id="rId705"/>
    <p:sldId id="14831" r:id="rId706"/>
    <p:sldId id="1086" r:id="rId707"/>
    <p:sldId id="14832" r:id="rId708"/>
    <p:sldId id="1088" r:id="rId709"/>
    <p:sldId id="14833" r:id="rId710"/>
    <p:sldId id="1090" r:id="rId711"/>
    <p:sldId id="14834" r:id="rId712"/>
    <p:sldId id="1092" r:id="rId713"/>
    <p:sldId id="14835" r:id="rId714"/>
    <p:sldId id="1094" r:id="rId715"/>
    <p:sldId id="14836" r:id="rId716"/>
    <p:sldId id="1096" r:id="rId717"/>
    <p:sldId id="14837" r:id="rId718"/>
    <p:sldId id="1098" r:id="rId719"/>
    <p:sldId id="14838" r:id="rId720"/>
    <p:sldId id="1100" r:id="rId721"/>
    <p:sldId id="14839" r:id="rId722"/>
    <p:sldId id="1102" r:id="rId723"/>
    <p:sldId id="1103" r:id="rId724"/>
    <p:sldId id="1104" r:id="rId725"/>
    <p:sldId id="1105" r:id="rId726"/>
    <p:sldId id="1106" r:id="rId727"/>
    <p:sldId id="1107" r:id="rId728"/>
    <p:sldId id="1108" r:id="rId729"/>
    <p:sldId id="1109" r:id="rId730"/>
    <p:sldId id="1110" r:id="rId731"/>
    <p:sldId id="1111" r:id="rId732"/>
    <p:sldId id="1112" r:id="rId733"/>
    <p:sldId id="1113" r:id="rId734"/>
    <p:sldId id="1114" r:id="rId735"/>
    <p:sldId id="1115" r:id="rId736"/>
    <p:sldId id="1116" r:id="rId737"/>
    <p:sldId id="1117" r:id="rId738"/>
    <p:sldId id="1118" r:id="rId739"/>
    <p:sldId id="2167" r:id="rId740"/>
    <p:sldId id="2168" r:id="rId741"/>
    <p:sldId id="2176" r:id="rId742"/>
    <p:sldId id="14459" r:id="rId743"/>
    <p:sldId id="14460" r:id="rId744"/>
    <p:sldId id="14461" r:id="rId745"/>
    <p:sldId id="14462" r:id="rId746"/>
    <p:sldId id="14463" r:id="rId747"/>
    <p:sldId id="14464" r:id="rId748"/>
    <p:sldId id="14465" r:id="rId749"/>
    <p:sldId id="14466" r:id="rId750"/>
    <p:sldId id="14467" r:id="rId751"/>
    <p:sldId id="14468" r:id="rId752"/>
    <p:sldId id="14469" r:id="rId753"/>
    <p:sldId id="14470" r:id="rId754"/>
    <p:sldId id="14471" r:id="rId755"/>
    <p:sldId id="14472" r:id="rId756"/>
    <p:sldId id="14473" r:id="rId757"/>
    <p:sldId id="14474" r:id="rId758"/>
    <p:sldId id="14475" r:id="rId759"/>
    <p:sldId id="14476" r:id="rId760"/>
    <p:sldId id="15022" r:id="rId761"/>
    <p:sldId id="15023" r:id="rId762"/>
    <p:sldId id="15024" r:id="rId763"/>
    <p:sldId id="15025" r:id="rId764"/>
    <p:sldId id="15026" r:id="rId765"/>
    <p:sldId id="15027" r:id="rId766"/>
    <p:sldId id="15028" r:id="rId767"/>
    <p:sldId id="15029" r:id="rId768"/>
    <p:sldId id="15030" r:id="rId769"/>
    <p:sldId id="15031" r:id="rId770"/>
    <p:sldId id="15032" r:id="rId771"/>
    <p:sldId id="15033" r:id="rId772"/>
    <p:sldId id="15067" r:id="rId773"/>
    <p:sldId id="15060" r:id="rId774"/>
    <p:sldId id="15061" r:id="rId775"/>
    <p:sldId id="15068" r:id="rId776"/>
    <p:sldId id="15069" r:id="rId777"/>
    <p:sldId id="15070" r:id="rId778"/>
    <p:sldId id="15071" r:id="rId779"/>
    <p:sldId id="15072" r:id="rId780"/>
    <p:sldId id="15073" r:id="rId781"/>
    <p:sldId id="15062" r:id="rId782"/>
    <p:sldId id="15063" r:id="rId783"/>
    <p:sldId id="15064" r:id="rId784"/>
    <p:sldId id="15065" r:id="rId785"/>
    <p:sldId id="15066" r:id="rId786"/>
    <p:sldId id="14481" r:id="rId787"/>
    <p:sldId id="14482" r:id="rId788"/>
    <p:sldId id="14546" r:id="rId789"/>
    <p:sldId id="14491" r:id="rId790"/>
    <p:sldId id="14492" r:id="rId791"/>
    <p:sldId id="1130" r:id="rId792"/>
    <p:sldId id="1131" r:id="rId793"/>
    <p:sldId id="1132" r:id="rId794"/>
    <p:sldId id="1133" r:id="rId795"/>
    <p:sldId id="1134" r:id="rId796"/>
    <p:sldId id="1135" r:id="rId797"/>
    <p:sldId id="14978" r:id="rId798"/>
    <p:sldId id="1137" r:id="rId799"/>
    <p:sldId id="14979" r:id="rId800"/>
    <p:sldId id="1139" r:id="rId801"/>
    <p:sldId id="14980" r:id="rId802"/>
    <p:sldId id="1141" r:id="rId803"/>
    <p:sldId id="14981" r:id="rId804"/>
    <p:sldId id="1143" r:id="rId805"/>
    <p:sldId id="14982" r:id="rId806"/>
    <p:sldId id="1145" r:id="rId807"/>
    <p:sldId id="14983" r:id="rId808"/>
    <p:sldId id="1147" r:id="rId809"/>
    <p:sldId id="14984" r:id="rId810"/>
    <p:sldId id="1149" r:id="rId811"/>
    <p:sldId id="14985" r:id="rId812"/>
    <p:sldId id="1151" r:id="rId813"/>
    <p:sldId id="14986" r:id="rId814"/>
    <p:sldId id="1153" r:id="rId815"/>
    <p:sldId id="14987" r:id="rId816"/>
    <p:sldId id="1155" r:id="rId817"/>
    <p:sldId id="14988" r:id="rId818"/>
    <p:sldId id="1157" r:id="rId819"/>
    <p:sldId id="14989" r:id="rId820"/>
    <p:sldId id="1159" r:id="rId821"/>
    <p:sldId id="14990" r:id="rId822"/>
    <p:sldId id="1161" r:id="rId823"/>
    <p:sldId id="1162" r:id="rId824"/>
    <p:sldId id="1163" r:id="rId825"/>
    <p:sldId id="1164" r:id="rId826"/>
    <p:sldId id="1165" r:id="rId827"/>
    <p:sldId id="1166" r:id="rId828"/>
    <p:sldId id="1167" r:id="rId829"/>
    <p:sldId id="1168" r:id="rId830"/>
    <p:sldId id="1169" r:id="rId831"/>
    <p:sldId id="1170" r:id="rId832"/>
    <p:sldId id="1171" r:id="rId833"/>
    <p:sldId id="1172" r:id="rId834"/>
    <p:sldId id="1173" r:id="rId835"/>
    <p:sldId id="1174" r:id="rId836"/>
    <p:sldId id="1175" r:id="rId837"/>
    <p:sldId id="1176" r:id="rId838"/>
    <p:sldId id="1177" r:id="rId839"/>
    <p:sldId id="1178" r:id="rId840"/>
    <p:sldId id="1179" r:id="rId841"/>
    <p:sldId id="1180" r:id="rId842"/>
    <p:sldId id="1181" r:id="rId843"/>
    <p:sldId id="1182" r:id="rId844"/>
    <p:sldId id="1183" r:id="rId845"/>
    <p:sldId id="1184" r:id="rId846"/>
    <p:sldId id="1185" r:id="rId847"/>
    <p:sldId id="1186" r:id="rId848"/>
    <p:sldId id="1187" r:id="rId849"/>
    <p:sldId id="1188" r:id="rId850"/>
    <p:sldId id="1189" r:id="rId851"/>
    <p:sldId id="1190" r:id="rId852"/>
    <p:sldId id="1191" r:id="rId853"/>
    <p:sldId id="2177" r:id="rId854"/>
    <p:sldId id="2178" r:id="rId855"/>
    <p:sldId id="2186" r:id="rId856"/>
    <p:sldId id="14798" r:id="rId857"/>
    <p:sldId id="14799" r:id="rId858"/>
    <p:sldId id="14800" r:id="rId859"/>
    <p:sldId id="14809" r:id="rId860"/>
    <p:sldId id="14810" r:id="rId861"/>
    <p:sldId id="14811" r:id="rId862"/>
    <p:sldId id="14813" r:id="rId863"/>
    <p:sldId id="14996" r:id="rId864"/>
    <p:sldId id="14366" r:id="rId865"/>
    <p:sldId id="1203" r:id="rId866"/>
    <p:sldId id="1204" r:id="rId867"/>
    <p:sldId id="1205" r:id="rId868"/>
    <p:sldId id="1206" r:id="rId869"/>
    <p:sldId id="1207" r:id="rId870"/>
    <p:sldId id="1208" r:id="rId871"/>
    <p:sldId id="14840" r:id="rId872"/>
    <p:sldId id="1210" r:id="rId873"/>
    <p:sldId id="14841" r:id="rId874"/>
    <p:sldId id="1212" r:id="rId875"/>
    <p:sldId id="14842" r:id="rId876"/>
    <p:sldId id="1214" r:id="rId877"/>
    <p:sldId id="14843" r:id="rId878"/>
    <p:sldId id="1216" r:id="rId879"/>
    <p:sldId id="14844" r:id="rId880"/>
    <p:sldId id="1218" r:id="rId881"/>
    <p:sldId id="14845" r:id="rId882"/>
    <p:sldId id="1220" r:id="rId883"/>
    <p:sldId id="14846" r:id="rId884"/>
    <p:sldId id="1222" r:id="rId885"/>
    <p:sldId id="14847" r:id="rId886"/>
    <p:sldId id="1224" r:id="rId887"/>
    <p:sldId id="14848" r:id="rId888"/>
    <p:sldId id="1226" r:id="rId889"/>
    <p:sldId id="14849" r:id="rId890"/>
    <p:sldId id="1228" r:id="rId891"/>
    <p:sldId id="14850" r:id="rId892"/>
    <p:sldId id="1230" r:id="rId893"/>
    <p:sldId id="14851" r:id="rId894"/>
    <p:sldId id="1232" r:id="rId895"/>
    <p:sldId id="14852" r:id="rId896"/>
    <p:sldId id="1234" r:id="rId897"/>
    <p:sldId id="1235" r:id="rId898"/>
    <p:sldId id="1236" r:id="rId899"/>
    <p:sldId id="1237" r:id="rId900"/>
    <p:sldId id="1238" r:id="rId901"/>
    <p:sldId id="1239" r:id="rId902"/>
    <p:sldId id="1240" r:id="rId903"/>
    <p:sldId id="1241" r:id="rId904"/>
    <p:sldId id="1242" r:id="rId905"/>
    <p:sldId id="1243" r:id="rId906"/>
    <p:sldId id="1244" r:id="rId907"/>
    <p:sldId id="2187" r:id="rId908"/>
    <p:sldId id="2188" r:id="rId909"/>
    <p:sldId id="2196" r:id="rId910"/>
    <p:sldId id="14386" r:id="rId911"/>
    <p:sldId id="14397" r:id="rId912"/>
    <p:sldId id="14495" r:id="rId913"/>
    <p:sldId id="14648" r:id="rId914"/>
    <p:sldId id="14497" r:id="rId915"/>
    <p:sldId id="14498" r:id="rId916"/>
    <p:sldId id="14499" r:id="rId917"/>
    <p:sldId id="14500" r:id="rId918"/>
    <p:sldId id="14501" r:id="rId919"/>
    <p:sldId id="14502" r:id="rId920"/>
    <p:sldId id="14503" r:id="rId921"/>
    <p:sldId id="14504" r:id="rId922"/>
    <p:sldId id="14505" r:id="rId923"/>
    <p:sldId id="14506" r:id="rId924"/>
    <p:sldId id="14507" r:id="rId925"/>
    <p:sldId id="14508" r:id="rId926"/>
    <p:sldId id="14509" r:id="rId927"/>
    <p:sldId id="14510" r:id="rId928"/>
    <p:sldId id="14552" r:id="rId929"/>
    <p:sldId id="14553" r:id="rId930"/>
    <p:sldId id="14554" r:id="rId931"/>
    <p:sldId id="14679" r:id="rId932"/>
    <p:sldId id="14680" r:id="rId933"/>
    <p:sldId id="14681" r:id="rId934"/>
    <p:sldId id="14682" r:id="rId935"/>
    <p:sldId id="14683" r:id="rId936"/>
    <p:sldId id="14684" r:id="rId937"/>
    <p:sldId id="14710" r:id="rId938"/>
    <p:sldId id="15239" r:id="rId939"/>
    <p:sldId id="15240" r:id="rId940"/>
    <p:sldId id="15241" r:id="rId941"/>
    <p:sldId id="15242" r:id="rId942"/>
    <p:sldId id="15243" r:id="rId943"/>
    <p:sldId id="15244" r:id="rId944"/>
    <p:sldId id="15245" r:id="rId945"/>
    <p:sldId id="15246" r:id="rId946"/>
    <p:sldId id="14511" r:id="rId947"/>
    <p:sldId id="14649" r:id="rId948"/>
    <p:sldId id="14650" r:id="rId949"/>
    <p:sldId id="14651" r:id="rId950"/>
    <p:sldId id="14652" r:id="rId951"/>
    <p:sldId id="14513" r:id="rId952"/>
    <p:sldId id="14654" r:id="rId953"/>
    <p:sldId id="14655" r:id="rId954"/>
    <p:sldId id="14656" r:id="rId955"/>
    <p:sldId id="14657" r:id="rId956"/>
    <p:sldId id="14658" r:id="rId957"/>
    <p:sldId id="14659" r:id="rId958"/>
    <p:sldId id="14660" r:id="rId959"/>
    <p:sldId id="14661" r:id="rId960"/>
    <p:sldId id="14662" r:id="rId961"/>
    <p:sldId id="14663" r:id="rId962"/>
    <p:sldId id="14515" r:id="rId963"/>
    <p:sldId id="14699" r:id="rId964"/>
    <p:sldId id="14700" r:id="rId965"/>
    <p:sldId id="14701" r:id="rId966"/>
    <p:sldId id="14702" r:id="rId967"/>
    <p:sldId id="14703" r:id="rId968"/>
    <p:sldId id="14380" r:id="rId969"/>
    <p:sldId id="1256" r:id="rId970"/>
    <p:sldId id="1257" r:id="rId971"/>
    <p:sldId id="1258" r:id="rId972"/>
    <p:sldId id="1259" r:id="rId973"/>
    <p:sldId id="1260" r:id="rId974"/>
    <p:sldId id="1261" r:id="rId975"/>
    <p:sldId id="14853" r:id="rId976"/>
    <p:sldId id="1263" r:id="rId977"/>
    <p:sldId id="14854" r:id="rId978"/>
    <p:sldId id="1265" r:id="rId979"/>
    <p:sldId id="14855" r:id="rId980"/>
    <p:sldId id="1267" r:id="rId981"/>
    <p:sldId id="14856" r:id="rId982"/>
    <p:sldId id="1269" r:id="rId983"/>
    <p:sldId id="14857" r:id="rId984"/>
    <p:sldId id="1271" r:id="rId985"/>
    <p:sldId id="14858" r:id="rId986"/>
    <p:sldId id="1273" r:id="rId987"/>
    <p:sldId id="14859" r:id="rId988"/>
    <p:sldId id="1275" r:id="rId989"/>
    <p:sldId id="14860" r:id="rId990"/>
    <p:sldId id="1277" r:id="rId991"/>
    <p:sldId id="14861" r:id="rId992"/>
    <p:sldId id="1279" r:id="rId993"/>
    <p:sldId id="14862" r:id="rId994"/>
    <p:sldId id="1281" r:id="rId995"/>
    <p:sldId id="14863" r:id="rId996"/>
    <p:sldId id="1283" r:id="rId997"/>
    <p:sldId id="14864" r:id="rId998"/>
    <p:sldId id="1285" r:id="rId999"/>
    <p:sldId id="14865" r:id="rId1000"/>
    <p:sldId id="1287" r:id="rId1001"/>
    <p:sldId id="1288" r:id="rId1002"/>
    <p:sldId id="1289" r:id="rId1003"/>
    <p:sldId id="1290" r:id="rId1004"/>
    <p:sldId id="1291" r:id="rId1005"/>
    <p:sldId id="1292" r:id="rId1006"/>
    <p:sldId id="1293" r:id="rId1007"/>
    <p:sldId id="1294" r:id="rId1008"/>
    <p:sldId id="1295" r:id="rId1009"/>
    <p:sldId id="1296" r:id="rId1010"/>
    <p:sldId id="1297" r:id="rId1011"/>
    <p:sldId id="1298" r:id="rId1012"/>
    <p:sldId id="2197" r:id="rId1013"/>
    <p:sldId id="2198" r:id="rId1014"/>
    <p:sldId id="2206" r:id="rId1015"/>
    <p:sldId id="14367" r:id="rId1016"/>
    <p:sldId id="1421" r:id="rId1017"/>
    <p:sldId id="1422" r:id="rId1018"/>
    <p:sldId id="1423" r:id="rId1019"/>
    <p:sldId id="1424" r:id="rId1020"/>
    <p:sldId id="15174" r:id="rId1021"/>
    <p:sldId id="1426" r:id="rId1022"/>
    <p:sldId id="15222" r:id="rId1023"/>
    <p:sldId id="1428" r:id="rId1024"/>
    <p:sldId id="14747" r:id="rId1025"/>
    <p:sldId id="1430" r:id="rId1026"/>
    <p:sldId id="14748" r:id="rId1027"/>
    <p:sldId id="1432" r:id="rId1028"/>
    <p:sldId id="14749" r:id="rId1029"/>
    <p:sldId id="1434" r:id="rId1030"/>
    <p:sldId id="14750" r:id="rId1031"/>
    <p:sldId id="1436" r:id="rId1032"/>
    <p:sldId id="14751" r:id="rId1033"/>
    <p:sldId id="1438" r:id="rId1034"/>
    <p:sldId id="14752" r:id="rId1035"/>
    <p:sldId id="1440" r:id="rId1036"/>
    <p:sldId id="14753" r:id="rId1037"/>
    <p:sldId id="1442" r:id="rId1038"/>
    <p:sldId id="14754" r:id="rId1039"/>
    <p:sldId id="1444" r:id="rId1040"/>
    <p:sldId id="14755" r:id="rId1041"/>
    <p:sldId id="1446" r:id="rId1042"/>
    <p:sldId id="14756" r:id="rId1043"/>
    <p:sldId id="1448" r:id="rId1044"/>
    <p:sldId id="14757" r:id="rId1045"/>
    <p:sldId id="1450" r:id="rId1046"/>
    <p:sldId id="14758" r:id="rId1047"/>
    <p:sldId id="1452" r:id="rId1048"/>
    <p:sldId id="15183" r:id="rId1049"/>
    <p:sldId id="1453" r:id="rId1050"/>
    <p:sldId id="1454" r:id="rId1051"/>
    <p:sldId id="1455" r:id="rId1052"/>
    <p:sldId id="1456" r:id="rId1053"/>
    <p:sldId id="1457" r:id="rId1054"/>
    <p:sldId id="1458" r:id="rId1055"/>
    <p:sldId id="1459" r:id="rId1056"/>
    <p:sldId id="1460" r:id="rId1057"/>
    <p:sldId id="1461" r:id="rId1058"/>
    <p:sldId id="1462" r:id="rId1059"/>
    <p:sldId id="1463" r:id="rId1060"/>
    <p:sldId id="1464" r:id="rId1061"/>
    <p:sldId id="1465" r:id="rId1062"/>
    <p:sldId id="1466" r:id="rId1063"/>
    <p:sldId id="1467" r:id="rId1064"/>
    <p:sldId id="1468" r:id="rId1065"/>
    <p:sldId id="1469" r:id="rId1066"/>
    <p:sldId id="1470" r:id="rId1067"/>
    <p:sldId id="1471" r:id="rId1068"/>
    <p:sldId id="1472" r:id="rId1069"/>
    <p:sldId id="1473" r:id="rId1070"/>
    <p:sldId id="1474" r:id="rId1071"/>
    <p:sldId id="1475" r:id="rId1072"/>
    <p:sldId id="1476" r:id="rId1073"/>
    <p:sldId id="1477" r:id="rId1074"/>
    <p:sldId id="1478" r:id="rId1075"/>
    <p:sldId id="1479" r:id="rId1076"/>
    <p:sldId id="1480" r:id="rId1077"/>
    <p:sldId id="1481" r:id="rId1078"/>
    <p:sldId id="1482" r:id="rId1079"/>
    <p:sldId id="1483" r:id="rId1080"/>
    <p:sldId id="1484" r:id="rId1081"/>
    <p:sldId id="1485" r:id="rId1082"/>
    <p:sldId id="1486" r:id="rId1083"/>
    <p:sldId id="1487" r:id="rId1084"/>
    <p:sldId id="1488" r:id="rId1085"/>
    <p:sldId id="1489" r:id="rId1086"/>
    <p:sldId id="1490" r:id="rId1087"/>
    <p:sldId id="1491" r:id="rId1088"/>
    <p:sldId id="1492" r:id="rId1089"/>
    <p:sldId id="1493" r:id="rId1090"/>
    <p:sldId id="1494" r:id="rId1091"/>
    <p:sldId id="1495" r:id="rId1092"/>
    <p:sldId id="1496" r:id="rId1093"/>
    <p:sldId id="1497" r:id="rId1094"/>
    <p:sldId id="1498" r:id="rId1095"/>
    <p:sldId id="1499" r:id="rId1096"/>
    <p:sldId id="1500" r:id="rId1097"/>
    <p:sldId id="1501" r:id="rId1098"/>
    <p:sldId id="1502" r:id="rId1099"/>
    <p:sldId id="1503" r:id="rId1100"/>
    <p:sldId id="1504" r:id="rId1101"/>
    <p:sldId id="1505" r:id="rId1102"/>
    <p:sldId id="1506" r:id="rId1103"/>
    <p:sldId id="1507" r:id="rId1104"/>
    <p:sldId id="1508" r:id="rId1105"/>
    <p:sldId id="1509" r:id="rId1106"/>
    <p:sldId id="1510" r:id="rId1107"/>
    <p:sldId id="1511" r:id="rId1108"/>
    <p:sldId id="1512" r:id="rId1109"/>
    <p:sldId id="1513" r:id="rId1110"/>
    <p:sldId id="1514" r:id="rId1111"/>
    <p:sldId id="1515" r:id="rId1112"/>
    <p:sldId id="1516" r:id="rId1113"/>
    <p:sldId id="1517" r:id="rId1114"/>
    <p:sldId id="1518" r:id="rId1115"/>
    <p:sldId id="1519" r:id="rId1116"/>
    <p:sldId id="1520" r:id="rId1117"/>
    <p:sldId id="1521" r:id="rId1118"/>
    <p:sldId id="1522" r:id="rId1119"/>
    <p:sldId id="1523" r:id="rId1120"/>
    <p:sldId id="1524" r:id="rId1121"/>
    <p:sldId id="1525" r:id="rId1122"/>
    <p:sldId id="1526" r:id="rId1123"/>
    <p:sldId id="1527" r:id="rId1124"/>
    <p:sldId id="1528" r:id="rId1125"/>
    <p:sldId id="1529" r:id="rId1126"/>
    <p:sldId id="1530" r:id="rId1127"/>
    <p:sldId id="1531" r:id="rId1128"/>
    <p:sldId id="1532" r:id="rId1129"/>
    <p:sldId id="1533" r:id="rId1130"/>
    <p:sldId id="1534" r:id="rId1131"/>
    <p:sldId id="1535" r:id="rId1132"/>
    <p:sldId id="1536" r:id="rId1133"/>
    <p:sldId id="1537" r:id="rId1134"/>
    <p:sldId id="1538" r:id="rId1135"/>
    <p:sldId id="1539" r:id="rId1136"/>
    <p:sldId id="1540" r:id="rId1137"/>
    <p:sldId id="1541" r:id="rId1138"/>
    <p:sldId id="1542" r:id="rId1139"/>
    <p:sldId id="1543" r:id="rId1140"/>
    <p:sldId id="1544" r:id="rId1141"/>
    <p:sldId id="1545" r:id="rId1142"/>
    <p:sldId id="1546" r:id="rId1143"/>
    <p:sldId id="1547" r:id="rId1144"/>
    <p:sldId id="1548" r:id="rId1145"/>
    <p:sldId id="1549" r:id="rId1146"/>
    <p:sldId id="1550" r:id="rId1147"/>
    <p:sldId id="1551" r:id="rId1148"/>
    <p:sldId id="1552" r:id="rId1149"/>
    <p:sldId id="1553" r:id="rId1150"/>
    <p:sldId id="1554" r:id="rId1151"/>
    <p:sldId id="1555" r:id="rId1152"/>
    <p:sldId id="1556" r:id="rId1153"/>
    <p:sldId id="1557" r:id="rId1154"/>
    <p:sldId id="1558" r:id="rId1155"/>
    <p:sldId id="1559" r:id="rId1156"/>
    <p:sldId id="1560" r:id="rId1157"/>
    <p:sldId id="1561" r:id="rId1158"/>
    <p:sldId id="1562" r:id="rId1159"/>
    <p:sldId id="1563" r:id="rId1160"/>
    <p:sldId id="1564" r:id="rId1161"/>
    <p:sldId id="1565" r:id="rId1162"/>
    <p:sldId id="1566" r:id="rId1163"/>
    <p:sldId id="1567" r:id="rId1164"/>
    <p:sldId id="1568" r:id="rId1165"/>
    <p:sldId id="1569" r:id="rId1166"/>
    <p:sldId id="1570" r:id="rId1167"/>
    <p:sldId id="1571" r:id="rId1168"/>
    <p:sldId id="1572" r:id="rId1169"/>
    <p:sldId id="1573" r:id="rId1170"/>
    <p:sldId id="1574" r:id="rId1171"/>
    <p:sldId id="1575" r:id="rId1172"/>
    <p:sldId id="1576" r:id="rId1173"/>
    <p:sldId id="1577" r:id="rId1174"/>
    <p:sldId id="1578" r:id="rId1175"/>
    <p:sldId id="1579" r:id="rId1176"/>
    <p:sldId id="1580" r:id="rId1177"/>
    <p:sldId id="1581" r:id="rId1178"/>
    <p:sldId id="1582" r:id="rId1179"/>
    <p:sldId id="1583" r:id="rId1180"/>
    <p:sldId id="1584" r:id="rId1181"/>
    <p:sldId id="1585" r:id="rId1182"/>
    <p:sldId id="1586" r:id="rId1183"/>
    <p:sldId id="1587" r:id="rId1184"/>
    <p:sldId id="1588" r:id="rId1185"/>
    <p:sldId id="1589" r:id="rId1186"/>
    <p:sldId id="1590" r:id="rId1187"/>
    <p:sldId id="1591" r:id="rId1188"/>
    <p:sldId id="1592" r:id="rId1189"/>
    <p:sldId id="1593" r:id="rId1190"/>
    <p:sldId id="1594" r:id="rId1191"/>
    <p:sldId id="1595" r:id="rId1192"/>
    <p:sldId id="1596" r:id="rId1193"/>
    <p:sldId id="1597" r:id="rId1194"/>
    <p:sldId id="1598" r:id="rId1195"/>
    <p:sldId id="1599" r:id="rId1196"/>
    <p:sldId id="1600" r:id="rId1197"/>
    <p:sldId id="1601" r:id="rId1198"/>
    <p:sldId id="1602" r:id="rId1199"/>
    <p:sldId id="1603" r:id="rId1200"/>
    <p:sldId id="1604" r:id="rId1201"/>
    <p:sldId id="1605" r:id="rId1202"/>
    <p:sldId id="1606" r:id="rId1203"/>
    <p:sldId id="1607" r:id="rId1204"/>
    <p:sldId id="1608" r:id="rId1205"/>
    <p:sldId id="1609" r:id="rId1206"/>
    <p:sldId id="1610" r:id="rId1207"/>
    <p:sldId id="1611" r:id="rId1208"/>
    <p:sldId id="1612" r:id="rId1209"/>
    <p:sldId id="1613" r:id="rId1210"/>
    <p:sldId id="1614" r:id="rId1211"/>
    <p:sldId id="1615" r:id="rId1212"/>
    <p:sldId id="1616" r:id="rId1213"/>
    <p:sldId id="1617" r:id="rId1214"/>
    <p:sldId id="1618" r:id="rId1215"/>
    <p:sldId id="1619" r:id="rId1216"/>
    <p:sldId id="1620" r:id="rId1217"/>
    <p:sldId id="1621" r:id="rId1218"/>
    <p:sldId id="1622" r:id="rId1219"/>
    <p:sldId id="1623" r:id="rId1220"/>
    <p:sldId id="1624" r:id="rId1221"/>
    <p:sldId id="1625" r:id="rId1222"/>
    <p:sldId id="1626" r:id="rId1223"/>
    <p:sldId id="1627" r:id="rId1224"/>
    <p:sldId id="1628" r:id="rId1225"/>
    <p:sldId id="1629" r:id="rId1226"/>
    <p:sldId id="1630" r:id="rId1227"/>
    <p:sldId id="1631" r:id="rId1228"/>
    <p:sldId id="1632" r:id="rId1229"/>
    <p:sldId id="1633" r:id="rId1230"/>
    <p:sldId id="1634" r:id="rId1231"/>
    <p:sldId id="1635" r:id="rId1232"/>
    <p:sldId id="1636" r:id="rId1233"/>
    <p:sldId id="1637" r:id="rId1234"/>
    <p:sldId id="1638" r:id="rId1235"/>
    <p:sldId id="1639" r:id="rId1236"/>
    <p:sldId id="1640" r:id="rId1237"/>
    <p:sldId id="1641" r:id="rId1238"/>
    <p:sldId id="1642" r:id="rId1239"/>
    <p:sldId id="1643" r:id="rId1240"/>
    <p:sldId id="1644" r:id="rId1241"/>
    <p:sldId id="1645" r:id="rId1242"/>
    <p:sldId id="1646" r:id="rId1243"/>
    <p:sldId id="1647" r:id="rId1244"/>
    <p:sldId id="1648" r:id="rId1245"/>
    <p:sldId id="1649" r:id="rId1246"/>
    <p:sldId id="1650" r:id="rId1247"/>
    <p:sldId id="1651" r:id="rId1248"/>
    <p:sldId id="1652" r:id="rId1249"/>
    <p:sldId id="1653" r:id="rId1250"/>
    <p:sldId id="1654" r:id="rId1251"/>
    <p:sldId id="1655" r:id="rId1252"/>
    <p:sldId id="1656" r:id="rId1253"/>
    <p:sldId id="1657" r:id="rId1254"/>
    <p:sldId id="1658" r:id="rId1255"/>
    <p:sldId id="1659" r:id="rId1256"/>
    <p:sldId id="1660" r:id="rId1257"/>
    <p:sldId id="1661" r:id="rId1258"/>
    <p:sldId id="1662" r:id="rId1259"/>
    <p:sldId id="1663" r:id="rId1260"/>
    <p:sldId id="1664" r:id="rId1261"/>
    <p:sldId id="1665" r:id="rId1262"/>
    <p:sldId id="1666" r:id="rId1263"/>
    <p:sldId id="1667" r:id="rId1264"/>
    <p:sldId id="1668" r:id="rId1265"/>
    <p:sldId id="1669" r:id="rId1266"/>
    <p:sldId id="1670" r:id="rId1267"/>
    <p:sldId id="1671" r:id="rId1268"/>
    <p:sldId id="1672" r:id="rId1269"/>
    <p:sldId id="1673" r:id="rId1270"/>
    <p:sldId id="1674" r:id="rId1271"/>
    <p:sldId id="1675" r:id="rId1272"/>
    <p:sldId id="1676" r:id="rId1273"/>
    <p:sldId id="1677" r:id="rId1274"/>
    <p:sldId id="1678" r:id="rId1275"/>
    <p:sldId id="1679" r:id="rId1276"/>
    <p:sldId id="1680" r:id="rId1277"/>
    <p:sldId id="1681" r:id="rId1278"/>
    <p:sldId id="1682" r:id="rId1279"/>
    <p:sldId id="2227" r:id="rId1280"/>
    <p:sldId id="15221" r:id="rId1281"/>
    <p:sldId id="2236" r:id="rId1282"/>
    <p:sldId id="14368" r:id="rId1283"/>
    <p:sldId id="14705" r:id="rId1284"/>
    <p:sldId id="14706" r:id="rId1285"/>
    <p:sldId id="14707" r:id="rId1286"/>
    <p:sldId id="14708" r:id="rId1287"/>
    <p:sldId id="14709" r:id="rId1288"/>
    <p:sldId id="14369" r:id="rId1289"/>
    <p:sldId id="1310" r:id="rId1290"/>
    <p:sldId id="1311" r:id="rId1291"/>
    <p:sldId id="1312" r:id="rId1292"/>
    <p:sldId id="1313" r:id="rId1293"/>
    <p:sldId id="1314" r:id="rId1294"/>
    <p:sldId id="1315" r:id="rId1295"/>
    <p:sldId id="14866" r:id="rId1296"/>
    <p:sldId id="1317" r:id="rId1297"/>
    <p:sldId id="14867" r:id="rId1298"/>
    <p:sldId id="1319" r:id="rId1299"/>
    <p:sldId id="14868" r:id="rId1300"/>
    <p:sldId id="1321" r:id="rId1301"/>
    <p:sldId id="14869" r:id="rId1302"/>
    <p:sldId id="1323" r:id="rId1303"/>
    <p:sldId id="14870" r:id="rId1304"/>
    <p:sldId id="1325" r:id="rId1305"/>
    <p:sldId id="14871" r:id="rId1306"/>
    <p:sldId id="1327" r:id="rId1307"/>
    <p:sldId id="14872" r:id="rId1308"/>
    <p:sldId id="1329" r:id="rId1309"/>
    <p:sldId id="14873" r:id="rId1310"/>
    <p:sldId id="1331" r:id="rId1311"/>
    <p:sldId id="14874" r:id="rId1312"/>
    <p:sldId id="1333" r:id="rId1313"/>
    <p:sldId id="14875" r:id="rId1314"/>
    <p:sldId id="1335" r:id="rId1315"/>
    <p:sldId id="14876" r:id="rId1316"/>
    <p:sldId id="1337" r:id="rId1317"/>
    <p:sldId id="14877" r:id="rId1318"/>
    <p:sldId id="1339" r:id="rId1319"/>
    <p:sldId id="14878" r:id="rId1320"/>
    <p:sldId id="1341" r:id="rId1321"/>
    <p:sldId id="1342" r:id="rId1322"/>
    <p:sldId id="1343" r:id="rId1323"/>
    <p:sldId id="1344" r:id="rId1324"/>
    <p:sldId id="1345" r:id="rId1325"/>
    <p:sldId id="1346" r:id="rId1326"/>
    <p:sldId id="1347" r:id="rId1327"/>
    <p:sldId id="1348" r:id="rId1328"/>
    <p:sldId id="1349" r:id="rId1329"/>
    <p:sldId id="1350" r:id="rId1330"/>
    <p:sldId id="1351" r:id="rId1331"/>
    <p:sldId id="1352" r:id="rId1332"/>
    <p:sldId id="1353" r:id="rId1333"/>
    <p:sldId id="1354" r:id="rId1334"/>
    <p:sldId id="1355" r:id="rId1335"/>
    <p:sldId id="1356" r:id="rId1336"/>
    <p:sldId id="2207" r:id="rId1337"/>
    <p:sldId id="2208" r:id="rId1338"/>
    <p:sldId id="2216" r:id="rId1339"/>
    <p:sldId id="14398" r:id="rId1340"/>
    <p:sldId id="1699" r:id="rId1341"/>
    <p:sldId id="1700" r:id="rId1342"/>
    <p:sldId id="1701" r:id="rId1343"/>
    <p:sldId id="1702" r:id="rId1344"/>
    <p:sldId id="1703" r:id="rId1345"/>
    <p:sldId id="1704" r:id="rId1346"/>
    <p:sldId id="1705" r:id="rId1347"/>
    <p:sldId id="1706" r:id="rId1348"/>
    <p:sldId id="1707" r:id="rId1349"/>
    <p:sldId id="1708" r:id="rId1350"/>
    <p:sldId id="1709" r:id="rId1351"/>
    <p:sldId id="1710" r:id="rId1352"/>
    <p:sldId id="1711" r:id="rId1353"/>
    <p:sldId id="1712" r:id="rId1354"/>
    <p:sldId id="1713" r:id="rId1355"/>
    <p:sldId id="1714" r:id="rId1356"/>
    <p:sldId id="1715" r:id="rId1357"/>
    <p:sldId id="1716" r:id="rId1358"/>
    <p:sldId id="1717" r:id="rId1359"/>
    <p:sldId id="1718" r:id="rId1360"/>
    <p:sldId id="1719" r:id="rId1361"/>
    <p:sldId id="1720" r:id="rId1362"/>
    <p:sldId id="1721" r:id="rId1363"/>
    <p:sldId id="1722" r:id="rId1364"/>
    <p:sldId id="1723" r:id="rId1365"/>
    <p:sldId id="1724" r:id="rId1366"/>
    <p:sldId id="1725" r:id="rId1367"/>
    <p:sldId id="1726" r:id="rId1368"/>
    <p:sldId id="1727" r:id="rId1369"/>
    <p:sldId id="1728" r:id="rId1370"/>
    <p:sldId id="1729" r:id="rId1371"/>
    <p:sldId id="1730" r:id="rId1372"/>
    <p:sldId id="1731" r:id="rId1373"/>
    <p:sldId id="2237" r:id="rId1374"/>
    <p:sldId id="2238" r:id="rId1375"/>
    <p:sldId id="2246" r:id="rId1376"/>
    <p:sldId id="14391" r:id="rId1377"/>
    <p:sldId id="1743" r:id="rId1378"/>
    <p:sldId id="1744" r:id="rId1379"/>
    <p:sldId id="1745" r:id="rId1380"/>
    <p:sldId id="1746" r:id="rId1381"/>
    <p:sldId id="1747" r:id="rId1382"/>
    <p:sldId id="1748" r:id="rId1383"/>
    <p:sldId id="14879" r:id="rId1384"/>
    <p:sldId id="1750" r:id="rId1385"/>
    <p:sldId id="14880" r:id="rId1386"/>
    <p:sldId id="1752" r:id="rId1387"/>
    <p:sldId id="14881" r:id="rId1388"/>
    <p:sldId id="1754" r:id="rId1389"/>
    <p:sldId id="14882" r:id="rId1390"/>
    <p:sldId id="1756" r:id="rId1391"/>
    <p:sldId id="14883" r:id="rId1392"/>
    <p:sldId id="1758" r:id="rId1393"/>
    <p:sldId id="14884" r:id="rId1394"/>
    <p:sldId id="1760" r:id="rId1395"/>
    <p:sldId id="14885" r:id="rId1396"/>
    <p:sldId id="1762" r:id="rId1397"/>
    <p:sldId id="14886" r:id="rId1398"/>
    <p:sldId id="1764" r:id="rId1399"/>
    <p:sldId id="14887" r:id="rId1400"/>
    <p:sldId id="1766" r:id="rId1401"/>
    <p:sldId id="14888" r:id="rId1402"/>
    <p:sldId id="1768" r:id="rId1403"/>
    <p:sldId id="14889" r:id="rId1404"/>
    <p:sldId id="1770" r:id="rId1405"/>
    <p:sldId id="14890" r:id="rId1406"/>
    <p:sldId id="1772" r:id="rId1407"/>
    <p:sldId id="14891" r:id="rId1408"/>
    <p:sldId id="1774" r:id="rId1409"/>
    <p:sldId id="15257" r:id="rId1410"/>
    <p:sldId id="15258" r:id="rId1411"/>
    <p:sldId id="15259" r:id="rId1412"/>
    <p:sldId id="15589" r:id="rId1413"/>
    <p:sldId id="15301" r:id="rId1414"/>
    <p:sldId id="15302" r:id="rId1415"/>
    <p:sldId id="15590" r:id="rId1416"/>
    <p:sldId id="15739" r:id="rId1417"/>
    <p:sldId id="15591" r:id="rId1418"/>
    <p:sldId id="1775" r:id="rId1419"/>
    <p:sldId id="1776" r:id="rId1420"/>
    <p:sldId id="1777" r:id="rId1421"/>
    <p:sldId id="1778" r:id="rId1422"/>
    <p:sldId id="1779" r:id="rId1423"/>
    <p:sldId id="1780" r:id="rId1424"/>
    <p:sldId id="1781" r:id="rId1425"/>
    <p:sldId id="1782" r:id="rId1426"/>
    <p:sldId id="1783" r:id="rId1427"/>
    <p:sldId id="1784" r:id="rId1428"/>
    <p:sldId id="1785" r:id="rId1429"/>
    <p:sldId id="1786" r:id="rId1430"/>
    <p:sldId id="15729" r:id="rId1431"/>
    <p:sldId id="15730" r:id="rId1432"/>
    <p:sldId id="15731" r:id="rId1433"/>
    <p:sldId id="15732" r:id="rId1434"/>
    <p:sldId id="15733" r:id="rId1435"/>
    <p:sldId id="15734" r:id="rId1436"/>
    <p:sldId id="15735" r:id="rId1437"/>
    <p:sldId id="15736" r:id="rId1438"/>
    <p:sldId id="15737" r:id="rId1439"/>
    <p:sldId id="15738" r:id="rId1440"/>
    <p:sldId id="1787" r:id="rId1441"/>
    <p:sldId id="1788" r:id="rId1442"/>
    <p:sldId id="1789" r:id="rId1443"/>
    <p:sldId id="1790" r:id="rId1444"/>
    <p:sldId id="1791" r:id="rId1445"/>
    <p:sldId id="1792" r:id="rId1446"/>
    <p:sldId id="1793" r:id="rId1447"/>
    <p:sldId id="1794" r:id="rId1448"/>
    <p:sldId id="1795" r:id="rId1449"/>
    <p:sldId id="15075" r:id="rId1450"/>
    <p:sldId id="15076" r:id="rId1451"/>
    <p:sldId id="1798" r:id="rId1452"/>
    <p:sldId id="1799" r:id="rId1453"/>
    <p:sldId id="1800" r:id="rId1454"/>
    <p:sldId id="1801" r:id="rId1455"/>
    <p:sldId id="1802" r:id="rId1456"/>
    <p:sldId id="1803" r:id="rId1457"/>
    <p:sldId id="1804" r:id="rId1458"/>
    <p:sldId id="15077" r:id="rId1459"/>
    <p:sldId id="15078" r:id="rId1460"/>
    <p:sldId id="1807" r:id="rId1461"/>
    <p:sldId id="1808" r:id="rId1462"/>
    <p:sldId id="1809" r:id="rId1463"/>
    <p:sldId id="1810" r:id="rId1464"/>
    <p:sldId id="1811" r:id="rId1465"/>
    <p:sldId id="1812" r:id="rId1466"/>
    <p:sldId id="1813" r:id="rId1467"/>
    <p:sldId id="1814" r:id="rId1468"/>
    <p:sldId id="1815" r:id="rId1469"/>
    <p:sldId id="1816" r:id="rId1470"/>
    <p:sldId id="15080" r:id="rId1471"/>
    <p:sldId id="2287" r:id="rId1472"/>
    <p:sldId id="2288" r:id="rId1473"/>
    <p:sldId id="2289" r:id="rId1474"/>
    <p:sldId id="2297" r:id="rId1475"/>
    <p:sldId id="14370" r:id="rId1476"/>
    <p:sldId id="15175" r:id="rId1477"/>
    <p:sldId id="15179" r:id="rId1478"/>
    <p:sldId id="15180" r:id="rId1479"/>
    <p:sldId id="15181" r:id="rId1480"/>
    <p:sldId id="15190" r:id="rId1481"/>
    <p:sldId id="15217" r:id="rId1482"/>
    <p:sldId id="15191" r:id="rId1483"/>
    <p:sldId id="15192" r:id="rId1484"/>
    <p:sldId id="15193" r:id="rId1485"/>
    <p:sldId id="15194" r:id="rId1486"/>
    <p:sldId id="15218" r:id="rId1487"/>
    <p:sldId id="15195" r:id="rId1488"/>
    <p:sldId id="15196" r:id="rId1489"/>
    <p:sldId id="15197" r:id="rId1490"/>
    <p:sldId id="15219" r:id="rId1491"/>
    <p:sldId id="15198" r:id="rId1492"/>
    <p:sldId id="15199" r:id="rId1493"/>
    <p:sldId id="15200" r:id="rId1494"/>
    <p:sldId id="15184" r:id="rId1495"/>
    <p:sldId id="15185" r:id="rId1496"/>
    <p:sldId id="15207" r:id="rId1497"/>
    <p:sldId id="15208" r:id="rId1498"/>
    <p:sldId id="15209" r:id="rId1499"/>
    <p:sldId id="15210" r:id="rId1500"/>
    <p:sldId id="15211" r:id="rId1501"/>
    <p:sldId id="15212" r:id="rId1502"/>
    <p:sldId id="15213" r:id="rId1503"/>
    <p:sldId id="15214" r:id="rId1504"/>
    <p:sldId id="15215" r:id="rId1505"/>
    <p:sldId id="15186" r:id="rId1506"/>
    <p:sldId id="15187" r:id="rId1507"/>
    <p:sldId id="15188" r:id="rId1508"/>
    <p:sldId id="15189" r:id="rId1509"/>
    <p:sldId id="15178" r:id="rId1510"/>
    <p:sldId id="15206" r:id="rId1511"/>
    <p:sldId id="15201" r:id="rId1512"/>
    <p:sldId id="15204" r:id="rId1513"/>
    <p:sldId id="15205" r:id="rId1514"/>
    <p:sldId id="15202" r:id="rId1515"/>
    <p:sldId id="15203" r:id="rId1516"/>
    <p:sldId id="1830" r:id="rId1517"/>
    <p:sldId id="1831" r:id="rId1518"/>
    <p:sldId id="1832" r:id="rId1519"/>
    <p:sldId id="1833" r:id="rId1520"/>
    <p:sldId id="1834" r:id="rId1521"/>
    <p:sldId id="1835" r:id="rId1522"/>
    <p:sldId id="14892" r:id="rId1523"/>
    <p:sldId id="1837" r:id="rId1524"/>
    <p:sldId id="14893" r:id="rId1525"/>
    <p:sldId id="1839" r:id="rId1526"/>
    <p:sldId id="14894" r:id="rId1527"/>
    <p:sldId id="1841" r:id="rId1528"/>
    <p:sldId id="14895" r:id="rId1529"/>
    <p:sldId id="1843" r:id="rId1530"/>
    <p:sldId id="14896" r:id="rId1531"/>
    <p:sldId id="1845" r:id="rId1532"/>
    <p:sldId id="14897" r:id="rId1533"/>
    <p:sldId id="1847" r:id="rId1534"/>
    <p:sldId id="14898" r:id="rId1535"/>
    <p:sldId id="1849" r:id="rId1536"/>
    <p:sldId id="14899" r:id="rId1537"/>
    <p:sldId id="1851" r:id="rId1538"/>
    <p:sldId id="14900" r:id="rId1539"/>
    <p:sldId id="1853" r:id="rId1540"/>
    <p:sldId id="14901" r:id="rId1541"/>
    <p:sldId id="1855" r:id="rId1542"/>
    <p:sldId id="14902" r:id="rId1543"/>
    <p:sldId id="1857" r:id="rId1544"/>
    <p:sldId id="14903" r:id="rId1545"/>
    <p:sldId id="1859" r:id="rId1546"/>
    <p:sldId id="14904" r:id="rId1547"/>
    <p:sldId id="1861" r:id="rId1548"/>
    <p:sldId id="1862" r:id="rId1549"/>
    <p:sldId id="1863" r:id="rId1550"/>
    <p:sldId id="15614" r:id="rId1551"/>
    <p:sldId id="15310" r:id="rId1552"/>
    <p:sldId id="15631" r:id="rId1553"/>
    <p:sldId id="15311" r:id="rId1554"/>
    <p:sldId id="15630" r:id="rId1555"/>
    <p:sldId id="15312" r:id="rId1556"/>
    <p:sldId id="15629" r:id="rId1557"/>
    <p:sldId id="15313" r:id="rId1558"/>
    <p:sldId id="15628" r:id="rId1559"/>
    <p:sldId id="15314" r:id="rId1560"/>
    <p:sldId id="15627" r:id="rId1561"/>
    <p:sldId id="1865" r:id="rId1562"/>
    <p:sldId id="1866" r:id="rId1563"/>
    <p:sldId id="1867" r:id="rId1564"/>
    <p:sldId id="1868" r:id="rId1565"/>
    <p:sldId id="1869" r:id="rId1566"/>
    <p:sldId id="1870" r:id="rId1567"/>
    <p:sldId id="1871" r:id="rId1568"/>
    <p:sldId id="1872" r:id="rId1569"/>
    <p:sldId id="1873" r:id="rId1570"/>
    <p:sldId id="1874" r:id="rId1571"/>
    <p:sldId id="1875" r:id="rId1572"/>
    <p:sldId id="1876" r:id="rId1573"/>
    <p:sldId id="1877" r:id="rId1574"/>
    <p:sldId id="15260" r:id="rId1575"/>
    <p:sldId id="15261" r:id="rId1576"/>
    <p:sldId id="15320" r:id="rId1577"/>
    <p:sldId id="15321" r:id="rId1578"/>
    <p:sldId id="15322" r:id="rId1579"/>
    <p:sldId id="15323" r:id="rId1580"/>
    <p:sldId id="15324" r:id="rId1581"/>
    <p:sldId id="1878" r:id="rId1582"/>
    <p:sldId id="2247" r:id="rId1583"/>
    <p:sldId id="1880" r:id="rId1584"/>
    <p:sldId id="2256" r:id="rId1585"/>
    <p:sldId id="14381" r:id="rId1586"/>
    <p:sldId id="14534" r:id="rId1587"/>
    <p:sldId id="14535" r:id="rId1588"/>
    <p:sldId id="14536" r:id="rId1589"/>
    <p:sldId id="14537" r:id="rId1590"/>
    <p:sldId id="14538" r:id="rId1591"/>
    <p:sldId id="14543" r:id="rId1592"/>
    <p:sldId id="14544" r:id="rId1593"/>
    <p:sldId id="14545" r:id="rId1594"/>
    <p:sldId id="14542" r:id="rId1595"/>
    <p:sldId id="1890" r:id="rId1596"/>
    <p:sldId id="1891" r:id="rId1597"/>
    <p:sldId id="1892" r:id="rId1598"/>
    <p:sldId id="1893" r:id="rId1599"/>
    <p:sldId id="1894" r:id="rId1600"/>
    <p:sldId id="1895" r:id="rId1601"/>
    <p:sldId id="14947" r:id="rId1602"/>
    <p:sldId id="1897" r:id="rId1603"/>
    <p:sldId id="14948" r:id="rId1604"/>
    <p:sldId id="1899" r:id="rId1605"/>
    <p:sldId id="14949" r:id="rId1606"/>
    <p:sldId id="1901" r:id="rId1607"/>
    <p:sldId id="14950" r:id="rId1608"/>
    <p:sldId id="1903" r:id="rId1609"/>
    <p:sldId id="14951" r:id="rId1610"/>
    <p:sldId id="1905" r:id="rId1611"/>
    <p:sldId id="14952" r:id="rId1612"/>
    <p:sldId id="1907" r:id="rId1613"/>
    <p:sldId id="14953" r:id="rId1614"/>
    <p:sldId id="1909" r:id="rId1615"/>
    <p:sldId id="14954" r:id="rId1616"/>
    <p:sldId id="1911" r:id="rId1617"/>
    <p:sldId id="14955" r:id="rId1618"/>
    <p:sldId id="1913" r:id="rId1619"/>
    <p:sldId id="14956" r:id="rId1620"/>
    <p:sldId id="1915" r:id="rId1621"/>
    <p:sldId id="14957" r:id="rId1622"/>
    <p:sldId id="1917" r:id="rId1623"/>
    <p:sldId id="14958" r:id="rId1624"/>
    <p:sldId id="1919" r:id="rId1625"/>
    <p:sldId id="14959" r:id="rId1626"/>
    <p:sldId id="1921" r:id="rId1627"/>
    <p:sldId id="1922" r:id="rId1628"/>
    <p:sldId id="1923" r:id="rId1629"/>
    <p:sldId id="15620" r:id="rId1630"/>
    <p:sldId id="15621" r:id="rId1631"/>
    <p:sldId id="15315" r:id="rId1632"/>
    <p:sldId id="15632" r:id="rId1633"/>
    <p:sldId id="15316" r:id="rId1634"/>
    <p:sldId id="15633" r:id="rId1635"/>
    <p:sldId id="15317" r:id="rId1636"/>
    <p:sldId id="15634" r:id="rId1637"/>
    <p:sldId id="15318" r:id="rId1638"/>
    <p:sldId id="15635" r:id="rId1639"/>
    <p:sldId id="15319" r:id="rId1640"/>
    <p:sldId id="15636" r:id="rId1641"/>
    <p:sldId id="1926" r:id="rId1642"/>
    <p:sldId id="1927" r:id="rId1643"/>
    <p:sldId id="1928" r:id="rId1644"/>
    <p:sldId id="1929" r:id="rId1645"/>
    <p:sldId id="1930" r:id="rId1646"/>
    <p:sldId id="1931" r:id="rId1647"/>
    <p:sldId id="1932" r:id="rId1648"/>
    <p:sldId id="1933" r:id="rId1649"/>
    <p:sldId id="1934" r:id="rId1650"/>
    <p:sldId id="1935" r:id="rId1651"/>
    <p:sldId id="1936" r:id="rId1652"/>
    <p:sldId id="2257" r:id="rId1653"/>
    <p:sldId id="1938" r:id="rId1654"/>
    <p:sldId id="2266" r:id="rId1655"/>
    <p:sldId id="14371" r:id="rId1656"/>
    <p:sldId id="1948" r:id="rId1657"/>
    <p:sldId id="1949" r:id="rId1658"/>
    <p:sldId id="1950" r:id="rId1659"/>
    <p:sldId id="1951" r:id="rId1660"/>
    <p:sldId id="1952" r:id="rId1661"/>
    <p:sldId id="1953" r:id="rId1662"/>
    <p:sldId id="14960" r:id="rId1663"/>
    <p:sldId id="1955" r:id="rId1664"/>
    <p:sldId id="14961" r:id="rId1665"/>
    <p:sldId id="1957" r:id="rId1666"/>
    <p:sldId id="14962" r:id="rId1667"/>
    <p:sldId id="1959" r:id="rId1668"/>
    <p:sldId id="14963" r:id="rId1669"/>
    <p:sldId id="1961" r:id="rId1670"/>
    <p:sldId id="14964" r:id="rId1671"/>
    <p:sldId id="1963" r:id="rId1672"/>
    <p:sldId id="14965" r:id="rId1673"/>
    <p:sldId id="1965" r:id="rId1674"/>
    <p:sldId id="14966" r:id="rId1675"/>
    <p:sldId id="1967" r:id="rId1676"/>
    <p:sldId id="14967" r:id="rId1677"/>
    <p:sldId id="1969" r:id="rId1678"/>
    <p:sldId id="14968" r:id="rId1679"/>
    <p:sldId id="1971" r:id="rId1680"/>
    <p:sldId id="14969" r:id="rId1681"/>
    <p:sldId id="1973" r:id="rId1682"/>
    <p:sldId id="14970" r:id="rId1683"/>
    <p:sldId id="1975" r:id="rId1684"/>
    <p:sldId id="14971" r:id="rId1685"/>
    <p:sldId id="1977" r:id="rId1686"/>
    <p:sldId id="14972" r:id="rId1687"/>
    <p:sldId id="1979" r:id="rId1688"/>
    <p:sldId id="1980" r:id="rId1689"/>
    <p:sldId id="1981" r:id="rId1690"/>
    <p:sldId id="1982" r:id="rId1691"/>
    <p:sldId id="1983" r:id="rId1692"/>
    <p:sldId id="1984" r:id="rId1693"/>
    <p:sldId id="1985" r:id="rId1694"/>
    <p:sldId id="1986" r:id="rId1695"/>
    <p:sldId id="1987" r:id="rId1696"/>
    <p:sldId id="1988" r:id="rId1697"/>
    <p:sldId id="1989" r:id="rId1698"/>
    <p:sldId id="1990" r:id="rId1699"/>
    <p:sldId id="1991" r:id="rId1700"/>
    <p:sldId id="1992" r:id="rId1701"/>
    <p:sldId id="1993" r:id="rId1702"/>
    <p:sldId id="1994" r:id="rId1703"/>
    <p:sldId id="1995" r:id="rId1704"/>
    <p:sldId id="1996" r:id="rId1705"/>
    <p:sldId id="14973" r:id="rId1706"/>
    <p:sldId id="1997" r:id="rId1707"/>
    <p:sldId id="1998" r:id="rId1708"/>
    <p:sldId id="1999" r:id="rId1709"/>
    <p:sldId id="2000" r:id="rId1710"/>
    <p:sldId id="2001" r:id="rId1711"/>
    <p:sldId id="2002" r:id="rId1712"/>
    <p:sldId id="2003" r:id="rId1713"/>
    <p:sldId id="2004" r:id="rId1714"/>
    <p:sldId id="2005" r:id="rId1715"/>
    <p:sldId id="2006" r:id="rId1716"/>
    <p:sldId id="14974" r:id="rId1717"/>
    <p:sldId id="14975" r:id="rId1718"/>
    <p:sldId id="14976" r:id="rId1719"/>
    <p:sldId id="14991" r:id="rId1720"/>
    <p:sldId id="14992" r:id="rId1721"/>
    <p:sldId id="14993" r:id="rId1722"/>
    <p:sldId id="14994" r:id="rId1723"/>
    <p:sldId id="14995" r:id="rId1724"/>
    <p:sldId id="15251" r:id="rId1725"/>
    <p:sldId id="15252" r:id="rId1726"/>
    <p:sldId id="15253" r:id="rId1727"/>
    <p:sldId id="15297" r:id="rId1728"/>
    <p:sldId id="15298" r:id="rId1729"/>
    <p:sldId id="15268" r:id="rId1730"/>
    <p:sldId id="15269" r:id="rId1731"/>
    <p:sldId id="15270" r:id="rId1732"/>
    <p:sldId id="15382" r:id="rId1733"/>
    <p:sldId id="15300" r:id="rId1734"/>
    <p:sldId id="15381" r:id="rId1735"/>
    <p:sldId id="15383" r:id="rId1736"/>
    <p:sldId id="15384" r:id="rId1737"/>
    <p:sldId id="15385" r:id="rId1738"/>
    <p:sldId id="2007" r:id="rId1739"/>
    <p:sldId id="2008" r:id="rId1740"/>
    <p:sldId id="2009" r:id="rId1741"/>
    <p:sldId id="2010" r:id="rId1742"/>
    <p:sldId id="2011" r:id="rId1743"/>
    <p:sldId id="2012" r:id="rId1744"/>
    <p:sldId id="2013" r:id="rId1745"/>
    <p:sldId id="2014" r:id="rId1746"/>
    <p:sldId id="2015" r:id="rId1747"/>
    <p:sldId id="2016" r:id="rId1748"/>
    <p:sldId id="2017" r:id="rId1749"/>
    <p:sldId id="2018" r:id="rId1750"/>
    <p:sldId id="2019" r:id="rId1751"/>
    <p:sldId id="2020" r:id="rId1752"/>
    <p:sldId id="2021" r:id="rId1753"/>
    <p:sldId id="2022" r:id="rId1754"/>
    <p:sldId id="2267" r:id="rId1755"/>
    <p:sldId id="2024" r:id="rId1756"/>
    <p:sldId id="2276" r:id="rId1757"/>
    <p:sldId id="14387" r:id="rId1758"/>
    <p:sldId id="2299" r:id="rId1759"/>
    <p:sldId id="2300" r:id="rId1760"/>
    <p:sldId id="2301" r:id="rId1761"/>
    <p:sldId id="2309" r:id="rId1762"/>
    <p:sldId id="14372" r:id="rId1763"/>
    <p:sldId id="15266" r:id="rId1764"/>
    <p:sldId id="15275" r:id="rId1765"/>
    <p:sldId id="15463" r:id="rId1766"/>
    <p:sldId id="15464" r:id="rId1767"/>
    <p:sldId id="15465" r:id="rId1768"/>
    <p:sldId id="15466" r:id="rId1769"/>
    <p:sldId id="15511" r:id="rId1770"/>
    <p:sldId id="15467" r:id="rId1771"/>
    <p:sldId id="15468" r:id="rId1772"/>
    <p:sldId id="15469" r:id="rId1773"/>
    <p:sldId id="15512" r:id="rId1774"/>
    <p:sldId id="15470" r:id="rId1775"/>
    <p:sldId id="15471" r:id="rId1776"/>
    <p:sldId id="15472" r:id="rId1777"/>
    <p:sldId id="15513" r:id="rId1778"/>
    <p:sldId id="15473" r:id="rId1779"/>
    <p:sldId id="15474" r:id="rId1780"/>
    <p:sldId id="15475" r:id="rId1781"/>
    <p:sldId id="15514" r:id="rId1782"/>
    <p:sldId id="15476" r:id="rId1783"/>
    <p:sldId id="15477" r:id="rId1784"/>
    <p:sldId id="15478" r:id="rId1785"/>
    <p:sldId id="15515" r:id="rId1786"/>
    <p:sldId id="15479" r:id="rId1787"/>
    <p:sldId id="15480" r:id="rId1788"/>
    <p:sldId id="15481" r:id="rId1789"/>
    <p:sldId id="15516" r:id="rId1790"/>
    <p:sldId id="15482" r:id="rId1791"/>
    <p:sldId id="15483" r:id="rId1792"/>
    <p:sldId id="15484" r:id="rId1793"/>
    <p:sldId id="15517" r:id="rId1794"/>
    <p:sldId id="15485" r:id="rId1795"/>
    <p:sldId id="15486" r:id="rId1796"/>
    <p:sldId id="15276" r:id="rId1797"/>
    <p:sldId id="15532" r:id="rId1798"/>
    <p:sldId id="15535" r:id="rId1799"/>
    <p:sldId id="15534" r:id="rId1800"/>
    <p:sldId id="15267" r:id="rId1801"/>
    <p:sldId id="15277" r:id="rId1802"/>
    <p:sldId id="15487" r:id="rId1803"/>
    <p:sldId id="15488" r:id="rId1804"/>
    <p:sldId id="15489" r:id="rId1805"/>
    <p:sldId id="15490" r:id="rId1806"/>
    <p:sldId id="15525" r:id="rId1807"/>
    <p:sldId id="15491" r:id="rId1808"/>
    <p:sldId id="15492" r:id="rId1809"/>
    <p:sldId id="15493" r:id="rId1810"/>
    <p:sldId id="15526" r:id="rId1811"/>
    <p:sldId id="15494" r:id="rId1812"/>
    <p:sldId id="15495" r:id="rId1813"/>
    <p:sldId id="15496" r:id="rId1814"/>
    <p:sldId id="15527" r:id="rId1815"/>
    <p:sldId id="15497" r:id="rId1816"/>
    <p:sldId id="15498" r:id="rId1817"/>
    <p:sldId id="15499" r:id="rId1818"/>
    <p:sldId id="15528" r:id="rId1819"/>
    <p:sldId id="15500" r:id="rId1820"/>
    <p:sldId id="15501" r:id="rId1821"/>
    <p:sldId id="15502" r:id="rId1822"/>
    <p:sldId id="15529" r:id="rId1823"/>
    <p:sldId id="15503" r:id="rId1824"/>
    <p:sldId id="15504" r:id="rId1825"/>
    <p:sldId id="15505" r:id="rId1826"/>
    <p:sldId id="15530" r:id="rId1827"/>
    <p:sldId id="15506" r:id="rId1828"/>
    <p:sldId id="15507" r:id="rId1829"/>
    <p:sldId id="15508" r:id="rId1830"/>
    <p:sldId id="15531" r:id="rId1831"/>
    <p:sldId id="15509" r:id="rId1832"/>
    <p:sldId id="15510" r:id="rId1833"/>
    <p:sldId id="15278" r:id="rId1834"/>
    <p:sldId id="15536" r:id="rId1835"/>
    <p:sldId id="15537" r:id="rId1836"/>
    <p:sldId id="15538" r:id="rId1837"/>
    <p:sldId id="15279" r:id="rId1838"/>
    <p:sldId id="15280" r:id="rId1839"/>
    <p:sldId id="15462" r:id="rId1840"/>
    <p:sldId id="15436" r:id="rId1841"/>
    <p:sldId id="15455" r:id="rId1842"/>
    <p:sldId id="15437" r:id="rId1843"/>
    <p:sldId id="15524" r:id="rId1844"/>
    <p:sldId id="15438" r:id="rId1845"/>
    <p:sldId id="15456" r:id="rId1846"/>
    <p:sldId id="15439" r:id="rId1847"/>
    <p:sldId id="15523" r:id="rId1848"/>
    <p:sldId id="15440" r:id="rId1849"/>
    <p:sldId id="15457" r:id="rId1850"/>
    <p:sldId id="15441" r:id="rId1851"/>
    <p:sldId id="15522" r:id="rId1852"/>
    <p:sldId id="15442" r:id="rId1853"/>
    <p:sldId id="15458" r:id="rId1854"/>
    <p:sldId id="15443" r:id="rId1855"/>
    <p:sldId id="15521" r:id="rId1856"/>
    <p:sldId id="15444" r:id="rId1857"/>
    <p:sldId id="15459" r:id="rId1858"/>
    <p:sldId id="15445" r:id="rId1859"/>
    <p:sldId id="15520" r:id="rId1860"/>
    <p:sldId id="15446" r:id="rId1861"/>
    <p:sldId id="15460" r:id="rId1862"/>
    <p:sldId id="15447" r:id="rId1863"/>
    <p:sldId id="15519" r:id="rId1864"/>
    <p:sldId id="15448" r:id="rId1865"/>
    <p:sldId id="15461" r:id="rId1866"/>
    <p:sldId id="15449" r:id="rId1867"/>
    <p:sldId id="15518" r:id="rId1868"/>
    <p:sldId id="15450" r:id="rId1869"/>
    <p:sldId id="15451" r:id="rId1870"/>
    <p:sldId id="15281" r:id="rId1871"/>
    <p:sldId id="15539" r:id="rId1872"/>
    <p:sldId id="15540" r:id="rId1873"/>
    <p:sldId id="15541" r:id="rId1874"/>
    <p:sldId id="15282" r:id="rId1875"/>
    <p:sldId id="2034" r:id="rId1876"/>
    <p:sldId id="2035" r:id="rId1877"/>
    <p:sldId id="2036" r:id="rId1878"/>
    <p:sldId id="2037" r:id="rId1879"/>
    <p:sldId id="15454" r:id="rId1880"/>
    <p:sldId id="2039" r:id="rId1881"/>
    <p:sldId id="14905" r:id="rId1882"/>
    <p:sldId id="2041" r:id="rId1883"/>
    <p:sldId id="14906" r:id="rId1884"/>
    <p:sldId id="2043" r:id="rId1885"/>
    <p:sldId id="14907" r:id="rId1886"/>
    <p:sldId id="2045" r:id="rId1887"/>
    <p:sldId id="14908" r:id="rId1888"/>
    <p:sldId id="2047" r:id="rId1889"/>
    <p:sldId id="14909" r:id="rId1890"/>
    <p:sldId id="2049" r:id="rId1891"/>
    <p:sldId id="14910" r:id="rId1892"/>
    <p:sldId id="2051" r:id="rId1893"/>
    <p:sldId id="14911" r:id="rId1894"/>
    <p:sldId id="2053" r:id="rId1895"/>
    <p:sldId id="14912" r:id="rId1896"/>
    <p:sldId id="2055" r:id="rId1897"/>
    <p:sldId id="14913" r:id="rId1898"/>
    <p:sldId id="2057" r:id="rId1899"/>
    <p:sldId id="14914" r:id="rId1900"/>
    <p:sldId id="2059" r:id="rId1901"/>
    <p:sldId id="14915" r:id="rId1902"/>
    <p:sldId id="2061" r:id="rId1903"/>
    <p:sldId id="14916" r:id="rId1904"/>
    <p:sldId id="2063" r:id="rId1905"/>
    <p:sldId id="14917" r:id="rId1906"/>
    <p:sldId id="2065" r:id="rId1907"/>
    <p:sldId id="2066" r:id="rId1908"/>
    <p:sldId id="2067" r:id="rId1909"/>
    <p:sldId id="2068" r:id="rId1910"/>
    <p:sldId id="2069" r:id="rId1911"/>
    <p:sldId id="2070" r:id="rId1912"/>
    <p:sldId id="2071" r:id="rId1913"/>
    <p:sldId id="2072" r:id="rId1914"/>
    <p:sldId id="2073" r:id="rId1915"/>
    <p:sldId id="2074" r:id="rId1916"/>
    <p:sldId id="2075" r:id="rId1917"/>
    <p:sldId id="2076" r:id="rId1918"/>
    <p:sldId id="2077" r:id="rId1919"/>
    <p:sldId id="2078" r:id="rId1920"/>
    <p:sldId id="2277" r:id="rId1921"/>
    <p:sldId id="2080" r:id="rId1922"/>
    <p:sldId id="2286" r:id="rId1923"/>
    <p:sldId id="14382" r:id="rId1924"/>
    <p:sldId id="1368" r:id="rId1925"/>
    <p:sldId id="1369" r:id="rId1926"/>
    <p:sldId id="1370" r:id="rId1927"/>
    <p:sldId id="1371" r:id="rId1928"/>
    <p:sldId id="1372" r:id="rId1929"/>
    <p:sldId id="1373" r:id="rId1930"/>
    <p:sldId id="14918" r:id="rId1931"/>
    <p:sldId id="1375" r:id="rId1932"/>
    <p:sldId id="14919" r:id="rId1933"/>
    <p:sldId id="1377" r:id="rId1934"/>
    <p:sldId id="14920" r:id="rId1935"/>
    <p:sldId id="1379" r:id="rId1936"/>
    <p:sldId id="14921" r:id="rId1937"/>
    <p:sldId id="1381" r:id="rId1938"/>
    <p:sldId id="14922" r:id="rId1939"/>
    <p:sldId id="1383" r:id="rId1940"/>
    <p:sldId id="14923" r:id="rId1941"/>
    <p:sldId id="1385" r:id="rId1942"/>
    <p:sldId id="14924" r:id="rId1943"/>
    <p:sldId id="1387" r:id="rId1944"/>
    <p:sldId id="14925" r:id="rId1945"/>
    <p:sldId id="1389" r:id="rId1946"/>
    <p:sldId id="14926" r:id="rId1947"/>
    <p:sldId id="1391" r:id="rId1948"/>
    <p:sldId id="14927" r:id="rId1949"/>
    <p:sldId id="1393" r:id="rId1950"/>
    <p:sldId id="14928" r:id="rId1951"/>
    <p:sldId id="1395" r:id="rId1952"/>
    <p:sldId id="14929" r:id="rId1953"/>
    <p:sldId id="1397" r:id="rId1954"/>
    <p:sldId id="14930" r:id="rId1955"/>
    <p:sldId id="1399" r:id="rId1956"/>
    <p:sldId id="1400" r:id="rId1957"/>
    <p:sldId id="1401" r:id="rId1958"/>
    <p:sldId id="1402" r:id="rId1959"/>
    <p:sldId id="1403" r:id="rId1960"/>
    <p:sldId id="1404" r:id="rId1961"/>
    <p:sldId id="1405" r:id="rId1962"/>
    <p:sldId id="1406" r:id="rId1963"/>
    <p:sldId id="1407" r:id="rId1964"/>
    <p:sldId id="1408" r:id="rId1965"/>
    <p:sldId id="1409" r:id="rId1966"/>
    <p:sldId id="2217" r:id="rId1967"/>
    <p:sldId id="2218" r:id="rId1968"/>
    <p:sldId id="2226" r:id="rId1969"/>
    <p:sldId id="14373" r:id="rId1970"/>
    <p:sldId id="15692" r:id="rId1971"/>
    <p:sldId id="15710" r:id="rId1972"/>
    <p:sldId id="15694" r:id="rId1973"/>
    <p:sldId id="15695" r:id="rId1974"/>
    <p:sldId id="15696" r:id="rId1975"/>
    <p:sldId id="15697" r:id="rId1976"/>
    <p:sldId id="15698" r:id="rId1977"/>
    <p:sldId id="15699" r:id="rId1978"/>
    <p:sldId id="15700" r:id="rId1979"/>
    <p:sldId id="15701" r:id="rId1980"/>
    <p:sldId id="15702" r:id="rId1981"/>
    <p:sldId id="15703" r:id="rId1982"/>
    <p:sldId id="15704" r:id="rId1983"/>
    <p:sldId id="15705" r:id="rId1984"/>
    <p:sldId id="15706" r:id="rId1985"/>
    <p:sldId id="15707" r:id="rId1986"/>
    <p:sldId id="15708" r:id="rId1987"/>
    <p:sldId id="15709" r:id="rId1988"/>
    <p:sldId id="15659" r:id="rId1989"/>
    <p:sldId id="15711" r:id="rId1990"/>
    <p:sldId id="15660" r:id="rId1991"/>
    <p:sldId id="15664" r:id="rId1992"/>
    <p:sldId id="15665" r:id="rId1993"/>
    <p:sldId id="15666" r:id="rId1994"/>
    <p:sldId id="15667" r:id="rId1995"/>
    <p:sldId id="15668" r:id="rId1996"/>
    <p:sldId id="15669" r:id="rId1997"/>
    <p:sldId id="15720" r:id="rId1998"/>
    <p:sldId id="15719" r:id="rId1999"/>
    <p:sldId id="15721" r:id="rId2000"/>
    <p:sldId id="15722" r:id="rId2001"/>
    <p:sldId id="15727" r:id="rId2002"/>
    <p:sldId id="15724" r:id="rId2003"/>
    <p:sldId id="15728" r:id="rId2004"/>
    <p:sldId id="15726" r:id="rId2005"/>
    <p:sldId id="15713" r:id="rId2006"/>
    <p:sldId id="15716" r:id="rId2007"/>
    <p:sldId id="15717" r:id="rId2008"/>
    <p:sldId id="15718" r:id="rId2009"/>
    <p:sldId id="15693" r:id="rId2010"/>
    <p:sldId id="2343" r:id="rId2011"/>
    <p:sldId id="14931" r:id="rId2012"/>
    <p:sldId id="2345" r:id="rId2013"/>
    <p:sldId id="14937" r:id="rId2014"/>
    <p:sldId id="2347" r:id="rId2015"/>
    <p:sldId id="14942" r:id="rId2016"/>
    <p:sldId id="2349" r:id="rId2017"/>
    <p:sldId id="14933" r:id="rId2018"/>
    <p:sldId id="2351" r:id="rId2019"/>
    <p:sldId id="14938" r:id="rId2020"/>
    <p:sldId id="2353" r:id="rId2021"/>
    <p:sldId id="14943" r:id="rId2022"/>
    <p:sldId id="2355" r:id="rId2023"/>
    <p:sldId id="14934" r:id="rId2024"/>
    <p:sldId id="2357" r:id="rId2025"/>
    <p:sldId id="14939" r:id="rId2026"/>
    <p:sldId id="2359" r:id="rId2027"/>
    <p:sldId id="14944" r:id="rId2028"/>
    <p:sldId id="2361" r:id="rId2029"/>
    <p:sldId id="14935" r:id="rId2030"/>
    <p:sldId id="2363" r:id="rId2031"/>
    <p:sldId id="14940" r:id="rId2032"/>
    <p:sldId id="2365" r:id="rId2033"/>
    <p:sldId id="14945" r:id="rId2034"/>
    <p:sldId id="2367" r:id="rId2035"/>
    <p:sldId id="14936" r:id="rId2036"/>
    <p:sldId id="2369" r:id="rId2037"/>
    <p:sldId id="14941" r:id="rId2038"/>
    <p:sldId id="2371" r:id="rId2039"/>
    <p:sldId id="14946" r:id="rId2040"/>
    <p:sldId id="2373" r:id="rId2041"/>
    <p:sldId id="2375" r:id="rId2042"/>
    <p:sldId id="15638" r:id="rId2043"/>
    <p:sldId id="15639" r:id="rId2044"/>
    <p:sldId id="15640" r:id="rId2045"/>
    <p:sldId id="15641" r:id="rId2046"/>
    <p:sldId id="15642" r:id="rId2047"/>
    <p:sldId id="15643" r:id="rId2048"/>
    <p:sldId id="15644" r:id="rId2049"/>
    <p:sldId id="15645" r:id="rId2050"/>
    <p:sldId id="15646" r:id="rId2051"/>
    <p:sldId id="15647" r:id="rId2052"/>
    <p:sldId id="15648" r:id="rId2053"/>
    <p:sldId id="15649" r:id="rId2054"/>
    <p:sldId id="2378" r:id="rId2055"/>
    <p:sldId id="2391" r:id="rId2056"/>
    <p:sldId id="2392" r:id="rId2057"/>
    <p:sldId id="2393" r:id="rId2058"/>
    <p:sldId id="2394" r:id="rId2059"/>
    <p:sldId id="2395" r:id="rId2060"/>
    <p:sldId id="2396" r:id="rId2061"/>
    <p:sldId id="2397" r:id="rId2062"/>
    <p:sldId id="2398" r:id="rId2063"/>
    <p:sldId id="2399" r:id="rId2064"/>
    <p:sldId id="2400" r:id="rId2065"/>
    <p:sldId id="2401" r:id="rId2066"/>
    <p:sldId id="2402" r:id="rId2067"/>
    <p:sldId id="2403" r:id="rId2068"/>
    <p:sldId id="2404" r:id="rId2069"/>
    <p:sldId id="2405" r:id="rId2070"/>
    <p:sldId id="2406" r:id="rId2071"/>
    <p:sldId id="2407" r:id="rId2072"/>
    <p:sldId id="2408" r:id="rId2073"/>
    <p:sldId id="2409" r:id="rId2074"/>
    <p:sldId id="2410" r:id="rId2075"/>
    <p:sldId id="2411" r:id="rId2076"/>
    <p:sldId id="2412" r:id="rId2077"/>
    <p:sldId id="2413" r:id="rId2078"/>
    <p:sldId id="2414" r:id="rId2079"/>
    <p:sldId id="2415" r:id="rId2080"/>
    <p:sldId id="2416" r:id="rId2081"/>
    <p:sldId id="2417" r:id="rId2082"/>
    <p:sldId id="2418" r:id="rId2083"/>
    <p:sldId id="2419" r:id="rId2084"/>
    <p:sldId id="2379" r:id="rId2085"/>
    <p:sldId id="2380" r:id="rId2086"/>
    <p:sldId id="2381" r:id="rId2087"/>
    <p:sldId id="2382" r:id="rId2088"/>
    <p:sldId id="2383" r:id="rId2089"/>
    <p:sldId id="2384" r:id="rId2090"/>
    <p:sldId id="2385" r:id="rId2091"/>
    <p:sldId id="2386" r:id="rId2092"/>
    <p:sldId id="2387" r:id="rId2093"/>
    <p:sldId id="2388" r:id="rId2094"/>
    <p:sldId id="2389" r:id="rId2095"/>
    <p:sldId id="2390" r:id="rId2096"/>
    <p:sldId id="2420" r:id="rId2097"/>
    <p:sldId id="2421" r:id="rId2098"/>
    <p:sldId id="2422" r:id="rId2099"/>
    <p:sldId id="2430" r:id="rId2100"/>
    <p:sldId id="14390" r:id="rId2101"/>
    <p:sldId id="2330" r:id="rId2102"/>
    <p:sldId id="2548" r:id="rId2103"/>
    <p:sldId id="2523" r:id="rId2104"/>
    <p:sldId id="2524" r:id="rId2105"/>
    <p:sldId id="2525" r:id="rId2106"/>
    <p:sldId id="2526" r:id="rId2107"/>
    <p:sldId id="2527" r:id="rId2108"/>
    <p:sldId id="2528" r:id="rId2109"/>
    <p:sldId id="14374" r:id="rId2110"/>
    <p:sldId id="2336" r:id="rId2111"/>
    <p:sldId id="2549" r:id="rId2112"/>
    <p:sldId id="2529" r:id="rId2113"/>
    <p:sldId id="2530" r:id="rId2114"/>
    <p:sldId id="2531" r:id="rId2115"/>
    <p:sldId id="2532" r:id="rId2116"/>
    <p:sldId id="2533" r:id="rId2117"/>
    <p:sldId id="2534" r:id="rId2118"/>
    <p:sldId id="2535" r:id="rId2119"/>
    <p:sldId id="2536" r:id="rId2120"/>
    <p:sldId id="2537" r:id="rId2121"/>
    <p:sldId id="14383" r:id="rId2122"/>
    <p:sldId id="2319" r:id="rId2123"/>
    <p:sldId id="2550" r:id="rId2124"/>
    <p:sldId id="2538" r:id="rId2125"/>
    <p:sldId id="2539" r:id="rId2126"/>
    <p:sldId id="2540" r:id="rId2127"/>
    <p:sldId id="2541" r:id="rId2128"/>
    <p:sldId id="2542" r:id="rId2129"/>
    <p:sldId id="14375" r:id="rId2130"/>
    <p:sldId id="2505" r:id="rId2131"/>
    <p:sldId id="14307" r:id="rId2132"/>
    <p:sldId id="14308" r:id="rId2133"/>
    <p:sldId id="14309" r:id="rId2134"/>
    <p:sldId id="14310" r:id="rId2135"/>
    <p:sldId id="14311" r:id="rId2136"/>
    <p:sldId id="14388" r:id="rId2137"/>
    <p:sldId id="14421" r:id="rId2138"/>
    <p:sldId id="14423" r:id="rId2139"/>
    <p:sldId id="14422" r:id="rId2140"/>
    <p:sldId id="14341" r:id="rId2141"/>
    <p:sldId id="14342" r:id="rId2142"/>
    <p:sldId id="14343" r:id="rId2143"/>
    <p:sldId id="14345" r:id="rId2144"/>
    <p:sldId id="14346" r:id="rId2145"/>
    <p:sldId id="14347" r:id="rId2146"/>
    <p:sldId id="14348" r:id="rId2147"/>
    <p:sldId id="14349" r:id="rId2148"/>
    <p:sldId id="14350" r:id="rId2149"/>
    <p:sldId id="14351" r:id="rId2150"/>
    <p:sldId id="14376" r:id="rId2151"/>
    <p:sldId id="14606" r:id="rId2152"/>
    <p:sldId id="14607" r:id="rId2153"/>
    <p:sldId id="14608" r:id="rId2154"/>
    <p:sldId id="14617" r:id="rId2155"/>
    <p:sldId id="14618" r:id="rId2156"/>
    <p:sldId id="14619" r:id="rId2157"/>
    <p:sldId id="14620" r:id="rId2158"/>
    <p:sldId id="14621" r:id="rId2159"/>
    <p:sldId id="14622" r:id="rId2160"/>
    <p:sldId id="14616" r:id="rId2161"/>
    <p:sldId id="2504" r:id="rId2162"/>
    <p:sldId id="14312" r:id="rId2163"/>
    <p:sldId id="14313" r:id="rId2164"/>
    <p:sldId id="14314" r:id="rId2165"/>
    <p:sldId id="14315" r:id="rId2166"/>
    <p:sldId id="14316" r:id="rId2167"/>
    <p:sldId id="14317" r:id="rId2168"/>
    <p:sldId id="14318" r:id="rId2169"/>
    <p:sldId id="14319" r:id="rId2170"/>
    <p:sldId id="14320" r:id="rId2171"/>
    <p:sldId id="14321" r:id="rId2172"/>
    <p:sldId id="14322" r:id="rId2173"/>
    <p:sldId id="14384" r:id="rId2174"/>
    <p:sldId id="2502" r:id="rId2175"/>
    <p:sldId id="14323" r:id="rId2176"/>
    <p:sldId id="14324" r:id="rId2177"/>
    <p:sldId id="14325" r:id="rId2178"/>
    <p:sldId id="14326" r:id="rId2179"/>
    <p:sldId id="14327" r:id="rId2180"/>
    <p:sldId id="14328" r:id="rId2181"/>
    <p:sldId id="14329" r:id="rId2182"/>
    <p:sldId id="14330" r:id="rId2183"/>
    <p:sldId id="14331" r:id="rId2184"/>
    <p:sldId id="14377" r:id="rId2185"/>
    <p:sldId id="2497" r:id="rId2186"/>
    <p:sldId id="14332" r:id="rId2187"/>
    <p:sldId id="14333" r:id="rId2188"/>
    <p:sldId id="14334" r:id="rId2189"/>
    <p:sldId id="14335" r:id="rId2190"/>
    <p:sldId id="14336" r:id="rId2191"/>
    <p:sldId id="14337" r:id="rId2192"/>
    <p:sldId id="14338" r:id="rId2193"/>
    <p:sldId id="14339" r:id="rId2194"/>
    <p:sldId id="14340" r:id="rId2195"/>
    <p:sldId id="14392" r:id="rId2196"/>
    <p:sldId id="15360" r:id="rId2197"/>
    <p:sldId id="15361" r:id="rId2198"/>
    <p:sldId id="15365" r:id="rId2199"/>
    <p:sldId id="15366" r:id="rId2200"/>
    <p:sldId id="15362" r:id="rId2201"/>
    <p:sldId id="15364" r:id="rId2202"/>
    <p:sldId id="15363" r:id="rId2203"/>
    <p:sldId id="15368" r:id="rId2204"/>
    <p:sldId id="15367" r:id="rId2205"/>
    <p:sldId id="15358" r:id="rId2206"/>
    <p:sldId id="15652" r:id="rId2207"/>
    <p:sldId id="15653" r:id="rId2208"/>
    <p:sldId id="15655" r:id="rId2209"/>
    <p:sldId id="15656" r:id="rId2210"/>
    <p:sldId id="15661" r:id="rId2211"/>
    <p:sldId id="15712" r:id="rId2212"/>
    <p:sldId id="15662" r:id="rId2213"/>
    <p:sldId id="15670" r:id="rId2214"/>
    <p:sldId id="15671" r:id="rId2215"/>
    <p:sldId id="15672" r:id="rId2216"/>
    <p:sldId id="15673" r:id="rId2217"/>
    <p:sldId id="15674" r:id="rId2218"/>
    <p:sldId id="15675" r:id="rId2219"/>
    <p:sldId id="15676" r:id="rId2220"/>
    <p:sldId id="15677" r:id="rId2221"/>
    <p:sldId id="15678" r:id="rId2222"/>
    <p:sldId id="430" r:id="rId2223"/>
    <p:sldId id="431" r:id="rId2224"/>
    <p:sldId id="432" r:id="rId2225"/>
    <p:sldId id="433" r:id="rId2226"/>
    <p:sldId id="434" r:id="rId2227"/>
    <p:sldId id="435" r:id="rId2228"/>
    <p:sldId id="436" r:id="rId2229"/>
    <p:sldId id="437" r:id="rId2230"/>
    <p:sldId id="438" r:id="rId2231"/>
    <p:sldId id="15333" r:id="rId2232"/>
    <p:sldId id="15338" r:id="rId2233"/>
    <p:sldId id="15343" r:id="rId2234"/>
    <p:sldId id="15344" r:id="rId2235"/>
    <p:sldId id="15339" r:id="rId2236"/>
    <p:sldId id="15340" r:id="rId2237"/>
    <p:sldId id="15341" r:id="rId2238"/>
    <p:sldId id="15592" r:id="rId2239"/>
    <p:sldId id="15593" r:id="rId2240"/>
    <p:sldId id="15342" r:id="rId2241"/>
    <p:sldId id="439" r:id="rId2242"/>
    <p:sldId id="440" r:id="rId2243"/>
    <p:sldId id="441" r:id="rId2244"/>
    <p:sldId id="442" r:id="rId2245"/>
    <p:sldId id="443" r:id="rId2246"/>
    <p:sldId id="444" r:id="rId2247"/>
    <p:sldId id="445" r:id="rId2248"/>
    <p:sldId id="446" r:id="rId2249"/>
    <p:sldId id="447" r:id="rId2250"/>
    <p:sldId id="448" r:id="rId2251"/>
    <p:sldId id="449" r:id="rId2252"/>
    <p:sldId id="450" r:id="rId2253"/>
    <p:sldId id="451" r:id="rId2254"/>
    <p:sldId id="452" r:id="rId2255"/>
    <p:sldId id="453" r:id="rId2256"/>
    <p:sldId id="454" r:id="rId2257"/>
    <p:sldId id="455" r:id="rId2258"/>
    <p:sldId id="456" r:id="rId2259"/>
    <p:sldId id="457" r:id="rId2260"/>
    <p:sldId id="458" r:id="rId2261"/>
    <p:sldId id="459" r:id="rId2262"/>
    <p:sldId id="460" r:id="rId2263"/>
    <p:sldId id="461" r:id="rId2264"/>
    <p:sldId id="462" r:id="rId2265"/>
    <p:sldId id="463" r:id="rId2266"/>
    <p:sldId id="464" r:id="rId2267"/>
    <p:sldId id="465" r:id="rId2268"/>
    <p:sldId id="466" r:id="rId2269"/>
    <p:sldId id="467" r:id="rId2270"/>
    <p:sldId id="468" r:id="rId2271"/>
    <p:sldId id="469" r:id="rId2272"/>
    <p:sldId id="470" r:id="rId2273"/>
    <p:sldId id="471" r:id="rId2274"/>
    <p:sldId id="472" r:id="rId2275"/>
    <p:sldId id="473" r:id="rId2276"/>
    <p:sldId id="474" r:id="rId2277"/>
    <p:sldId id="475" r:id="rId2278"/>
    <p:sldId id="476" r:id="rId2279"/>
    <p:sldId id="477" r:id="rId2280"/>
    <p:sldId id="478" r:id="rId2281"/>
    <p:sldId id="479" r:id="rId2282"/>
    <p:sldId id="480" r:id="rId2283"/>
    <p:sldId id="481" r:id="rId2284"/>
    <p:sldId id="482" r:id="rId2285"/>
    <p:sldId id="483" r:id="rId2286"/>
    <p:sldId id="484" r:id="rId2287"/>
    <p:sldId id="485" r:id="rId2288"/>
    <p:sldId id="486" r:id="rId2289"/>
    <p:sldId id="487" r:id="rId2290"/>
    <p:sldId id="488" r:id="rId2291"/>
    <p:sldId id="499" r:id="rId2292"/>
    <p:sldId id="500" r:id="rId2293"/>
    <p:sldId id="501" r:id="rId2294"/>
    <p:sldId id="502" r:id="rId2295"/>
    <p:sldId id="503" r:id="rId2296"/>
    <p:sldId id="504" r:id="rId2297"/>
    <p:sldId id="505" r:id="rId2298"/>
    <p:sldId id="506" r:id="rId2299"/>
    <p:sldId id="507" r:id="rId2300"/>
    <p:sldId id="508" r:id="rId2301"/>
    <p:sldId id="509" r:id="rId2302"/>
    <p:sldId id="510" r:id="rId2303"/>
    <p:sldId id="511" r:id="rId2304"/>
    <p:sldId id="512" r:id="rId2305"/>
    <p:sldId id="513" r:id="rId2306"/>
    <p:sldId id="514" r:id="rId2307"/>
    <p:sldId id="489" r:id="rId2308"/>
    <p:sldId id="490" r:id="rId2309"/>
    <p:sldId id="491" r:id="rId2310"/>
    <p:sldId id="492" r:id="rId2311"/>
    <p:sldId id="493" r:id="rId2312"/>
    <p:sldId id="494" r:id="rId2313"/>
    <p:sldId id="495" r:id="rId2314"/>
    <p:sldId id="496" r:id="rId2315"/>
    <p:sldId id="497" r:id="rId2316"/>
    <p:sldId id="498" r:id="rId2317"/>
    <p:sldId id="515" r:id="rId2318"/>
    <p:sldId id="516" r:id="rId2319"/>
    <p:sldId id="517" r:id="rId2320"/>
    <p:sldId id="518" r:id="rId2321"/>
    <p:sldId id="519" r:id="rId2322"/>
    <p:sldId id="520" r:id="rId2323"/>
    <p:sldId id="521" r:id="rId2324"/>
    <p:sldId id="522" r:id="rId2325"/>
    <p:sldId id="523" r:id="rId2326"/>
    <p:sldId id="524" r:id="rId2327"/>
    <p:sldId id="525" r:id="rId2328"/>
    <p:sldId id="526" r:id="rId2329"/>
    <p:sldId id="527" r:id="rId2330"/>
    <p:sldId id="528" r:id="rId2331"/>
    <p:sldId id="529" r:id="rId2332"/>
    <p:sldId id="605" r:id="rId2333"/>
    <p:sldId id="606" r:id="rId2334"/>
    <p:sldId id="607" r:id="rId2335"/>
    <p:sldId id="608" r:id="rId2336"/>
    <p:sldId id="609" r:id="rId2337"/>
    <p:sldId id="610" r:id="rId2338"/>
    <p:sldId id="611" r:id="rId2339"/>
    <p:sldId id="15370" r:id="rId2340"/>
    <p:sldId id="15375" r:id="rId2341"/>
    <p:sldId id="15413" r:id="rId2342"/>
    <p:sldId id="15414" r:id="rId2343"/>
    <p:sldId id="15415" r:id="rId2344"/>
    <p:sldId id="15416" r:id="rId2345"/>
    <p:sldId id="15417" r:id="rId2346"/>
    <p:sldId id="15376" r:id="rId2347"/>
    <p:sldId id="15350" r:id="rId2348"/>
    <p:sldId id="15351" r:id="rId2349"/>
    <p:sldId id="15605" r:id="rId2350"/>
    <p:sldId id="15606" r:id="rId2351"/>
    <p:sldId id="15607" r:id="rId2352"/>
    <p:sldId id="15608" r:id="rId2353"/>
    <p:sldId id="15609" r:id="rId2354"/>
    <p:sldId id="15352" r:id="rId2355"/>
    <p:sldId id="15386" r:id="rId2356"/>
    <p:sldId id="15387" r:id="rId2357"/>
    <p:sldId id="15418" r:id="rId2358"/>
    <p:sldId id="15419" r:id="rId2359"/>
    <p:sldId id="15420" r:id="rId2360"/>
    <p:sldId id="15389" r:id="rId2361"/>
    <p:sldId id="15390" r:id="rId2362"/>
    <p:sldId id="15602" r:id="rId2363"/>
    <p:sldId id="15603" r:id="rId2364"/>
    <p:sldId id="15391" r:id="rId2365"/>
    <p:sldId id="15604" r:id="rId2366"/>
    <p:sldId id="15398" r:id="rId2367"/>
    <p:sldId id="15399" r:id="rId2368"/>
    <p:sldId id="15428" r:id="rId2369"/>
    <p:sldId id="15429" r:id="rId2370"/>
    <p:sldId id="15400" r:id="rId2371"/>
    <p:sldId id="15401" r:id="rId2372"/>
    <p:sldId id="15402" r:id="rId2373"/>
    <p:sldId id="15600" r:id="rId2374"/>
    <p:sldId id="15601" r:id="rId2375"/>
    <p:sldId id="15403" r:id="rId2376"/>
    <p:sldId id="597" r:id="rId2377"/>
    <p:sldId id="598" r:id="rId2378"/>
    <p:sldId id="599" r:id="rId2379"/>
    <p:sldId id="600" r:id="rId2380"/>
    <p:sldId id="601" r:id="rId2381"/>
    <p:sldId id="602" r:id="rId2382"/>
    <p:sldId id="603" r:id="rId2383"/>
    <p:sldId id="604" r:id="rId2384"/>
    <p:sldId id="15014" r:id="rId2385"/>
    <p:sldId id="1023" r:id="rId2386"/>
    <p:sldId id="15015" r:id="rId2387"/>
    <p:sldId id="1025" r:id="rId2388"/>
    <p:sldId id="15016" r:id="rId2389"/>
    <p:sldId id="1027" r:id="rId2390"/>
    <p:sldId id="15017" r:id="rId2391"/>
    <p:sldId id="1029" r:id="rId2392"/>
    <p:sldId id="15018" r:id="rId2393"/>
    <p:sldId id="1031" r:id="rId2394"/>
    <p:sldId id="15019" r:id="rId2395"/>
    <p:sldId id="15020" r:id="rId2396"/>
    <p:sldId id="530" r:id="rId2397"/>
    <p:sldId id="531" r:id="rId2398"/>
    <p:sldId id="532" r:id="rId2399"/>
    <p:sldId id="533" r:id="rId2400"/>
    <p:sldId id="534" r:id="rId2401"/>
    <p:sldId id="535" r:id="rId2402"/>
    <p:sldId id="536" r:id="rId2403"/>
    <p:sldId id="537" r:id="rId2404"/>
    <p:sldId id="538" r:id="rId2405"/>
    <p:sldId id="539" r:id="rId2406"/>
    <p:sldId id="540" r:id="rId2407"/>
    <p:sldId id="541" r:id="rId2408"/>
    <p:sldId id="2586" r:id="rId2409"/>
    <p:sldId id="2587" r:id="rId2410"/>
    <p:sldId id="2588" r:id="rId2411"/>
    <p:sldId id="2589" r:id="rId2412"/>
    <p:sldId id="2590" r:id="rId2413"/>
    <p:sldId id="2591" r:id="rId2414"/>
    <p:sldId id="2592" r:id="rId2415"/>
    <p:sldId id="15081" r:id="rId2416"/>
    <p:sldId id="15082" r:id="rId2417"/>
    <p:sldId id="15083" r:id="rId2418"/>
    <p:sldId id="15084" r:id="rId2419"/>
    <p:sldId id="15085" r:id="rId2420"/>
    <p:sldId id="15086" r:id="rId2421"/>
    <p:sldId id="15087" r:id="rId2422"/>
    <p:sldId id="15088" r:id="rId2423"/>
    <p:sldId id="15089" r:id="rId2424"/>
    <p:sldId id="2603" r:id="rId2425"/>
    <p:sldId id="2604" r:id="rId2426"/>
    <p:sldId id="2605" r:id="rId2427"/>
    <p:sldId id="2606" r:id="rId2428"/>
    <p:sldId id="2607" r:id="rId2429"/>
    <p:sldId id="2608" r:id="rId2430"/>
    <p:sldId id="2609" r:id="rId2431"/>
    <p:sldId id="2610" r:id="rId2432"/>
    <p:sldId id="2650" r:id="rId2433"/>
    <p:sldId id="2612" r:id="rId2434"/>
    <p:sldId id="2613" r:id="rId2435"/>
    <p:sldId id="2614" r:id="rId2436"/>
    <p:sldId id="2615" r:id="rId2437"/>
    <p:sldId id="2657" r:id="rId2438"/>
    <p:sldId id="2651" r:id="rId2439"/>
    <p:sldId id="2618" r:id="rId2440"/>
    <p:sldId id="2619" r:id="rId2441"/>
    <p:sldId id="2620" r:id="rId2442"/>
    <p:sldId id="2652" r:id="rId2443"/>
    <p:sldId id="2621" r:id="rId2444"/>
    <p:sldId id="2623" r:id="rId2445"/>
    <p:sldId id="2653" r:id="rId2446"/>
    <p:sldId id="2625" r:id="rId2447"/>
    <p:sldId id="2626" r:id="rId2448"/>
    <p:sldId id="2627" r:id="rId2449"/>
    <p:sldId id="2654" r:id="rId2450"/>
    <p:sldId id="2629" r:id="rId2451"/>
    <p:sldId id="2630" r:id="rId2452"/>
    <p:sldId id="2631" r:id="rId2453"/>
    <p:sldId id="2632" r:id="rId2454"/>
    <p:sldId id="2655" r:id="rId2455"/>
    <p:sldId id="2634" r:id="rId2456"/>
    <p:sldId id="2635" r:id="rId2457"/>
    <p:sldId id="2636" r:id="rId2458"/>
    <p:sldId id="2637" r:id="rId2459"/>
    <p:sldId id="2638" r:id="rId2460"/>
    <p:sldId id="2639" r:id="rId2461"/>
    <p:sldId id="2656" r:id="rId2462"/>
    <p:sldId id="2641" r:id="rId2463"/>
    <p:sldId id="2642" r:id="rId2464"/>
    <p:sldId id="2658" r:id="rId2465"/>
    <p:sldId id="2659" r:id="rId2466"/>
    <p:sldId id="558" r:id="rId2467"/>
    <p:sldId id="559" r:id="rId2468"/>
    <p:sldId id="560" r:id="rId2469"/>
    <p:sldId id="561" r:id="rId2470"/>
    <p:sldId id="562" r:id="rId2471"/>
    <p:sldId id="563" r:id="rId2472"/>
    <p:sldId id="564" r:id="rId2473"/>
    <p:sldId id="565" r:id="rId2474"/>
    <p:sldId id="566" r:id="rId2475"/>
    <p:sldId id="567" r:id="rId2476"/>
    <p:sldId id="568" r:id="rId2477"/>
    <p:sldId id="569" r:id="rId2478"/>
    <p:sldId id="570" r:id="rId2479"/>
    <p:sldId id="4858" r:id="rId2480"/>
    <p:sldId id="4862" r:id="rId2481"/>
    <p:sldId id="4863" r:id="rId2482"/>
    <p:sldId id="4864" r:id="rId2483"/>
    <p:sldId id="4865" r:id="rId2484"/>
    <p:sldId id="4860" r:id="rId2485"/>
    <p:sldId id="4861" r:id="rId2486"/>
    <p:sldId id="4866" r:id="rId2487"/>
    <p:sldId id="4867" r:id="rId2488"/>
    <p:sldId id="4868" r:id="rId2489"/>
    <p:sldId id="4869" r:id="rId2490"/>
    <p:sldId id="4870" r:id="rId2491"/>
    <p:sldId id="4872" r:id="rId2492"/>
    <p:sldId id="4875" r:id="rId2493"/>
    <p:sldId id="590" r:id="rId2494"/>
    <p:sldId id="591" r:id="rId2495"/>
    <p:sldId id="592" r:id="rId2496"/>
    <p:sldId id="593" r:id="rId2497"/>
    <p:sldId id="594" r:id="rId2498"/>
    <p:sldId id="595" r:id="rId2499"/>
    <p:sldId id="596" r:id="rId2500"/>
    <p:sldId id="15404" r:id="rId2501"/>
    <p:sldId id="15405" r:id="rId2502"/>
    <p:sldId id="15430" r:id="rId2503"/>
    <p:sldId id="15431" r:id="rId2504"/>
    <p:sldId id="15432" r:id="rId2505"/>
    <p:sldId id="15406" r:id="rId2506"/>
    <p:sldId id="577" r:id="rId2507"/>
    <p:sldId id="578" r:id="rId2508"/>
    <p:sldId id="579" r:id="rId2509"/>
    <p:sldId id="580" r:id="rId2510"/>
    <p:sldId id="581" r:id="rId2511"/>
    <p:sldId id="582" r:id="rId2512"/>
    <p:sldId id="583" r:id="rId2513"/>
    <p:sldId id="584" r:id="rId2514"/>
    <p:sldId id="585" r:id="rId2515"/>
    <p:sldId id="586" r:id="rId2516"/>
    <p:sldId id="587" r:id="rId2517"/>
    <p:sldId id="588" r:id="rId2518"/>
    <p:sldId id="589" r:id="rId2519"/>
    <p:sldId id="15146" r:id="rId2520"/>
    <p:sldId id="15147" r:id="rId2521"/>
    <p:sldId id="15148" r:id="rId2522"/>
    <p:sldId id="15149" r:id="rId2523"/>
    <p:sldId id="15150" r:id="rId2524"/>
    <p:sldId id="1003" r:id="rId2525"/>
    <p:sldId id="1004" r:id="rId2526"/>
    <p:sldId id="1005" r:id="rId2527"/>
    <p:sldId id="1006" r:id="rId2528"/>
    <p:sldId id="1007" r:id="rId2529"/>
    <p:sldId id="1008" r:id="rId2530"/>
    <p:sldId id="1009" r:id="rId2531"/>
    <p:sldId id="1010" r:id="rId2532"/>
    <p:sldId id="1011" r:id="rId2533"/>
    <p:sldId id="1012" r:id="rId2534"/>
    <p:sldId id="15151" r:id="rId2535"/>
    <p:sldId id="15152" r:id="rId2536"/>
    <p:sldId id="15153" r:id="rId2537"/>
    <p:sldId id="15154" r:id="rId2538"/>
    <p:sldId id="15155" r:id="rId2539"/>
    <p:sldId id="15156" r:id="rId2540"/>
    <p:sldId id="1019" r:id="rId2541"/>
    <p:sldId id="15157" r:id="rId2542"/>
    <p:sldId id="628" r:id="rId2543"/>
    <p:sldId id="629" r:id="rId2544"/>
    <p:sldId id="630" r:id="rId2545"/>
    <p:sldId id="631" r:id="rId2546"/>
    <p:sldId id="632" r:id="rId2547"/>
    <p:sldId id="633" r:id="rId2548"/>
    <p:sldId id="634" r:id="rId2549"/>
    <p:sldId id="635" r:id="rId2550"/>
    <p:sldId id="636" r:id="rId2551"/>
    <p:sldId id="637" r:id="rId2552"/>
    <p:sldId id="638" r:id="rId2553"/>
    <p:sldId id="639" r:id="rId2554"/>
    <p:sldId id="640" r:id="rId2555"/>
    <p:sldId id="641" r:id="rId2556"/>
    <p:sldId id="642" r:id="rId2557"/>
    <p:sldId id="643" r:id="rId2558"/>
    <p:sldId id="644" r:id="rId2559"/>
    <p:sldId id="645" r:id="rId2560"/>
    <p:sldId id="646" r:id="rId2561"/>
    <p:sldId id="647" r:id="rId2562"/>
    <p:sldId id="612" r:id="rId2563"/>
    <p:sldId id="613" r:id="rId2564"/>
    <p:sldId id="614" r:id="rId2565"/>
    <p:sldId id="615" r:id="rId2566"/>
    <p:sldId id="616" r:id="rId2567"/>
    <p:sldId id="617" r:id="rId2568"/>
    <p:sldId id="618" r:id="rId2569"/>
    <p:sldId id="619" r:id="rId2570"/>
    <p:sldId id="620" r:id="rId2571"/>
    <p:sldId id="621" r:id="rId2572"/>
    <p:sldId id="622" r:id="rId2573"/>
    <p:sldId id="623" r:id="rId2574"/>
    <p:sldId id="624" r:id="rId2575"/>
    <p:sldId id="625" r:id="rId2576"/>
    <p:sldId id="626" r:id="rId2577"/>
    <p:sldId id="627" r:id="rId2578"/>
    <p:sldId id="15392" r:id="rId2579"/>
    <p:sldId id="15393" r:id="rId2580"/>
    <p:sldId id="15421" r:id="rId2581"/>
    <p:sldId id="15422" r:id="rId2582"/>
    <p:sldId id="15423" r:id="rId2583"/>
    <p:sldId id="15424" r:id="rId2584"/>
    <p:sldId id="15425" r:id="rId2585"/>
    <p:sldId id="15426" r:id="rId2586"/>
    <p:sldId id="15427" r:id="rId2587"/>
    <p:sldId id="15395" r:id="rId2588"/>
    <p:sldId id="15396" r:id="rId2589"/>
    <p:sldId id="15594" r:id="rId2590"/>
    <p:sldId id="15595" r:id="rId2591"/>
    <p:sldId id="15596" r:id="rId2592"/>
    <p:sldId id="15597" r:id="rId2593"/>
    <p:sldId id="15598" r:id="rId2594"/>
    <p:sldId id="15599" r:id="rId2595"/>
    <p:sldId id="15397" r:id="rId2596"/>
    <p:sldId id="661" r:id="rId2597"/>
    <p:sldId id="662" r:id="rId2598"/>
    <p:sldId id="663" r:id="rId2599"/>
    <p:sldId id="664" r:id="rId2600"/>
    <p:sldId id="665" r:id="rId2601"/>
    <p:sldId id="666" r:id="rId2602"/>
    <p:sldId id="667" r:id="rId2603"/>
    <p:sldId id="648" r:id="rId2604"/>
    <p:sldId id="649" r:id="rId2605"/>
    <p:sldId id="650" r:id="rId2606"/>
    <p:sldId id="651" r:id="rId2607"/>
    <p:sldId id="652" r:id="rId2608"/>
    <p:sldId id="653" r:id="rId2609"/>
    <p:sldId id="654" r:id="rId2610"/>
    <p:sldId id="655" r:id="rId2611"/>
    <p:sldId id="656" r:id="rId2612"/>
    <p:sldId id="657" r:id="rId2613"/>
    <p:sldId id="658" r:id="rId2614"/>
    <p:sldId id="659" r:id="rId2615"/>
    <p:sldId id="660" r:id="rId2616"/>
    <p:sldId id="15345" r:id="rId2617"/>
    <p:sldId id="15346" r:id="rId2618"/>
    <p:sldId id="15353" r:id="rId2619"/>
    <p:sldId id="15354" r:id="rId2620"/>
    <p:sldId id="15355" r:id="rId2621"/>
    <p:sldId id="15356" r:id="rId2622"/>
    <p:sldId id="15349" r:id="rId2623"/>
    <p:sldId id="15377" r:id="rId2624"/>
    <p:sldId id="15378" r:id="rId2625"/>
    <p:sldId id="15610" r:id="rId2626"/>
    <p:sldId id="15611" r:id="rId2627"/>
    <p:sldId id="15612" r:id="rId2628"/>
    <p:sldId id="15613" r:id="rId2629"/>
    <p:sldId id="15379" r:id="rId2630"/>
    <p:sldId id="14385" r:id="rId2631"/>
    <p:sldId id="15657" r:id="rId2632"/>
    <p:sldId id="15658" r:id="rId2633"/>
    <p:sldId id="15679" r:id="rId2634"/>
    <p:sldId id="15680" r:id="rId2635"/>
    <p:sldId id="15681" r:id="rId2636"/>
    <p:sldId id="15682" r:id="rId2637"/>
    <p:sldId id="15683" r:id="rId2638"/>
    <p:sldId id="15684" r:id="rId2639"/>
    <p:sldId id="15685" r:id="rId2640"/>
    <p:sldId id="15686" r:id="rId2641"/>
    <p:sldId id="15687" r:id="rId2642"/>
    <p:sldId id="15688" r:id="rId2643"/>
    <p:sldId id="15689" r:id="rId2644"/>
    <p:sldId id="15690" r:id="rId2645"/>
    <p:sldId id="15691" r:id="rId2646"/>
    <p:sldId id="14759" r:id="rId2647"/>
    <p:sldId id="4638" r:id="rId2648"/>
    <p:sldId id="4639" r:id="rId2649"/>
    <p:sldId id="4640" r:id="rId2650"/>
    <p:sldId id="4641" r:id="rId2651"/>
    <p:sldId id="4642" r:id="rId2652"/>
    <p:sldId id="4643" r:id="rId2653"/>
    <p:sldId id="4644" r:id="rId2654"/>
    <p:sldId id="4645" r:id="rId2655"/>
    <p:sldId id="4646" r:id="rId2656"/>
    <p:sldId id="4647" r:id="rId2657"/>
    <p:sldId id="4648" r:id="rId2658"/>
    <p:sldId id="4649" r:id="rId2659"/>
    <p:sldId id="4650" r:id="rId2660"/>
    <p:sldId id="15248" r:id="rId2661"/>
    <p:sldId id="14774" r:id="rId2662"/>
    <p:sldId id="14762" r:id="rId2663"/>
    <p:sldId id="14763" r:id="rId2664"/>
    <p:sldId id="14764" r:id="rId2665"/>
    <p:sldId id="14775" r:id="rId2666"/>
    <p:sldId id="14766" r:id="rId2667"/>
    <p:sldId id="14776" r:id="rId2668"/>
    <p:sldId id="14768" r:id="rId2669"/>
    <p:sldId id="14777" r:id="rId2670"/>
    <p:sldId id="14770" r:id="rId2671"/>
    <p:sldId id="14778" r:id="rId2672"/>
    <p:sldId id="14772" r:id="rId2673"/>
    <p:sldId id="14779" r:id="rId2674"/>
    <p:sldId id="15249" r:id="rId2675"/>
    <p:sldId id="14773" r:id="rId2676"/>
    <p:sldId id="3367" r:id="rId2677"/>
    <p:sldId id="3368" r:id="rId2678"/>
    <p:sldId id="3369" r:id="rId2679"/>
    <p:sldId id="3370" r:id="rId2680"/>
    <p:sldId id="3371" r:id="rId2681"/>
    <p:sldId id="3372" r:id="rId2682"/>
    <p:sldId id="3373" r:id="rId2683"/>
    <p:sldId id="3374" r:id="rId2684"/>
    <p:sldId id="3375" r:id="rId2685"/>
    <p:sldId id="3376" r:id="rId2686"/>
    <p:sldId id="3663" r:id="rId2687"/>
    <p:sldId id="15165" r:id="rId2688"/>
    <p:sldId id="15250" r:id="rId2689"/>
    <p:sldId id="14780" r:id="rId2690"/>
    <p:sldId id="14781" r:id="rId2691"/>
    <p:sldId id="15410" r:id="rId2692"/>
    <p:sldId id="14782" r:id="rId2693"/>
    <p:sldId id="15411" r:id="rId2694"/>
    <p:sldId id="14783" r:id="rId2695"/>
    <p:sldId id="15412" r:id="rId2696"/>
    <p:sldId id="14784" r:id="rId2697"/>
    <p:sldId id="14760" r:id="rId2698"/>
    <p:sldId id="15090" r:id="rId2699"/>
    <p:sldId id="15021" r:id="rId2700"/>
    <p:sldId id="15091" r:id="rId2701"/>
    <p:sldId id="15092" r:id="rId2702"/>
    <p:sldId id="15105" r:id="rId2703"/>
    <p:sldId id="15093" r:id="rId2704"/>
    <p:sldId id="15094" r:id="rId2705"/>
    <p:sldId id="15106" r:id="rId2706"/>
    <p:sldId id="15095" r:id="rId2707"/>
    <p:sldId id="15096" r:id="rId2708"/>
    <p:sldId id="15107" r:id="rId2709"/>
    <p:sldId id="15097" r:id="rId2710"/>
    <p:sldId id="15098" r:id="rId2711"/>
    <p:sldId id="15108" r:id="rId2712"/>
    <p:sldId id="15099" r:id="rId2713"/>
    <p:sldId id="15100" r:id="rId2714"/>
    <p:sldId id="15109" r:id="rId2715"/>
    <p:sldId id="15101" r:id="rId2716"/>
    <p:sldId id="15102" r:id="rId2717"/>
    <p:sldId id="15110" r:id="rId2718"/>
    <p:sldId id="15103" r:id="rId2719"/>
    <p:sldId id="15104" r:id="rId2720"/>
    <p:sldId id="15111" r:id="rId2721"/>
    <p:sldId id="15141" r:id="rId2722"/>
    <p:sldId id="15112" r:id="rId2723"/>
    <p:sldId id="14998" r:id="rId2724"/>
    <p:sldId id="15114" r:id="rId2725"/>
    <p:sldId id="15115" r:id="rId2726"/>
    <p:sldId id="15134" r:id="rId2727"/>
    <p:sldId id="15117" r:id="rId2728"/>
    <p:sldId id="15118" r:id="rId2729"/>
    <p:sldId id="15135" r:id="rId2730"/>
    <p:sldId id="15120" r:id="rId2731"/>
    <p:sldId id="15121" r:id="rId2732"/>
    <p:sldId id="15136" r:id="rId2733"/>
    <p:sldId id="15123" r:id="rId2734"/>
    <p:sldId id="15124" r:id="rId2735"/>
    <p:sldId id="15137" r:id="rId2736"/>
    <p:sldId id="15126" r:id="rId2737"/>
    <p:sldId id="15127" r:id="rId2738"/>
    <p:sldId id="15138" r:id="rId2739"/>
    <p:sldId id="15129" r:id="rId2740"/>
    <p:sldId id="15130" r:id="rId2741"/>
    <p:sldId id="15139" r:id="rId2742"/>
    <p:sldId id="15132" r:id="rId2743"/>
    <p:sldId id="15133" r:id="rId2744"/>
    <p:sldId id="15140" r:id="rId2745"/>
    <p:sldId id="15142" r:id="rId2746"/>
    <p:sldId id="15145" r:id="rId2747"/>
    <p:sldId id="14997" r:id="rId2748"/>
    <p:sldId id="15143" r:id="rId2749"/>
    <p:sldId id="15166" r:id="rId2750"/>
    <p:sldId id="15167" r:id="rId2751"/>
    <p:sldId id="15168" r:id="rId2752"/>
    <p:sldId id="15169" r:id="rId2753"/>
    <p:sldId id="15170" r:id="rId2754"/>
    <p:sldId id="15171" r:id="rId2755"/>
    <p:sldId id="15172" r:id="rId2756"/>
    <p:sldId id="15262" r:id="rId2757"/>
    <p:sldId id="15263" r:id="rId2758"/>
    <p:sldId id="15264" r:id="rId2759"/>
    <p:sldId id="15325" r:id="rId2760"/>
    <p:sldId id="15326" r:id="rId2761"/>
    <p:sldId id="15327" r:id="rId2762"/>
    <p:sldId id="15328" r:id="rId2763"/>
    <p:sldId id="15329" r:id="rId2764"/>
    <p:sldId id="15265" r:id="rId2765"/>
    <p:sldId id="15271" r:id="rId2766"/>
    <p:sldId id="15272" r:id="rId2767"/>
    <p:sldId id="15273" r:id="rId2768"/>
    <p:sldId id="15283" r:id="rId2769"/>
    <p:sldId id="15284" r:id="rId2770"/>
    <p:sldId id="15285" r:id="rId2771"/>
    <p:sldId id="15286" r:id="rId2772"/>
    <p:sldId id="15287" r:id="rId2773"/>
    <p:sldId id="15288" r:id="rId2774"/>
    <p:sldId id="15289" r:id="rId2775"/>
    <p:sldId id="15290" r:id="rId2776"/>
    <p:sldId id="15291" r:id="rId2777"/>
    <p:sldId id="15292" r:id="rId2778"/>
    <p:sldId id="15380" r:id="rId2779"/>
    <p:sldId id="15293" r:id="rId2780"/>
    <p:sldId id="15294" r:id="rId2781"/>
    <p:sldId id="15295" r:id="rId2782"/>
    <p:sldId id="15296" r:id="rId2783"/>
    <p:sldId id="15274" r:id="rId2784"/>
    <p:sldId id="15654" r:id="rId2785"/>
  </p:sldIdLst>
  <p:sldSz cx="12192000" cy="6858000"/>
  <p:notesSz cx="6858000" cy="9144000"/>
  <p:embeddedFontLst>
    <p:embeddedFont>
      <p:font typeface="Aharoni" panose="02010803020104030203" pitchFamily="2" charset="-79"/>
      <p:bold r:id="rId2787"/>
    </p:embeddedFont>
    <p:embeddedFont>
      <p:font typeface="Athanasius" pitchFamily="2" charset="0"/>
      <p:regular r:id="rId2788"/>
    </p:embeddedFont>
    <p:embeddedFont>
      <p:font typeface="Avva_Marcos" panose="04020500000000000000" pitchFamily="82" charset="0"/>
      <p:regular r:id="rId2789"/>
    </p:embeddedFont>
    <p:embeddedFont>
      <p:font typeface="Book Antiqua" panose="02040602050305030304" pitchFamily="18" charset="0"/>
      <p:regular r:id="rId2790"/>
      <p:bold r:id="rId2791"/>
      <p:italic r:id="rId2792"/>
      <p:boldItalic r:id="rId2793"/>
    </p:embeddedFont>
    <p:embeddedFont>
      <p:font typeface="CS Avva Shenouda" panose="020B7200000000000000" pitchFamily="34" charset="0"/>
      <p:regular r:id="rId2794"/>
    </p:embeddedFont>
    <p:embeddedFont>
      <p:font typeface="CS New Athanasius" panose="020B0500000000000000" pitchFamily="34" charset="0"/>
      <p:regular r:id="rId2795"/>
    </p:embeddedFont>
    <p:embeddedFont>
      <p:font typeface="Dco" pitchFamily="2" charset="0"/>
      <p:regular r:id="rId2796"/>
      <p:bold r:id="rId2797"/>
      <p:italic r:id="rId2798"/>
      <p:boldItalic r:id="rId2799"/>
    </p:embeddedFont>
  </p:embeddedFontLst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modifyVerifier cryptProviderType="rsaAES" cryptAlgorithmClass="hash" cryptAlgorithmType="typeAny" cryptAlgorithmSid="14" spinCount="100000" saltData="lyxUpJ0nLZc2vN2c9O8Ndg==" hashData="L8acqo8pDoDwS9RoV8XRAe9ZcVyTY2IfKUZeSNMNf0KlvFS7IvvHif9DRFYTIk49+l1ocMwhxqJrnDJxW+unIA=="/>
  <p:extLst>
    <p:ext uri="{521415D9-36F7-43E2-AB2F-B90AF26B5E84}">
      <p14:sectionLst xmlns:p14="http://schemas.microsoft.com/office/powerpoint/2010/main">
        <p14:section name="Intro. &amp; Menu." id="{EAF208DE-F6CA-4E17-845E-9FB60BE60C5D}">
          <p14:sldIdLst>
            <p14:sldId id="14361"/>
            <p14:sldId id="257"/>
            <p14:sldId id="259"/>
            <p14:sldId id="2318"/>
            <p14:sldId id="14977"/>
            <p14:sldId id="258"/>
            <p14:sldId id="15369"/>
            <p14:sldId id="14745"/>
          </p14:sldIdLst>
        </p14:section>
        <p14:section name="Glorification - Tamguid." id="{06E74B02-2859-4A5B-B443-797BE0602F71}">
          <p14:sldIdLst>
            <p14:sldId id="261"/>
            <p14:sldId id="262"/>
            <p14:sldId id="2313"/>
            <p14:sldId id="2314"/>
            <p14:sldId id="2315"/>
            <p14:sldId id="2316"/>
            <p14:sldId id="2317"/>
            <p14:sldId id="263"/>
            <p14:sldId id="264"/>
            <p14:sldId id="265"/>
            <p14:sldId id="266"/>
            <p14:sldId id="267"/>
            <p14:sldId id="268"/>
            <p14:sldId id="269"/>
            <p14:sldId id="270"/>
            <p14:sldId id="271"/>
            <p14:sldId id="272"/>
            <p14:sldId id="4616"/>
            <p14:sldId id="4617"/>
            <p14:sldId id="4618"/>
            <p14:sldId id="4619"/>
            <p14:sldId id="4620"/>
            <p14:sldId id="4621"/>
            <p14:sldId id="4622"/>
            <p14:sldId id="4623"/>
            <p14:sldId id="15158"/>
            <p14:sldId id="15159"/>
            <p14:sldId id="15160"/>
            <p14:sldId id="15161"/>
            <p14:sldId id="15162"/>
            <p14:sldId id="15163"/>
            <p14:sldId id="15164"/>
            <p14:sldId id="4624"/>
            <p14:sldId id="4625"/>
            <p14:sldId id="4626"/>
            <p14:sldId id="4627"/>
            <p14:sldId id="4628"/>
            <p14:sldId id="4629"/>
            <p14:sldId id="4630"/>
            <p14:sldId id="4631"/>
            <p14:sldId id="4632"/>
            <p14:sldId id="4633"/>
            <p14:sldId id="4634"/>
            <p14:sldId id="4635"/>
            <p14:sldId id="4636"/>
            <p14:sldId id="4637"/>
            <p14:sldId id="302"/>
            <p14:sldId id="303"/>
            <p14:sldId id="304"/>
            <p14:sldId id="305"/>
            <p14:sldId id="306"/>
            <p14:sldId id="307"/>
            <p14:sldId id="308"/>
            <p14:sldId id="309"/>
            <p14:sldId id="310"/>
            <p14:sldId id="311"/>
            <p14:sldId id="312"/>
            <p14:sldId id="313"/>
            <p14:sldId id="314"/>
            <p14:sldId id="315"/>
            <p14:sldId id="316"/>
            <p14:sldId id="2106"/>
            <p14:sldId id="317"/>
            <p14:sldId id="2560"/>
            <p14:sldId id="318"/>
            <p14:sldId id="2561"/>
            <p14:sldId id="319"/>
            <p14:sldId id="2562"/>
            <p14:sldId id="320"/>
            <p14:sldId id="2563"/>
            <p14:sldId id="321"/>
            <p14:sldId id="2564"/>
            <p14:sldId id="322"/>
            <p14:sldId id="2112"/>
            <p14:sldId id="323"/>
            <p14:sldId id="2481"/>
            <p14:sldId id="325"/>
            <p14:sldId id="326"/>
            <p14:sldId id="327"/>
            <p14:sldId id="2482"/>
            <p14:sldId id="329"/>
            <p14:sldId id="2483"/>
            <p14:sldId id="331"/>
            <p14:sldId id="332"/>
            <p14:sldId id="333"/>
            <p14:sldId id="334"/>
            <p14:sldId id="2473"/>
            <p14:sldId id="336"/>
            <p14:sldId id="14414"/>
            <p14:sldId id="338"/>
            <p14:sldId id="14415"/>
            <p14:sldId id="340"/>
            <p14:sldId id="14416"/>
            <p14:sldId id="342"/>
            <p14:sldId id="14417"/>
            <p14:sldId id="344"/>
            <p14:sldId id="14418"/>
            <p14:sldId id="346"/>
            <p14:sldId id="14419"/>
            <p14:sldId id="348"/>
            <p14:sldId id="14420"/>
            <p14:sldId id="2506"/>
            <p14:sldId id="2543"/>
            <p14:sldId id="2544"/>
            <p14:sldId id="2545"/>
            <p14:sldId id="2546"/>
            <p14:sldId id="2551"/>
            <p14:sldId id="2553"/>
            <p14:sldId id="2554"/>
            <p14:sldId id="2555"/>
            <p14:sldId id="2556"/>
            <p14:sldId id="2557"/>
            <p14:sldId id="2558"/>
            <p14:sldId id="2559"/>
            <p14:sldId id="349"/>
            <p14:sldId id="350"/>
            <p14:sldId id="351"/>
            <p14:sldId id="352"/>
            <p14:sldId id="353"/>
            <p14:sldId id="354"/>
            <p14:sldId id="355"/>
            <p14:sldId id="356"/>
            <p14:sldId id="357"/>
            <p14:sldId id="358"/>
            <p14:sldId id="359"/>
            <p14:sldId id="360"/>
            <p14:sldId id="2503"/>
            <p14:sldId id="14306"/>
            <p14:sldId id="14352"/>
            <p14:sldId id="14353"/>
            <p14:sldId id="14354"/>
            <p14:sldId id="14355"/>
            <p14:sldId id="14356"/>
            <p14:sldId id="14357"/>
            <p14:sldId id="14358"/>
            <p14:sldId id="14359"/>
            <p14:sldId id="14360"/>
            <p14:sldId id="361"/>
            <p14:sldId id="362"/>
            <p14:sldId id="363"/>
            <p14:sldId id="2438"/>
            <p14:sldId id="2439"/>
            <p14:sldId id="2440"/>
            <p14:sldId id="2441"/>
            <p14:sldId id="368"/>
            <p14:sldId id="15570"/>
            <p14:sldId id="15571"/>
            <p14:sldId id="15574"/>
            <p14:sldId id="15575"/>
            <p14:sldId id="15576"/>
            <p14:sldId id="15577"/>
            <p14:sldId id="15578"/>
            <p14:sldId id="15579"/>
            <p14:sldId id="15572"/>
            <p14:sldId id="15573"/>
            <p14:sldId id="15580"/>
            <p14:sldId id="15581"/>
            <p14:sldId id="15582"/>
            <p14:sldId id="15583"/>
            <p14:sldId id="15584"/>
            <p14:sldId id="15585"/>
            <p14:sldId id="15586"/>
            <p14:sldId id="15587"/>
            <p14:sldId id="15588"/>
            <p14:sldId id="383"/>
            <p14:sldId id="384"/>
            <p14:sldId id="14413"/>
            <p14:sldId id="387"/>
            <p14:sldId id="388"/>
            <p14:sldId id="2472"/>
            <p14:sldId id="386"/>
            <p14:sldId id="389"/>
            <p14:sldId id="2114"/>
            <p14:sldId id="2115"/>
            <p14:sldId id="2116"/>
            <p14:sldId id="2117"/>
            <p14:sldId id="2118"/>
            <p14:sldId id="2119"/>
            <p14:sldId id="2120"/>
            <p14:sldId id="2121"/>
            <p14:sldId id="2122"/>
            <p14:sldId id="2123"/>
            <p14:sldId id="2124"/>
            <p14:sldId id="2125"/>
            <p14:sldId id="2126"/>
            <p14:sldId id="2496"/>
            <p14:sldId id="404"/>
            <p14:sldId id="2484"/>
            <p14:sldId id="2485"/>
            <p14:sldId id="2493"/>
            <p14:sldId id="14362"/>
          </p14:sldIdLst>
        </p14:section>
        <p14:section name="COMMUNIONS. Occasions &amp; Évènements. Fêtes &amp; Jeûnes." id="{4FFDE3E1-9AA8-4244-AB66-636EDF50D514}">
          <p14:sldIdLst>
            <p14:sldId id="669"/>
            <p14:sldId id="670"/>
            <p14:sldId id="671"/>
            <p14:sldId id="672"/>
            <p14:sldId id="673"/>
            <p14:sldId id="674"/>
            <p14:sldId id="675"/>
            <p14:sldId id="676"/>
            <p14:sldId id="677"/>
            <p14:sldId id="678"/>
            <p14:sldId id="679"/>
            <p14:sldId id="680"/>
            <p14:sldId id="681"/>
            <p14:sldId id="682"/>
            <p14:sldId id="683"/>
            <p14:sldId id="684"/>
            <p14:sldId id="685"/>
            <p14:sldId id="2311"/>
            <p14:sldId id="2436"/>
            <p14:sldId id="688"/>
            <p14:sldId id="689"/>
            <p14:sldId id="690"/>
            <p14:sldId id="691"/>
            <p14:sldId id="692"/>
            <p14:sldId id="693"/>
            <p14:sldId id="694"/>
            <p14:sldId id="695"/>
            <p14:sldId id="696"/>
            <p14:sldId id="697"/>
            <p14:sldId id="698"/>
            <p14:sldId id="686"/>
            <p14:sldId id="15330"/>
            <p14:sldId id="699"/>
            <p14:sldId id="700"/>
            <p14:sldId id="701"/>
            <p14:sldId id="702"/>
            <p14:sldId id="703"/>
            <p14:sldId id="704"/>
            <p14:sldId id="705"/>
            <p14:sldId id="706"/>
            <p14:sldId id="707"/>
            <p14:sldId id="708"/>
            <p14:sldId id="709"/>
            <p14:sldId id="710"/>
            <p14:sldId id="711"/>
            <p14:sldId id="712"/>
            <p14:sldId id="713"/>
            <p14:sldId id="714"/>
            <p14:sldId id="715"/>
            <p14:sldId id="716"/>
            <p14:sldId id="717"/>
            <p14:sldId id="718"/>
            <p14:sldId id="719"/>
            <p14:sldId id="720"/>
            <p14:sldId id="721"/>
            <p14:sldId id="722"/>
            <p14:sldId id="723"/>
            <p14:sldId id="724"/>
            <p14:sldId id="725"/>
            <p14:sldId id="726"/>
            <p14:sldId id="727"/>
            <p14:sldId id="728"/>
            <p14:sldId id="729"/>
            <p14:sldId id="730"/>
            <p14:sldId id="731"/>
            <p14:sldId id="732"/>
            <p14:sldId id="733"/>
            <p14:sldId id="734"/>
            <p14:sldId id="735"/>
            <p14:sldId id="736"/>
            <p14:sldId id="737"/>
            <p14:sldId id="738"/>
            <p14:sldId id="739"/>
            <p14:sldId id="740"/>
            <p14:sldId id="741"/>
            <p14:sldId id="742"/>
            <p14:sldId id="743"/>
            <p14:sldId id="744"/>
            <p14:sldId id="745"/>
            <p14:sldId id="746"/>
            <p14:sldId id="747"/>
            <p14:sldId id="748"/>
            <p14:sldId id="749"/>
            <p14:sldId id="750"/>
            <p14:sldId id="751"/>
            <p14:sldId id="752"/>
            <p14:sldId id="753"/>
            <p14:sldId id="754"/>
            <p14:sldId id="755"/>
            <p14:sldId id="756"/>
            <p14:sldId id="757"/>
            <p14:sldId id="758"/>
            <p14:sldId id="759"/>
            <p14:sldId id="760"/>
            <p14:sldId id="761"/>
            <p14:sldId id="762"/>
            <p14:sldId id="763"/>
            <p14:sldId id="764"/>
            <p14:sldId id="14704"/>
            <p14:sldId id="14363"/>
            <p14:sldId id="906"/>
            <p14:sldId id="907"/>
            <p14:sldId id="2457"/>
            <p14:sldId id="2442"/>
            <p14:sldId id="2458"/>
            <p14:sldId id="2443"/>
            <p14:sldId id="2459"/>
            <p14:sldId id="2444"/>
            <p14:sldId id="2460"/>
            <p14:sldId id="2445"/>
            <p14:sldId id="2461"/>
            <p14:sldId id="2446"/>
            <p14:sldId id="2462"/>
            <p14:sldId id="2447"/>
            <p14:sldId id="2463"/>
            <p14:sldId id="2448"/>
            <p14:sldId id="2464"/>
            <p14:sldId id="2449"/>
            <p14:sldId id="2465"/>
            <p14:sldId id="2450"/>
            <p14:sldId id="2466"/>
            <p14:sldId id="2451"/>
            <p14:sldId id="2467"/>
            <p14:sldId id="2452"/>
            <p14:sldId id="2468"/>
            <p14:sldId id="2453"/>
            <p14:sldId id="2469"/>
            <p14:sldId id="2454"/>
            <p14:sldId id="2470"/>
            <p14:sldId id="2455"/>
            <p14:sldId id="2471"/>
            <p14:sldId id="2456"/>
            <p14:sldId id="938"/>
            <p14:sldId id="939"/>
            <p14:sldId id="940"/>
            <p14:sldId id="941"/>
            <p14:sldId id="942"/>
            <p14:sldId id="943"/>
            <p14:sldId id="944"/>
            <p14:sldId id="945"/>
            <p14:sldId id="946"/>
            <p14:sldId id="947"/>
            <p14:sldId id="948"/>
            <p14:sldId id="949"/>
            <p14:sldId id="950"/>
            <p14:sldId id="951"/>
            <p14:sldId id="952"/>
            <p14:sldId id="2137"/>
            <p14:sldId id="2138"/>
            <p14:sldId id="2146"/>
            <p14:sldId id="14378"/>
            <p14:sldId id="964"/>
            <p14:sldId id="965"/>
            <p14:sldId id="2091"/>
            <p14:sldId id="966"/>
            <p14:sldId id="2092"/>
            <p14:sldId id="967"/>
            <p14:sldId id="14732"/>
            <p14:sldId id="968"/>
            <p14:sldId id="14733"/>
            <p14:sldId id="969"/>
            <p14:sldId id="14734"/>
            <p14:sldId id="970"/>
            <p14:sldId id="14735"/>
            <p14:sldId id="971"/>
            <p14:sldId id="14736"/>
            <p14:sldId id="972"/>
            <p14:sldId id="14737"/>
            <p14:sldId id="973"/>
            <p14:sldId id="14738"/>
            <p14:sldId id="974"/>
            <p14:sldId id="14739"/>
            <p14:sldId id="975"/>
            <p14:sldId id="14740"/>
            <p14:sldId id="976"/>
            <p14:sldId id="14741"/>
            <p14:sldId id="977"/>
            <p14:sldId id="14742"/>
            <p14:sldId id="978"/>
            <p14:sldId id="14743"/>
            <p14:sldId id="979"/>
            <p14:sldId id="14744"/>
            <p14:sldId id="980"/>
            <p14:sldId id="14526"/>
            <p14:sldId id="14527"/>
            <p14:sldId id="14528"/>
            <p14:sldId id="14529"/>
            <p14:sldId id="14530"/>
            <p14:sldId id="14531"/>
            <p14:sldId id="14532"/>
            <p14:sldId id="14533"/>
            <p14:sldId id="981"/>
            <p14:sldId id="982"/>
            <p14:sldId id="983"/>
            <p14:sldId id="984"/>
            <p14:sldId id="985"/>
            <p14:sldId id="986"/>
            <p14:sldId id="987"/>
            <p14:sldId id="988"/>
            <p14:sldId id="989"/>
            <p14:sldId id="990"/>
            <p14:sldId id="991"/>
            <p14:sldId id="992"/>
            <p14:sldId id="993"/>
            <p14:sldId id="994"/>
            <p14:sldId id="995"/>
            <p14:sldId id="996"/>
            <p14:sldId id="997"/>
            <p14:sldId id="998"/>
            <p14:sldId id="999"/>
            <p14:sldId id="1000"/>
            <p14:sldId id="1001"/>
            <p14:sldId id="2147"/>
            <p14:sldId id="2148"/>
            <p14:sldId id="2156"/>
            <p14:sldId id="14364"/>
            <p14:sldId id="767"/>
            <p14:sldId id="768"/>
            <p14:sldId id="769"/>
            <p14:sldId id="770"/>
            <p14:sldId id="771"/>
            <p14:sldId id="772"/>
            <p14:sldId id="773"/>
            <p14:sldId id="774"/>
            <p14:sldId id="775"/>
            <p14:sldId id="776"/>
            <p14:sldId id="777"/>
            <p14:sldId id="778"/>
            <p14:sldId id="779"/>
            <p14:sldId id="780"/>
            <p14:sldId id="781"/>
            <p14:sldId id="782"/>
            <p14:sldId id="783"/>
            <p14:sldId id="784"/>
            <p14:sldId id="785"/>
            <p14:sldId id="786"/>
            <p14:sldId id="787"/>
            <p14:sldId id="788"/>
            <p14:sldId id="789"/>
            <p14:sldId id="790"/>
            <p14:sldId id="791"/>
            <p14:sldId id="792"/>
            <p14:sldId id="793"/>
            <p14:sldId id="794"/>
            <p14:sldId id="795"/>
            <p14:sldId id="796"/>
            <p14:sldId id="797"/>
            <p14:sldId id="15220"/>
            <p14:sldId id="798"/>
            <p14:sldId id="799"/>
            <p14:sldId id="800"/>
            <p14:sldId id="801"/>
            <p14:sldId id="802"/>
            <p14:sldId id="803"/>
            <p14:sldId id="804"/>
            <p14:sldId id="805"/>
            <p14:sldId id="806"/>
            <p14:sldId id="807"/>
            <p14:sldId id="808"/>
            <p14:sldId id="809"/>
            <p14:sldId id="810"/>
            <p14:sldId id="811"/>
            <p14:sldId id="812"/>
            <p14:sldId id="813"/>
            <p14:sldId id="814"/>
            <p14:sldId id="815"/>
            <p14:sldId id="816"/>
            <p14:sldId id="817"/>
            <p14:sldId id="818"/>
            <p14:sldId id="819"/>
            <p14:sldId id="820"/>
            <p14:sldId id="821"/>
            <p14:sldId id="822"/>
            <p14:sldId id="823"/>
            <p14:sldId id="824"/>
            <p14:sldId id="825"/>
            <p14:sldId id="826"/>
            <p14:sldId id="827"/>
            <p14:sldId id="828"/>
            <p14:sldId id="829"/>
            <p14:sldId id="830"/>
            <p14:sldId id="831"/>
            <p14:sldId id="832"/>
            <p14:sldId id="833"/>
            <p14:sldId id="834"/>
            <p14:sldId id="835"/>
            <p14:sldId id="836"/>
            <p14:sldId id="837"/>
            <p14:sldId id="838"/>
            <p14:sldId id="839"/>
            <p14:sldId id="840"/>
            <p14:sldId id="841"/>
            <p14:sldId id="842"/>
            <p14:sldId id="843"/>
            <p14:sldId id="844"/>
            <p14:sldId id="845"/>
            <p14:sldId id="846"/>
            <p14:sldId id="847"/>
            <p14:sldId id="848"/>
            <p14:sldId id="849"/>
            <p14:sldId id="850"/>
            <p14:sldId id="851"/>
            <p14:sldId id="852"/>
            <p14:sldId id="853"/>
            <p14:sldId id="854"/>
            <p14:sldId id="855"/>
            <p14:sldId id="856"/>
            <p14:sldId id="857"/>
            <p14:sldId id="858"/>
            <p14:sldId id="859"/>
            <p14:sldId id="860"/>
            <p14:sldId id="861"/>
            <p14:sldId id="862"/>
            <p14:sldId id="863"/>
            <p14:sldId id="864"/>
            <p14:sldId id="865"/>
            <p14:sldId id="866"/>
            <p14:sldId id="867"/>
            <p14:sldId id="868"/>
            <p14:sldId id="869"/>
            <p14:sldId id="870"/>
            <p14:sldId id="871"/>
            <p14:sldId id="872"/>
            <p14:sldId id="873"/>
            <p14:sldId id="874"/>
            <p14:sldId id="875"/>
            <p14:sldId id="876"/>
            <p14:sldId id="877"/>
            <p14:sldId id="878"/>
            <p14:sldId id="879"/>
            <p14:sldId id="880"/>
            <p14:sldId id="881"/>
            <p14:sldId id="882"/>
            <p14:sldId id="883"/>
            <p14:sldId id="884"/>
            <p14:sldId id="885"/>
            <p14:sldId id="886"/>
            <p14:sldId id="887"/>
            <p14:sldId id="888"/>
            <p14:sldId id="889"/>
            <p14:sldId id="890"/>
            <p14:sldId id="891"/>
            <p14:sldId id="892"/>
            <p14:sldId id="893"/>
            <p14:sldId id="894"/>
            <p14:sldId id="2127"/>
            <p14:sldId id="2128"/>
            <p14:sldId id="2136"/>
            <p14:sldId id="14394"/>
            <p14:sldId id="14393"/>
            <p14:sldId id="14424"/>
            <p14:sldId id="14425"/>
            <p14:sldId id="14426"/>
            <p14:sldId id="14427"/>
            <p14:sldId id="14428"/>
            <p14:sldId id="14429"/>
            <p14:sldId id="14430"/>
            <p14:sldId id="14431"/>
            <p14:sldId id="14432"/>
            <p14:sldId id="14433"/>
            <p14:sldId id="14434"/>
            <p14:sldId id="14435"/>
            <p14:sldId id="14436"/>
            <p14:sldId id="14437"/>
            <p14:sldId id="14438"/>
            <p14:sldId id="14439"/>
            <p14:sldId id="15037"/>
            <p14:sldId id="15038"/>
            <p14:sldId id="15039"/>
            <p14:sldId id="15040"/>
            <p14:sldId id="15041"/>
            <p14:sldId id="15042"/>
            <p14:sldId id="15043"/>
            <p14:sldId id="15044"/>
            <p14:sldId id="15045"/>
            <p14:sldId id="15046"/>
            <p14:sldId id="15047"/>
            <p14:sldId id="15048"/>
            <p14:sldId id="15049"/>
            <p14:sldId id="15034"/>
            <p14:sldId id="15035"/>
            <p14:sldId id="15036"/>
            <p14:sldId id="15050"/>
            <p14:sldId id="15051"/>
            <p14:sldId id="15052"/>
            <p14:sldId id="15053"/>
            <p14:sldId id="15054"/>
            <p14:sldId id="15055"/>
            <p14:sldId id="15056"/>
            <p14:sldId id="15057"/>
            <p14:sldId id="15058"/>
            <p14:sldId id="15059"/>
            <p14:sldId id="14440"/>
            <p14:sldId id="14678"/>
            <p14:sldId id="14441"/>
            <p14:sldId id="14623"/>
            <p14:sldId id="14624"/>
            <p14:sldId id="14625"/>
            <p14:sldId id="14626"/>
            <p14:sldId id="14627"/>
            <p14:sldId id="14628"/>
            <p14:sldId id="14629"/>
            <p14:sldId id="14630"/>
            <p14:sldId id="14631"/>
            <p14:sldId id="14632"/>
            <p14:sldId id="14633"/>
            <p14:sldId id="14634"/>
            <p14:sldId id="14635"/>
            <p14:sldId id="14636"/>
            <p14:sldId id="14637"/>
            <p14:sldId id="14638"/>
            <p14:sldId id="14639"/>
            <p14:sldId id="14640"/>
            <p14:sldId id="14641"/>
            <p14:sldId id="14642"/>
            <p14:sldId id="14643"/>
            <p14:sldId id="14644"/>
            <p14:sldId id="14645"/>
            <p14:sldId id="14646"/>
            <p14:sldId id="14448"/>
            <p14:sldId id="14449"/>
            <p14:sldId id="14450"/>
            <p14:sldId id="14458"/>
            <p14:sldId id="14389"/>
            <p14:sldId id="1013"/>
            <p14:sldId id="1014"/>
            <p14:sldId id="1015"/>
            <p14:sldId id="1016"/>
            <p14:sldId id="1017"/>
            <p14:sldId id="1018"/>
            <p14:sldId id="14814"/>
            <p14:sldId id="1020"/>
            <p14:sldId id="14815"/>
            <p14:sldId id="1022"/>
            <p14:sldId id="14816"/>
            <p14:sldId id="1024"/>
            <p14:sldId id="14817"/>
            <p14:sldId id="1026"/>
            <p14:sldId id="14818"/>
            <p14:sldId id="1028"/>
            <p14:sldId id="14819"/>
            <p14:sldId id="1030"/>
            <p14:sldId id="14820"/>
            <p14:sldId id="1032"/>
            <p14:sldId id="14821"/>
            <p14:sldId id="1034"/>
            <p14:sldId id="14822"/>
            <p14:sldId id="1036"/>
            <p14:sldId id="14823"/>
            <p14:sldId id="1038"/>
            <p14:sldId id="14824"/>
            <p14:sldId id="1040"/>
            <p14:sldId id="14825"/>
            <p14:sldId id="1042"/>
            <p14:sldId id="14826"/>
            <p14:sldId id="1043"/>
            <p14:sldId id="15254"/>
            <p14:sldId id="15255"/>
            <p14:sldId id="15309"/>
            <p14:sldId id="15256"/>
            <p14:sldId id="15303"/>
            <p14:sldId id="15304"/>
            <p14:sldId id="15305"/>
            <p14:sldId id="15306"/>
            <p14:sldId id="15307"/>
            <p14:sldId id="15308"/>
            <p14:sldId id="1044"/>
            <p14:sldId id="1045"/>
            <p14:sldId id="1046"/>
            <p14:sldId id="1047"/>
            <p14:sldId id="1048"/>
            <p14:sldId id="1049"/>
            <p14:sldId id="1050"/>
            <p14:sldId id="1051"/>
            <p14:sldId id="1052"/>
            <p14:sldId id="1053"/>
            <p14:sldId id="1054"/>
            <p14:sldId id="1055"/>
            <p14:sldId id="1056"/>
            <p14:sldId id="1057"/>
            <p14:sldId id="1058"/>
            <p14:sldId id="1059"/>
            <p14:sldId id="2157"/>
            <p14:sldId id="2158"/>
            <p14:sldId id="2166"/>
            <p14:sldId id="14365"/>
            <p14:sldId id="1071"/>
            <p14:sldId id="1072"/>
            <p14:sldId id="1073"/>
            <p14:sldId id="1074"/>
            <p14:sldId id="1075"/>
            <p14:sldId id="1076"/>
            <p14:sldId id="14827"/>
            <p14:sldId id="1078"/>
            <p14:sldId id="14828"/>
            <p14:sldId id="1080"/>
            <p14:sldId id="14829"/>
            <p14:sldId id="1082"/>
            <p14:sldId id="14830"/>
            <p14:sldId id="1084"/>
            <p14:sldId id="14831"/>
            <p14:sldId id="1086"/>
            <p14:sldId id="14832"/>
            <p14:sldId id="1088"/>
            <p14:sldId id="14833"/>
            <p14:sldId id="1090"/>
            <p14:sldId id="14834"/>
            <p14:sldId id="1092"/>
            <p14:sldId id="14835"/>
            <p14:sldId id="1094"/>
            <p14:sldId id="14836"/>
            <p14:sldId id="1096"/>
            <p14:sldId id="14837"/>
            <p14:sldId id="1098"/>
            <p14:sldId id="14838"/>
            <p14:sldId id="1100"/>
            <p14:sldId id="14839"/>
            <p14:sldId id="1102"/>
            <p14:sldId id="1103"/>
            <p14:sldId id="1104"/>
            <p14:sldId id="1105"/>
            <p14:sldId id="1106"/>
            <p14:sldId id="1107"/>
            <p14:sldId id="1108"/>
            <p14:sldId id="1109"/>
            <p14:sldId id="1110"/>
            <p14:sldId id="1111"/>
            <p14:sldId id="1112"/>
            <p14:sldId id="1113"/>
            <p14:sldId id="1114"/>
            <p14:sldId id="1115"/>
            <p14:sldId id="1116"/>
            <p14:sldId id="1117"/>
            <p14:sldId id="1118"/>
            <p14:sldId id="2167"/>
            <p14:sldId id="2168"/>
            <p14:sldId id="2176"/>
            <p14:sldId id="14459"/>
            <p14:sldId id="14460"/>
            <p14:sldId id="14461"/>
            <p14:sldId id="14462"/>
            <p14:sldId id="14463"/>
            <p14:sldId id="14464"/>
            <p14:sldId id="14465"/>
            <p14:sldId id="14466"/>
            <p14:sldId id="14467"/>
            <p14:sldId id="14468"/>
            <p14:sldId id="14469"/>
            <p14:sldId id="14470"/>
            <p14:sldId id="14471"/>
            <p14:sldId id="14472"/>
            <p14:sldId id="14473"/>
            <p14:sldId id="14474"/>
            <p14:sldId id="14475"/>
            <p14:sldId id="14476"/>
            <p14:sldId id="15022"/>
            <p14:sldId id="15023"/>
            <p14:sldId id="15024"/>
            <p14:sldId id="15025"/>
            <p14:sldId id="15026"/>
            <p14:sldId id="15027"/>
            <p14:sldId id="15028"/>
            <p14:sldId id="15029"/>
            <p14:sldId id="15030"/>
            <p14:sldId id="15031"/>
            <p14:sldId id="15032"/>
            <p14:sldId id="15033"/>
            <p14:sldId id="15067"/>
            <p14:sldId id="15060"/>
            <p14:sldId id="15061"/>
            <p14:sldId id="15068"/>
            <p14:sldId id="15069"/>
            <p14:sldId id="15070"/>
            <p14:sldId id="15071"/>
            <p14:sldId id="15072"/>
            <p14:sldId id="15073"/>
            <p14:sldId id="15062"/>
            <p14:sldId id="15063"/>
            <p14:sldId id="15064"/>
            <p14:sldId id="15065"/>
            <p14:sldId id="15066"/>
            <p14:sldId id="14481"/>
            <p14:sldId id="14482"/>
            <p14:sldId id="14546"/>
            <p14:sldId id="14491"/>
            <p14:sldId id="14492"/>
            <p14:sldId id="1130"/>
            <p14:sldId id="1131"/>
            <p14:sldId id="1132"/>
            <p14:sldId id="1133"/>
            <p14:sldId id="1134"/>
            <p14:sldId id="1135"/>
            <p14:sldId id="14978"/>
            <p14:sldId id="1137"/>
            <p14:sldId id="14979"/>
            <p14:sldId id="1139"/>
            <p14:sldId id="14980"/>
            <p14:sldId id="1141"/>
            <p14:sldId id="14981"/>
            <p14:sldId id="1143"/>
            <p14:sldId id="14982"/>
            <p14:sldId id="1145"/>
            <p14:sldId id="14983"/>
            <p14:sldId id="1147"/>
            <p14:sldId id="14984"/>
            <p14:sldId id="1149"/>
            <p14:sldId id="14985"/>
            <p14:sldId id="1151"/>
            <p14:sldId id="14986"/>
            <p14:sldId id="1153"/>
            <p14:sldId id="14987"/>
            <p14:sldId id="1155"/>
            <p14:sldId id="14988"/>
            <p14:sldId id="1157"/>
            <p14:sldId id="14989"/>
            <p14:sldId id="1159"/>
            <p14:sldId id="14990"/>
            <p14:sldId id="1161"/>
            <p14:sldId id="1162"/>
            <p14:sldId id="1163"/>
            <p14:sldId id="1164"/>
            <p14:sldId id="1165"/>
            <p14:sldId id="1166"/>
            <p14:sldId id="1167"/>
            <p14:sldId id="1168"/>
            <p14:sldId id="1169"/>
            <p14:sldId id="1170"/>
            <p14:sldId id="1171"/>
            <p14:sldId id="1172"/>
            <p14:sldId id="1173"/>
            <p14:sldId id="1174"/>
            <p14:sldId id="1175"/>
            <p14:sldId id="1176"/>
            <p14:sldId id="1177"/>
            <p14:sldId id="1178"/>
            <p14:sldId id="1179"/>
            <p14:sldId id="1180"/>
            <p14:sldId id="1181"/>
            <p14:sldId id="1182"/>
            <p14:sldId id="1183"/>
            <p14:sldId id="1184"/>
            <p14:sldId id="1185"/>
            <p14:sldId id="1186"/>
            <p14:sldId id="1187"/>
            <p14:sldId id="1188"/>
            <p14:sldId id="1189"/>
            <p14:sldId id="1190"/>
            <p14:sldId id="1191"/>
            <p14:sldId id="2177"/>
            <p14:sldId id="2178"/>
            <p14:sldId id="2186"/>
            <p14:sldId id="14798"/>
            <p14:sldId id="14799"/>
            <p14:sldId id="14800"/>
            <p14:sldId id="14809"/>
            <p14:sldId id="14810"/>
            <p14:sldId id="14811"/>
            <p14:sldId id="14813"/>
            <p14:sldId id="14996"/>
            <p14:sldId id="14366"/>
            <p14:sldId id="1203"/>
            <p14:sldId id="1204"/>
            <p14:sldId id="1205"/>
            <p14:sldId id="1206"/>
            <p14:sldId id="1207"/>
            <p14:sldId id="1208"/>
            <p14:sldId id="14840"/>
            <p14:sldId id="1210"/>
            <p14:sldId id="14841"/>
            <p14:sldId id="1212"/>
            <p14:sldId id="14842"/>
            <p14:sldId id="1214"/>
            <p14:sldId id="14843"/>
            <p14:sldId id="1216"/>
            <p14:sldId id="14844"/>
            <p14:sldId id="1218"/>
            <p14:sldId id="14845"/>
            <p14:sldId id="1220"/>
            <p14:sldId id="14846"/>
            <p14:sldId id="1222"/>
            <p14:sldId id="14847"/>
            <p14:sldId id="1224"/>
            <p14:sldId id="14848"/>
            <p14:sldId id="1226"/>
            <p14:sldId id="14849"/>
            <p14:sldId id="1228"/>
            <p14:sldId id="14850"/>
            <p14:sldId id="1230"/>
            <p14:sldId id="14851"/>
            <p14:sldId id="1232"/>
            <p14:sldId id="14852"/>
            <p14:sldId id="1234"/>
            <p14:sldId id="1235"/>
            <p14:sldId id="1236"/>
            <p14:sldId id="1237"/>
            <p14:sldId id="1238"/>
            <p14:sldId id="1239"/>
            <p14:sldId id="1240"/>
            <p14:sldId id="1241"/>
            <p14:sldId id="1242"/>
            <p14:sldId id="1243"/>
            <p14:sldId id="1244"/>
            <p14:sldId id="2187"/>
            <p14:sldId id="2188"/>
            <p14:sldId id="2196"/>
            <p14:sldId id="14386"/>
            <p14:sldId id="14397"/>
            <p14:sldId id="14495"/>
            <p14:sldId id="14648"/>
            <p14:sldId id="14497"/>
            <p14:sldId id="14498"/>
            <p14:sldId id="14499"/>
            <p14:sldId id="14500"/>
            <p14:sldId id="14501"/>
            <p14:sldId id="14502"/>
            <p14:sldId id="14503"/>
            <p14:sldId id="14504"/>
            <p14:sldId id="14505"/>
            <p14:sldId id="14506"/>
            <p14:sldId id="14507"/>
            <p14:sldId id="14508"/>
            <p14:sldId id="14509"/>
            <p14:sldId id="14510"/>
            <p14:sldId id="14552"/>
            <p14:sldId id="14553"/>
            <p14:sldId id="14554"/>
            <p14:sldId id="14679"/>
            <p14:sldId id="14680"/>
            <p14:sldId id="14681"/>
            <p14:sldId id="14682"/>
            <p14:sldId id="14683"/>
            <p14:sldId id="14684"/>
            <p14:sldId id="14710"/>
            <p14:sldId id="15239"/>
            <p14:sldId id="15240"/>
            <p14:sldId id="15241"/>
            <p14:sldId id="15242"/>
            <p14:sldId id="15243"/>
            <p14:sldId id="15244"/>
            <p14:sldId id="15245"/>
            <p14:sldId id="15246"/>
            <p14:sldId id="14511"/>
            <p14:sldId id="14649"/>
            <p14:sldId id="14650"/>
            <p14:sldId id="14651"/>
            <p14:sldId id="14652"/>
            <p14:sldId id="14513"/>
            <p14:sldId id="14654"/>
            <p14:sldId id="14655"/>
            <p14:sldId id="14656"/>
            <p14:sldId id="14657"/>
            <p14:sldId id="14658"/>
            <p14:sldId id="14659"/>
            <p14:sldId id="14660"/>
            <p14:sldId id="14661"/>
            <p14:sldId id="14662"/>
            <p14:sldId id="14663"/>
            <p14:sldId id="14515"/>
            <p14:sldId id="14699"/>
            <p14:sldId id="14700"/>
            <p14:sldId id="14701"/>
            <p14:sldId id="14702"/>
            <p14:sldId id="14703"/>
            <p14:sldId id="14380"/>
            <p14:sldId id="1256"/>
            <p14:sldId id="1257"/>
            <p14:sldId id="1258"/>
            <p14:sldId id="1259"/>
            <p14:sldId id="1260"/>
            <p14:sldId id="1261"/>
            <p14:sldId id="14853"/>
            <p14:sldId id="1263"/>
            <p14:sldId id="14854"/>
            <p14:sldId id="1265"/>
            <p14:sldId id="14855"/>
            <p14:sldId id="1267"/>
            <p14:sldId id="14856"/>
            <p14:sldId id="1269"/>
            <p14:sldId id="14857"/>
            <p14:sldId id="1271"/>
            <p14:sldId id="14858"/>
            <p14:sldId id="1273"/>
            <p14:sldId id="14859"/>
            <p14:sldId id="1275"/>
            <p14:sldId id="14860"/>
            <p14:sldId id="1277"/>
            <p14:sldId id="14861"/>
            <p14:sldId id="1279"/>
            <p14:sldId id="14862"/>
            <p14:sldId id="1281"/>
            <p14:sldId id="14863"/>
            <p14:sldId id="1283"/>
            <p14:sldId id="14864"/>
            <p14:sldId id="1285"/>
            <p14:sldId id="14865"/>
            <p14:sldId id="1287"/>
            <p14:sldId id="1288"/>
            <p14:sldId id="1289"/>
            <p14:sldId id="1290"/>
            <p14:sldId id="1291"/>
            <p14:sldId id="1292"/>
            <p14:sldId id="1293"/>
            <p14:sldId id="1294"/>
            <p14:sldId id="1295"/>
            <p14:sldId id="1296"/>
            <p14:sldId id="1297"/>
            <p14:sldId id="1298"/>
            <p14:sldId id="2197"/>
            <p14:sldId id="2198"/>
            <p14:sldId id="2206"/>
            <p14:sldId id="14367"/>
            <p14:sldId id="1421"/>
            <p14:sldId id="1422"/>
            <p14:sldId id="1423"/>
            <p14:sldId id="1424"/>
            <p14:sldId id="15174"/>
            <p14:sldId id="1426"/>
            <p14:sldId id="15222"/>
            <p14:sldId id="1428"/>
            <p14:sldId id="14747"/>
            <p14:sldId id="1430"/>
            <p14:sldId id="14748"/>
            <p14:sldId id="1432"/>
            <p14:sldId id="14749"/>
            <p14:sldId id="1434"/>
            <p14:sldId id="14750"/>
            <p14:sldId id="1436"/>
            <p14:sldId id="14751"/>
            <p14:sldId id="1438"/>
            <p14:sldId id="14752"/>
            <p14:sldId id="1440"/>
            <p14:sldId id="14753"/>
            <p14:sldId id="1442"/>
            <p14:sldId id="14754"/>
            <p14:sldId id="1444"/>
            <p14:sldId id="14755"/>
            <p14:sldId id="1446"/>
            <p14:sldId id="14756"/>
            <p14:sldId id="1448"/>
            <p14:sldId id="14757"/>
            <p14:sldId id="1450"/>
            <p14:sldId id="14758"/>
            <p14:sldId id="1452"/>
            <p14:sldId id="15183"/>
            <p14:sldId id="1453"/>
            <p14:sldId id="1454"/>
            <p14:sldId id="1455"/>
            <p14:sldId id="1456"/>
            <p14:sldId id="1457"/>
            <p14:sldId id="1458"/>
            <p14:sldId id="1459"/>
            <p14:sldId id="1460"/>
            <p14:sldId id="1461"/>
            <p14:sldId id="1462"/>
            <p14:sldId id="1463"/>
            <p14:sldId id="1464"/>
            <p14:sldId id="1465"/>
            <p14:sldId id="1466"/>
            <p14:sldId id="1467"/>
            <p14:sldId id="1468"/>
            <p14:sldId id="1469"/>
            <p14:sldId id="1470"/>
            <p14:sldId id="1471"/>
            <p14:sldId id="1472"/>
            <p14:sldId id="1473"/>
            <p14:sldId id="1474"/>
            <p14:sldId id="1475"/>
            <p14:sldId id="1476"/>
            <p14:sldId id="1477"/>
            <p14:sldId id="1478"/>
            <p14:sldId id="1479"/>
            <p14:sldId id="1480"/>
            <p14:sldId id="1481"/>
            <p14:sldId id="1482"/>
            <p14:sldId id="1483"/>
            <p14:sldId id="1484"/>
            <p14:sldId id="1485"/>
            <p14:sldId id="1486"/>
            <p14:sldId id="1487"/>
            <p14:sldId id="1488"/>
            <p14:sldId id="1489"/>
            <p14:sldId id="1490"/>
            <p14:sldId id="1491"/>
            <p14:sldId id="1492"/>
            <p14:sldId id="1493"/>
            <p14:sldId id="1494"/>
            <p14:sldId id="1495"/>
            <p14:sldId id="1496"/>
            <p14:sldId id="1497"/>
            <p14:sldId id="1498"/>
            <p14:sldId id="1499"/>
            <p14:sldId id="1500"/>
            <p14:sldId id="1501"/>
            <p14:sldId id="1502"/>
            <p14:sldId id="1503"/>
            <p14:sldId id="1504"/>
            <p14:sldId id="1505"/>
            <p14:sldId id="1506"/>
            <p14:sldId id="1507"/>
            <p14:sldId id="1508"/>
            <p14:sldId id="1509"/>
            <p14:sldId id="1510"/>
            <p14:sldId id="1511"/>
            <p14:sldId id="1512"/>
            <p14:sldId id="1513"/>
            <p14:sldId id="1514"/>
            <p14:sldId id="1515"/>
            <p14:sldId id="1516"/>
            <p14:sldId id="1517"/>
            <p14:sldId id="1518"/>
            <p14:sldId id="1519"/>
            <p14:sldId id="1520"/>
            <p14:sldId id="1521"/>
            <p14:sldId id="1522"/>
            <p14:sldId id="1523"/>
            <p14:sldId id="1524"/>
            <p14:sldId id="1525"/>
            <p14:sldId id="1526"/>
            <p14:sldId id="1527"/>
            <p14:sldId id="1528"/>
            <p14:sldId id="1529"/>
            <p14:sldId id="1530"/>
            <p14:sldId id="1531"/>
            <p14:sldId id="1532"/>
            <p14:sldId id="1533"/>
            <p14:sldId id="1534"/>
            <p14:sldId id="1535"/>
            <p14:sldId id="1536"/>
            <p14:sldId id="1537"/>
            <p14:sldId id="1538"/>
            <p14:sldId id="1539"/>
            <p14:sldId id="1540"/>
            <p14:sldId id="1541"/>
            <p14:sldId id="1542"/>
            <p14:sldId id="1543"/>
            <p14:sldId id="1544"/>
            <p14:sldId id="1545"/>
            <p14:sldId id="1546"/>
            <p14:sldId id="1547"/>
            <p14:sldId id="1548"/>
            <p14:sldId id="1549"/>
            <p14:sldId id="1550"/>
            <p14:sldId id="1551"/>
            <p14:sldId id="1552"/>
            <p14:sldId id="1553"/>
            <p14:sldId id="1554"/>
            <p14:sldId id="1555"/>
            <p14:sldId id="1556"/>
            <p14:sldId id="1557"/>
            <p14:sldId id="1558"/>
            <p14:sldId id="1559"/>
            <p14:sldId id="1560"/>
            <p14:sldId id="1561"/>
            <p14:sldId id="1562"/>
            <p14:sldId id="1563"/>
            <p14:sldId id="1564"/>
            <p14:sldId id="1565"/>
            <p14:sldId id="1566"/>
            <p14:sldId id="1567"/>
            <p14:sldId id="1568"/>
            <p14:sldId id="1569"/>
            <p14:sldId id="1570"/>
            <p14:sldId id="1571"/>
            <p14:sldId id="1572"/>
            <p14:sldId id="1573"/>
            <p14:sldId id="1574"/>
            <p14:sldId id="1575"/>
            <p14:sldId id="1576"/>
            <p14:sldId id="1577"/>
            <p14:sldId id="1578"/>
            <p14:sldId id="1579"/>
            <p14:sldId id="1580"/>
            <p14:sldId id="1581"/>
            <p14:sldId id="1582"/>
            <p14:sldId id="1583"/>
            <p14:sldId id="1584"/>
            <p14:sldId id="1585"/>
            <p14:sldId id="1586"/>
            <p14:sldId id="1587"/>
            <p14:sldId id="1588"/>
            <p14:sldId id="1589"/>
            <p14:sldId id="1590"/>
            <p14:sldId id="1591"/>
            <p14:sldId id="1592"/>
            <p14:sldId id="1593"/>
            <p14:sldId id="1594"/>
            <p14:sldId id="1595"/>
            <p14:sldId id="1596"/>
            <p14:sldId id="1597"/>
            <p14:sldId id="1598"/>
            <p14:sldId id="1599"/>
            <p14:sldId id="1600"/>
            <p14:sldId id="1601"/>
            <p14:sldId id="1602"/>
            <p14:sldId id="1603"/>
            <p14:sldId id="1604"/>
            <p14:sldId id="1605"/>
            <p14:sldId id="1606"/>
            <p14:sldId id="1607"/>
            <p14:sldId id="1608"/>
            <p14:sldId id="1609"/>
            <p14:sldId id="1610"/>
            <p14:sldId id="1611"/>
            <p14:sldId id="1612"/>
            <p14:sldId id="1613"/>
            <p14:sldId id="1614"/>
            <p14:sldId id="1615"/>
            <p14:sldId id="1616"/>
            <p14:sldId id="1617"/>
            <p14:sldId id="1618"/>
            <p14:sldId id="1619"/>
            <p14:sldId id="1620"/>
            <p14:sldId id="1621"/>
            <p14:sldId id="1622"/>
            <p14:sldId id="1623"/>
            <p14:sldId id="1624"/>
            <p14:sldId id="1625"/>
            <p14:sldId id="1626"/>
            <p14:sldId id="1627"/>
            <p14:sldId id="1628"/>
            <p14:sldId id="1629"/>
            <p14:sldId id="1630"/>
            <p14:sldId id="1631"/>
            <p14:sldId id="1632"/>
            <p14:sldId id="1633"/>
            <p14:sldId id="1634"/>
            <p14:sldId id="1635"/>
            <p14:sldId id="1636"/>
            <p14:sldId id="1637"/>
            <p14:sldId id="1638"/>
            <p14:sldId id="1639"/>
            <p14:sldId id="1640"/>
            <p14:sldId id="1641"/>
            <p14:sldId id="1642"/>
            <p14:sldId id="1643"/>
            <p14:sldId id="1644"/>
            <p14:sldId id="1645"/>
            <p14:sldId id="1646"/>
            <p14:sldId id="1647"/>
            <p14:sldId id="1648"/>
            <p14:sldId id="1649"/>
            <p14:sldId id="1650"/>
            <p14:sldId id="1651"/>
            <p14:sldId id="1652"/>
            <p14:sldId id="1653"/>
            <p14:sldId id="1654"/>
            <p14:sldId id="1655"/>
            <p14:sldId id="1656"/>
            <p14:sldId id="1657"/>
            <p14:sldId id="1658"/>
            <p14:sldId id="1659"/>
            <p14:sldId id="1660"/>
            <p14:sldId id="1661"/>
            <p14:sldId id="1662"/>
            <p14:sldId id="1663"/>
            <p14:sldId id="1664"/>
            <p14:sldId id="1665"/>
            <p14:sldId id="1666"/>
            <p14:sldId id="1667"/>
            <p14:sldId id="1668"/>
            <p14:sldId id="1669"/>
            <p14:sldId id="1670"/>
            <p14:sldId id="1671"/>
            <p14:sldId id="1672"/>
            <p14:sldId id="1673"/>
            <p14:sldId id="1674"/>
            <p14:sldId id="1675"/>
            <p14:sldId id="1676"/>
            <p14:sldId id="1677"/>
            <p14:sldId id="1678"/>
            <p14:sldId id="1679"/>
            <p14:sldId id="1680"/>
            <p14:sldId id="1681"/>
            <p14:sldId id="1682"/>
            <p14:sldId id="2227"/>
            <p14:sldId id="15221"/>
            <p14:sldId id="2236"/>
            <p14:sldId id="14368"/>
            <p14:sldId id="14705"/>
            <p14:sldId id="14706"/>
            <p14:sldId id="14707"/>
            <p14:sldId id="14708"/>
            <p14:sldId id="14709"/>
            <p14:sldId id="14369"/>
            <p14:sldId id="1310"/>
            <p14:sldId id="1311"/>
            <p14:sldId id="1312"/>
            <p14:sldId id="1313"/>
            <p14:sldId id="1314"/>
            <p14:sldId id="1315"/>
            <p14:sldId id="14866"/>
            <p14:sldId id="1317"/>
            <p14:sldId id="14867"/>
            <p14:sldId id="1319"/>
            <p14:sldId id="14868"/>
            <p14:sldId id="1321"/>
            <p14:sldId id="14869"/>
            <p14:sldId id="1323"/>
            <p14:sldId id="14870"/>
            <p14:sldId id="1325"/>
            <p14:sldId id="14871"/>
            <p14:sldId id="1327"/>
            <p14:sldId id="14872"/>
            <p14:sldId id="1329"/>
            <p14:sldId id="14873"/>
            <p14:sldId id="1331"/>
            <p14:sldId id="14874"/>
            <p14:sldId id="1333"/>
            <p14:sldId id="14875"/>
            <p14:sldId id="1335"/>
            <p14:sldId id="14876"/>
            <p14:sldId id="1337"/>
            <p14:sldId id="14877"/>
            <p14:sldId id="1339"/>
            <p14:sldId id="14878"/>
            <p14:sldId id="1341"/>
            <p14:sldId id="1342"/>
            <p14:sldId id="1343"/>
            <p14:sldId id="1344"/>
            <p14:sldId id="1345"/>
            <p14:sldId id="1346"/>
            <p14:sldId id="1347"/>
            <p14:sldId id="1348"/>
            <p14:sldId id="1349"/>
            <p14:sldId id="1350"/>
            <p14:sldId id="1351"/>
            <p14:sldId id="1352"/>
            <p14:sldId id="1353"/>
            <p14:sldId id="1354"/>
            <p14:sldId id="1355"/>
            <p14:sldId id="1356"/>
            <p14:sldId id="2207"/>
            <p14:sldId id="2208"/>
            <p14:sldId id="2216"/>
            <p14:sldId id="14398"/>
            <p14:sldId id="1699"/>
            <p14:sldId id="1700"/>
            <p14:sldId id="1701"/>
            <p14:sldId id="1702"/>
            <p14:sldId id="1703"/>
            <p14:sldId id="1704"/>
            <p14:sldId id="1705"/>
            <p14:sldId id="1706"/>
            <p14:sldId id="1707"/>
            <p14:sldId id="1708"/>
            <p14:sldId id="1709"/>
            <p14:sldId id="1710"/>
            <p14:sldId id="1711"/>
            <p14:sldId id="1712"/>
            <p14:sldId id="1713"/>
            <p14:sldId id="1714"/>
            <p14:sldId id="1715"/>
            <p14:sldId id="1716"/>
            <p14:sldId id="1717"/>
            <p14:sldId id="1718"/>
            <p14:sldId id="1719"/>
            <p14:sldId id="1720"/>
            <p14:sldId id="1721"/>
            <p14:sldId id="1722"/>
            <p14:sldId id="1723"/>
            <p14:sldId id="1724"/>
            <p14:sldId id="1725"/>
            <p14:sldId id="1726"/>
            <p14:sldId id="1727"/>
            <p14:sldId id="1728"/>
            <p14:sldId id="1729"/>
            <p14:sldId id="1730"/>
            <p14:sldId id="1731"/>
            <p14:sldId id="2237"/>
            <p14:sldId id="2238"/>
            <p14:sldId id="2246"/>
            <p14:sldId id="14391"/>
            <p14:sldId id="1743"/>
            <p14:sldId id="1744"/>
            <p14:sldId id="1745"/>
            <p14:sldId id="1746"/>
            <p14:sldId id="1747"/>
            <p14:sldId id="1748"/>
            <p14:sldId id="14879"/>
            <p14:sldId id="1750"/>
            <p14:sldId id="14880"/>
            <p14:sldId id="1752"/>
            <p14:sldId id="14881"/>
            <p14:sldId id="1754"/>
            <p14:sldId id="14882"/>
            <p14:sldId id="1756"/>
            <p14:sldId id="14883"/>
            <p14:sldId id="1758"/>
            <p14:sldId id="14884"/>
            <p14:sldId id="1760"/>
            <p14:sldId id="14885"/>
            <p14:sldId id="1762"/>
            <p14:sldId id="14886"/>
            <p14:sldId id="1764"/>
            <p14:sldId id="14887"/>
            <p14:sldId id="1766"/>
            <p14:sldId id="14888"/>
            <p14:sldId id="1768"/>
            <p14:sldId id="14889"/>
            <p14:sldId id="1770"/>
            <p14:sldId id="14890"/>
            <p14:sldId id="1772"/>
            <p14:sldId id="14891"/>
            <p14:sldId id="1774"/>
            <p14:sldId id="15257"/>
            <p14:sldId id="15258"/>
            <p14:sldId id="15259"/>
            <p14:sldId id="15589"/>
            <p14:sldId id="15301"/>
            <p14:sldId id="15302"/>
            <p14:sldId id="15590"/>
            <p14:sldId id="15739"/>
            <p14:sldId id="15591"/>
            <p14:sldId id="1775"/>
            <p14:sldId id="1776"/>
            <p14:sldId id="1777"/>
            <p14:sldId id="1778"/>
            <p14:sldId id="1779"/>
            <p14:sldId id="1780"/>
            <p14:sldId id="1781"/>
            <p14:sldId id="1782"/>
            <p14:sldId id="1783"/>
            <p14:sldId id="1784"/>
            <p14:sldId id="1785"/>
            <p14:sldId id="1786"/>
            <p14:sldId id="15729"/>
            <p14:sldId id="15730"/>
            <p14:sldId id="15731"/>
            <p14:sldId id="15732"/>
            <p14:sldId id="15733"/>
            <p14:sldId id="15734"/>
            <p14:sldId id="15735"/>
            <p14:sldId id="15736"/>
            <p14:sldId id="15737"/>
            <p14:sldId id="15738"/>
            <p14:sldId id="1787"/>
            <p14:sldId id="1788"/>
            <p14:sldId id="1789"/>
            <p14:sldId id="1790"/>
            <p14:sldId id="1791"/>
            <p14:sldId id="1792"/>
            <p14:sldId id="1793"/>
            <p14:sldId id="1794"/>
            <p14:sldId id="1795"/>
            <p14:sldId id="15075"/>
            <p14:sldId id="15076"/>
            <p14:sldId id="1798"/>
            <p14:sldId id="1799"/>
            <p14:sldId id="1800"/>
            <p14:sldId id="1801"/>
            <p14:sldId id="1802"/>
            <p14:sldId id="1803"/>
            <p14:sldId id="1804"/>
            <p14:sldId id="15077"/>
            <p14:sldId id="15078"/>
            <p14:sldId id="1807"/>
            <p14:sldId id="1808"/>
            <p14:sldId id="1809"/>
            <p14:sldId id="1810"/>
            <p14:sldId id="1811"/>
            <p14:sldId id="1812"/>
            <p14:sldId id="1813"/>
            <p14:sldId id="1814"/>
            <p14:sldId id="1815"/>
            <p14:sldId id="1816"/>
            <p14:sldId id="15080"/>
            <p14:sldId id="2287"/>
            <p14:sldId id="2288"/>
            <p14:sldId id="2289"/>
            <p14:sldId id="2297"/>
            <p14:sldId id="14370"/>
            <p14:sldId id="15175"/>
            <p14:sldId id="15179"/>
            <p14:sldId id="15180"/>
            <p14:sldId id="15181"/>
            <p14:sldId id="15190"/>
            <p14:sldId id="15217"/>
            <p14:sldId id="15191"/>
            <p14:sldId id="15192"/>
            <p14:sldId id="15193"/>
            <p14:sldId id="15194"/>
            <p14:sldId id="15218"/>
            <p14:sldId id="15195"/>
            <p14:sldId id="15196"/>
            <p14:sldId id="15197"/>
            <p14:sldId id="15219"/>
            <p14:sldId id="15198"/>
            <p14:sldId id="15199"/>
            <p14:sldId id="15200"/>
            <p14:sldId id="15184"/>
            <p14:sldId id="15185"/>
            <p14:sldId id="15207"/>
            <p14:sldId id="15208"/>
            <p14:sldId id="15209"/>
            <p14:sldId id="15210"/>
            <p14:sldId id="15211"/>
            <p14:sldId id="15212"/>
            <p14:sldId id="15213"/>
            <p14:sldId id="15214"/>
            <p14:sldId id="15215"/>
            <p14:sldId id="15186"/>
            <p14:sldId id="15187"/>
            <p14:sldId id="15188"/>
            <p14:sldId id="15189"/>
            <p14:sldId id="15178"/>
            <p14:sldId id="15206"/>
            <p14:sldId id="15201"/>
            <p14:sldId id="15204"/>
            <p14:sldId id="15205"/>
            <p14:sldId id="15202"/>
            <p14:sldId id="15203"/>
            <p14:sldId id="1830"/>
            <p14:sldId id="1831"/>
            <p14:sldId id="1832"/>
            <p14:sldId id="1833"/>
            <p14:sldId id="1834"/>
            <p14:sldId id="1835"/>
            <p14:sldId id="14892"/>
            <p14:sldId id="1837"/>
            <p14:sldId id="14893"/>
            <p14:sldId id="1839"/>
            <p14:sldId id="14894"/>
            <p14:sldId id="1841"/>
            <p14:sldId id="14895"/>
            <p14:sldId id="1843"/>
            <p14:sldId id="14896"/>
            <p14:sldId id="1845"/>
            <p14:sldId id="14897"/>
            <p14:sldId id="1847"/>
            <p14:sldId id="14898"/>
            <p14:sldId id="1849"/>
            <p14:sldId id="14899"/>
            <p14:sldId id="1851"/>
            <p14:sldId id="14900"/>
            <p14:sldId id="1853"/>
            <p14:sldId id="14901"/>
            <p14:sldId id="1855"/>
            <p14:sldId id="14902"/>
            <p14:sldId id="1857"/>
            <p14:sldId id="14903"/>
            <p14:sldId id="1859"/>
            <p14:sldId id="14904"/>
            <p14:sldId id="1861"/>
            <p14:sldId id="1862"/>
            <p14:sldId id="1863"/>
            <p14:sldId id="15614"/>
            <p14:sldId id="15310"/>
            <p14:sldId id="15631"/>
            <p14:sldId id="15311"/>
            <p14:sldId id="15630"/>
            <p14:sldId id="15312"/>
            <p14:sldId id="15629"/>
            <p14:sldId id="15313"/>
            <p14:sldId id="15628"/>
            <p14:sldId id="15314"/>
            <p14:sldId id="15627"/>
            <p14:sldId id="1865"/>
            <p14:sldId id="1866"/>
            <p14:sldId id="1867"/>
            <p14:sldId id="1868"/>
            <p14:sldId id="1869"/>
            <p14:sldId id="1870"/>
            <p14:sldId id="1871"/>
            <p14:sldId id="1872"/>
            <p14:sldId id="1873"/>
            <p14:sldId id="1874"/>
            <p14:sldId id="1875"/>
            <p14:sldId id="1876"/>
            <p14:sldId id="1877"/>
            <p14:sldId id="15260"/>
            <p14:sldId id="15261"/>
            <p14:sldId id="15320"/>
            <p14:sldId id="15321"/>
            <p14:sldId id="15322"/>
            <p14:sldId id="15323"/>
            <p14:sldId id="15324"/>
            <p14:sldId id="1878"/>
            <p14:sldId id="2247"/>
            <p14:sldId id="1880"/>
            <p14:sldId id="2256"/>
            <p14:sldId id="14381"/>
            <p14:sldId id="14534"/>
            <p14:sldId id="14535"/>
            <p14:sldId id="14536"/>
            <p14:sldId id="14537"/>
            <p14:sldId id="14538"/>
            <p14:sldId id="14543"/>
            <p14:sldId id="14544"/>
            <p14:sldId id="14545"/>
            <p14:sldId id="14542"/>
            <p14:sldId id="1890"/>
            <p14:sldId id="1891"/>
            <p14:sldId id="1892"/>
            <p14:sldId id="1893"/>
            <p14:sldId id="1894"/>
            <p14:sldId id="1895"/>
            <p14:sldId id="14947"/>
            <p14:sldId id="1897"/>
            <p14:sldId id="14948"/>
            <p14:sldId id="1899"/>
            <p14:sldId id="14949"/>
            <p14:sldId id="1901"/>
            <p14:sldId id="14950"/>
            <p14:sldId id="1903"/>
            <p14:sldId id="14951"/>
            <p14:sldId id="1905"/>
            <p14:sldId id="14952"/>
            <p14:sldId id="1907"/>
            <p14:sldId id="14953"/>
            <p14:sldId id="1909"/>
            <p14:sldId id="14954"/>
            <p14:sldId id="1911"/>
            <p14:sldId id="14955"/>
            <p14:sldId id="1913"/>
            <p14:sldId id="14956"/>
            <p14:sldId id="1915"/>
            <p14:sldId id="14957"/>
            <p14:sldId id="1917"/>
            <p14:sldId id="14958"/>
            <p14:sldId id="1919"/>
            <p14:sldId id="14959"/>
            <p14:sldId id="1921"/>
            <p14:sldId id="1922"/>
            <p14:sldId id="1923"/>
            <p14:sldId id="15620"/>
            <p14:sldId id="15621"/>
            <p14:sldId id="15315"/>
            <p14:sldId id="15632"/>
            <p14:sldId id="15316"/>
            <p14:sldId id="15633"/>
            <p14:sldId id="15317"/>
            <p14:sldId id="15634"/>
            <p14:sldId id="15318"/>
            <p14:sldId id="15635"/>
            <p14:sldId id="15319"/>
            <p14:sldId id="15636"/>
            <p14:sldId id="1926"/>
            <p14:sldId id="1927"/>
            <p14:sldId id="1928"/>
            <p14:sldId id="1929"/>
            <p14:sldId id="1930"/>
            <p14:sldId id="1931"/>
            <p14:sldId id="1932"/>
            <p14:sldId id="1933"/>
            <p14:sldId id="1934"/>
            <p14:sldId id="1935"/>
            <p14:sldId id="1936"/>
            <p14:sldId id="2257"/>
            <p14:sldId id="1938"/>
            <p14:sldId id="2266"/>
            <p14:sldId id="14371"/>
            <p14:sldId id="1948"/>
            <p14:sldId id="1949"/>
            <p14:sldId id="1950"/>
            <p14:sldId id="1951"/>
            <p14:sldId id="1952"/>
            <p14:sldId id="1953"/>
            <p14:sldId id="14960"/>
            <p14:sldId id="1955"/>
            <p14:sldId id="14961"/>
            <p14:sldId id="1957"/>
            <p14:sldId id="14962"/>
            <p14:sldId id="1959"/>
            <p14:sldId id="14963"/>
            <p14:sldId id="1961"/>
            <p14:sldId id="14964"/>
            <p14:sldId id="1963"/>
            <p14:sldId id="14965"/>
            <p14:sldId id="1965"/>
            <p14:sldId id="14966"/>
            <p14:sldId id="1967"/>
            <p14:sldId id="14967"/>
            <p14:sldId id="1969"/>
            <p14:sldId id="14968"/>
            <p14:sldId id="1971"/>
            <p14:sldId id="14969"/>
            <p14:sldId id="1973"/>
            <p14:sldId id="14970"/>
            <p14:sldId id="1975"/>
            <p14:sldId id="14971"/>
            <p14:sldId id="1977"/>
            <p14:sldId id="14972"/>
            <p14:sldId id="1979"/>
            <p14:sldId id="1980"/>
            <p14:sldId id="1981"/>
            <p14:sldId id="1982"/>
            <p14:sldId id="1983"/>
            <p14:sldId id="1984"/>
            <p14:sldId id="1985"/>
            <p14:sldId id="1986"/>
            <p14:sldId id="1987"/>
            <p14:sldId id="1988"/>
            <p14:sldId id="1989"/>
            <p14:sldId id="1990"/>
            <p14:sldId id="1991"/>
            <p14:sldId id="1992"/>
            <p14:sldId id="1993"/>
            <p14:sldId id="1994"/>
            <p14:sldId id="1995"/>
            <p14:sldId id="1996"/>
            <p14:sldId id="14973"/>
            <p14:sldId id="1997"/>
            <p14:sldId id="1998"/>
            <p14:sldId id="1999"/>
            <p14:sldId id="2000"/>
            <p14:sldId id="2001"/>
            <p14:sldId id="2002"/>
            <p14:sldId id="2003"/>
            <p14:sldId id="2004"/>
            <p14:sldId id="2005"/>
            <p14:sldId id="2006"/>
            <p14:sldId id="14974"/>
            <p14:sldId id="14975"/>
            <p14:sldId id="14976"/>
            <p14:sldId id="14991"/>
            <p14:sldId id="14992"/>
            <p14:sldId id="14993"/>
            <p14:sldId id="14994"/>
            <p14:sldId id="14995"/>
            <p14:sldId id="15251"/>
            <p14:sldId id="15252"/>
            <p14:sldId id="15253"/>
            <p14:sldId id="15297"/>
            <p14:sldId id="15298"/>
            <p14:sldId id="15268"/>
            <p14:sldId id="15269"/>
            <p14:sldId id="15270"/>
            <p14:sldId id="15382"/>
            <p14:sldId id="15300"/>
            <p14:sldId id="15381"/>
            <p14:sldId id="15383"/>
            <p14:sldId id="15384"/>
            <p14:sldId id="15385"/>
            <p14:sldId id="2007"/>
            <p14:sldId id="2008"/>
            <p14:sldId id="2009"/>
            <p14:sldId id="2010"/>
            <p14:sldId id="2011"/>
            <p14:sldId id="2012"/>
            <p14:sldId id="2013"/>
            <p14:sldId id="2014"/>
            <p14:sldId id="2015"/>
            <p14:sldId id="2016"/>
            <p14:sldId id="2017"/>
            <p14:sldId id="2018"/>
            <p14:sldId id="2019"/>
            <p14:sldId id="2020"/>
            <p14:sldId id="2021"/>
            <p14:sldId id="2022"/>
            <p14:sldId id="2267"/>
            <p14:sldId id="2024"/>
            <p14:sldId id="2276"/>
            <p14:sldId id="14387"/>
            <p14:sldId id="2299"/>
            <p14:sldId id="2300"/>
            <p14:sldId id="2301"/>
            <p14:sldId id="2309"/>
            <p14:sldId id="14372"/>
            <p14:sldId id="15266"/>
            <p14:sldId id="15275"/>
            <p14:sldId id="15463"/>
            <p14:sldId id="15464"/>
            <p14:sldId id="15465"/>
            <p14:sldId id="15466"/>
            <p14:sldId id="15511"/>
            <p14:sldId id="15467"/>
            <p14:sldId id="15468"/>
            <p14:sldId id="15469"/>
            <p14:sldId id="15512"/>
            <p14:sldId id="15470"/>
            <p14:sldId id="15471"/>
            <p14:sldId id="15472"/>
            <p14:sldId id="15513"/>
            <p14:sldId id="15473"/>
            <p14:sldId id="15474"/>
            <p14:sldId id="15475"/>
            <p14:sldId id="15514"/>
            <p14:sldId id="15476"/>
            <p14:sldId id="15477"/>
            <p14:sldId id="15478"/>
            <p14:sldId id="15515"/>
            <p14:sldId id="15479"/>
            <p14:sldId id="15480"/>
            <p14:sldId id="15481"/>
            <p14:sldId id="15516"/>
            <p14:sldId id="15482"/>
            <p14:sldId id="15483"/>
            <p14:sldId id="15484"/>
            <p14:sldId id="15517"/>
            <p14:sldId id="15485"/>
            <p14:sldId id="15486"/>
            <p14:sldId id="15276"/>
            <p14:sldId id="15532"/>
            <p14:sldId id="15535"/>
            <p14:sldId id="15534"/>
            <p14:sldId id="15267"/>
            <p14:sldId id="15277"/>
            <p14:sldId id="15487"/>
            <p14:sldId id="15488"/>
            <p14:sldId id="15489"/>
            <p14:sldId id="15490"/>
            <p14:sldId id="15525"/>
            <p14:sldId id="15491"/>
            <p14:sldId id="15492"/>
            <p14:sldId id="15493"/>
            <p14:sldId id="15526"/>
            <p14:sldId id="15494"/>
            <p14:sldId id="15495"/>
            <p14:sldId id="15496"/>
            <p14:sldId id="15527"/>
            <p14:sldId id="15497"/>
            <p14:sldId id="15498"/>
            <p14:sldId id="15499"/>
            <p14:sldId id="15528"/>
            <p14:sldId id="15500"/>
            <p14:sldId id="15501"/>
            <p14:sldId id="15502"/>
            <p14:sldId id="15529"/>
            <p14:sldId id="15503"/>
            <p14:sldId id="15504"/>
            <p14:sldId id="15505"/>
            <p14:sldId id="15530"/>
            <p14:sldId id="15506"/>
            <p14:sldId id="15507"/>
            <p14:sldId id="15508"/>
            <p14:sldId id="15531"/>
            <p14:sldId id="15509"/>
            <p14:sldId id="15510"/>
            <p14:sldId id="15278"/>
            <p14:sldId id="15536"/>
            <p14:sldId id="15537"/>
            <p14:sldId id="15538"/>
            <p14:sldId id="15279"/>
            <p14:sldId id="15280"/>
            <p14:sldId id="15462"/>
            <p14:sldId id="15436"/>
            <p14:sldId id="15455"/>
            <p14:sldId id="15437"/>
            <p14:sldId id="15524"/>
            <p14:sldId id="15438"/>
            <p14:sldId id="15456"/>
            <p14:sldId id="15439"/>
            <p14:sldId id="15523"/>
            <p14:sldId id="15440"/>
            <p14:sldId id="15457"/>
            <p14:sldId id="15441"/>
            <p14:sldId id="15522"/>
            <p14:sldId id="15442"/>
            <p14:sldId id="15458"/>
            <p14:sldId id="15443"/>
            <p14:sldId id="15521"/>
            <p14:sldId id="15444"/>
            <p14:sldId id="15459"/>
            <p14:sldId id="15445"/>
            <p14:sldId id="15520"/>
            <p14:sldId id="15446"/>
            <p14:sldId id="15460"/>
            <p14:sldId id="15447"/>
            <p14:sldId id="15519"/>
            <p14:sldId id="15448"/>
            <p14:sldId id="15461"/>
            <p14:sldId id="15449"/>
            <p14:sldId id="15518"/>
            <p14:sldId id="15450"/>
            <p14:sldId id="15451"/>
            <p14:sldId id="15281"/>
            <p14:sldId id="15539"/>
            <p14:sldId id="15540"/>
            <p14:sldId id="15541"/>
            <p14:sldId id="15282"/>
            <p14:sldId id="2034"/>
            <p14:sldId id="2035"/>
            <p14:sldId id="2036"/>
            <p14:sldId id="2037"/>
            <p14:sldId id="15454"/>
            <p14:sldId id="2039"/>
            <p14:sldId id="14905"/>
            <p14:sldId id="2041"/>
            <p14:sldId id="14906"/>
            <p14:sldId id="2043"/>
            <p14:sldId id="14907"/>
            <p14:sldId id="2045"/>
            <p14:sldId id="14908"/>
            <p14:sldId id="2047"/>
            <p14:sldId id="14909"/>
            <p14:sldId id="2049"/>
            <p14:sldId id="14910"/>
            <p14:sldId id="2051"/>
            <p14:sldId id="14911"/>
            <p14:sldId id="2053"/>
            <p14:sldId id="14912"/>
            <p14:sldId id="2055"/>
            <p14:sldId id="14913"/>
            <p14:sldId id="2057"/>
            <p14:sldId id="14914"/>
            <p14:sldId id="2059"/>
            <p14:sldId id="14915"/>
            <p14:sldId id="2061"/>
            <p14:sldId id="14916"/>
            <p14:sldId id="2063"/>
            <p14:sldId id="14917"/>
            <p14:sldId id="2065"/>
            <p14:sldId id="2066"/>
            <p14:sldId id="2067"/>
            <p14:sldId id="2068"/>
            <p14:sldId id="2069"/>
            <p14:sldId id="2070"/>
            <p14:sldId id="2071"/>
            <p14:sldId id="2072"/>
            <p14:sldId id="2073"/>
            <p14:sldId id="2074"/>
            <p14:sldId id="2075"/>
            <p14:sldId id="2076"/>
            <p14:sldId id="2077"/>
            <p14:sldId id="2078"/>
            <p14:sldId id="2277"/>
            <p14:sldId id="2080"/>
            <p14:sldId id="2286"/>
            <p14:sldId id="14382"/>
            <p14:sldId id="1368"/>
            <p14:sldId id="1369"/>
            <p14:sldId id="1370"/>
            <p14:sldId id="1371"/>
            <p14:sldId id="1372"/>
            <p14:sldId id="1373"/>
            <p14:sldId id="14918"/>
            <p14:sldId id="1375"/>
            <p14:sldId id="14919"/>
            <p14:sldId id="1377"/>
            <p14:sldId id="14920"/>
            <p14:sldId id="1379"/>
            <p14:sldId id="14921"/>
            <p14:sldId id="1381"/>
            <p14:sldId id="14922"/>
            <p14:sldId id="1383"/>
            <p14:sldId id="14923"/>
            <p14:sldId id="1385"/>
            <p14:sldId id="14924"/>
            <p14:sldId id="1387"/>
            <p14:sldId id="14925"/>
            <p14:sldId id="1389"/>
            <p14:sldId id="14926"/>
            <p14:sldId id="1391"/>
            <p14:sldId id="14927"/>
            <p14:sldId id="1393"/>
            <p14:sldId id="14928"/>
            <p14:sldId id="1395"/>
            <p14:sldId id="14929"/>
            <p14:sldId id="1397"/>
            <p14:sldId id="14930"/>
            <p14:sldId id="1399"/>
            <p14:sldId id="1400"/>
            <p14:sldId id="1401"/>
            <p14:sldId id="1402"/>
            <p14:sldId id="1403"/>
            <p14:sldId id="1404"/>
            <p14:sldId id="1405"/>
            <p14:sldId id="1406"/>
            <p14:sldId id="1407"/>
            <p14:sldId id="1408"/>
            <p14:sldId id="1409"/>
            <p14:sldId id="2217"/>
            <p14:sldId id="2218"/>
            <p14:sldId id="2226"/>
            <p14:sldId id="14373"/>
            <p14:sldId id="15692"/>
            <p14:sldId id="15710"/>
            <p14:sldId id="15694"/>
            <p14:sldId id="15695"/>
            <p14:sldId id="15696"/>
            <p14:sldId id="15697"/>
            <p14:sldId id="15698"/>
            <p14:sldId id="15699"/>
            <p14:sldId id="15700"/>
            <p14:sldId id="15701"/>
            <p14:sldId id="15702"/>
            <p14:sldId id="15703"/>
            <p14:sldId id="15704"/>
            <p14:sldId id="15705"/>
            <p14:sldId id="15706"/>
            <p14:sldId id="15707"/>
            <p14:sldId id="15708"/>
            <p14:sldId id="15709"/>
            <p14:sldId id="15659"/>
            <p14:sldId id="15711"/>
            <p14:sldId id="15660"/>
            <p14:sldId id="15664"/>
            <p14:sldId id="15665"/>
            <p14:sldId id="15666"/>
            <p14:sldId id="15667"/>
            <p14:sldId id="15668"/>
            <p14:sldId id="15669"/>
            <p14:sldId id="15720"/>
            <p14:sldId id="15719"/>
            <p14:sldId id="15721"/>
            <p14:sldId id="15722"/>
            <p14:sldId id="15727"/>
            <p14:sldId id="15724"/>
            <p14:sldId id="15728"/>
            <p14:sldId id="15726"/>
            <p14:sldId id="15713"/>
            <p14:sldId id="15716"/>
            <p14:sldId id="15717"/>
            <p14:sldId id="15718"/>
            <p14:sldId id="15693"/>
            <p14:sldId id="2343"/>
            <p14:sldId id="14931"/>
            <p14:sldId id="2345"/>
            <p14:sldId id="14937"/>
            <p14:sldId id="2347"/>
            <p14:sldId id="14942"/>
            <p14:sldId id="2349"/>
            <p14:sldId id="14933"/>
            <p14:sldId id="2351"/>
            <p14:sldId id="14938"/>
            <p14:sldId id="2353"/>
            <p14:sldId id="14943"/>
            <p14:sldId id="2355"/>
            <p14:sldId id="14934"/>
            <p14:sldId id="2357"/>
            <p14:sldId id="14939"/>
            <p14:sldId id="2359"/>
            <p14:sldId id="14944"/>
            <p14:sldId id="2361"/>
            <p14:sldId id="14935"/>
            <p14:sldId id="2363"/>
            <p14:sldId id="14940"/>
            <p14:sldId id="2365"/>
            <p14:sldId id="14945"/>
            <p14:sldId id="2367"/>
            <p14:sldId id="14936"/>
            <p14:sldId id="2369"/>
            <p14:sldId id="14941"/>
            <p14:sldId id="2371"/>
            <p14:sldId id="14946"/>
            <p14:sldId id="2373"/>
            <p14:sldId id="2375"/>
            <p14:sldId id="15638"/>
            <p14:sldId id="15639"/>
            <p14:sldId id="15640"/>
            <p14:sldId id="15641"/>
            <p14:sldId id="15642"/>
            <p14:sldId id="15643"/>
            <p14:sldId id="15644"/>
            <p14:sldId id="15645"/>
            <p14:sldId id="15646"/>
            <p14:sldId id="15647"/>
            <p14:sldId id="15648"/>
            <p14:sldId id="15649"/>
            <p14:sldId id="2378"/>
            <p14:sldId id="2391"/>
            <p14:sldId id="2392"/>
            <p14:sldId id="2393"/>
            <p14:sldId id="2394"/>
            <p14:sldId id="2395"/>
            <p14:sldId id="2396"/>
            <p14:sldId id="2397"/>
            <p14:sldId id="2398"/>
            <p14:sldId id="2399"/>
            <p14:sldId id="2400"/>
            <p14:sldId id="2401"/>
            <p14:sldId id="2402"/>
            <p14:sldId id="2403"/>
            <p14:sldId id="2404"/>
            <p14:sldId id="2405"/>
            <p14:sldId id="2406"/>
            <p14:sldId id="2407"/>
            <p14:sldId id="2408"/>
            <p14:sldId id="2409"/>
            <p14:sldId id="2410"/>
            <p14:sldId id="2411"/>
            <p14:sldId id="2412"/>
            <p14:sldId id="2413"/>
            <p14:sldId id="2414"/>
            <p14:sldId id="2415"/>
            <p14:sldId id="2416"/>
            <p14:sldId id="2417"/>
            <p14:sldId id="2418"/>
            <p14:sldId id="2419"/>
            <p14:sldId id="2379"/>
            <p14:sldId id="2380"/>
            <p14:sldId id="2381"/>
            <p14:sldId id="2382"/>
            <p14:sldId id="2383"/>
            <p14:sldId id="2384"/>
            <p14:sldId id="2385"/>
            <p14:sldId id="2386"/>
            <p14:sldId id="2387"/>
            <p14:sldId id="2388"/>
            <p14:sldId id="2389"/>
            <p14:sldId id="2390"/>
            <p14:sldId id="2420"/>
            <p14:sldId id="2421"/>
            <p14:sldId id="2422"/>
            <p14:sldId id="2430"/>
            <p14:sldId id="14390"/>
          </p14:sldIdLst>
        </p14:section>
        <p14:section name="Procession Ste. Vierge Marie." id="{AC9BAB99-4FFF-48C0-B89D-3841B10E1A23}">
          <p14:sldIdLst>
            <p14:sldId id="2330"/>
            <p14:sldId id="2548"/>
            <p14:sldId id="2523"/>
            <p14:sldId id="2524"/>
            <p14:sldId id="2525"/>
            <p14:sldId id="2526"/>
            <p14:sldId id="2527"/>
            <p14:sldId id="2528"/>
            <p14:sldId id="14374"/>
            <p14:sldId id="2336"/>
            <p14:sldId id="2549"/>
            <p14:sldId id="2529"/>
            <p14:sldId id="2530"/>
            <p14:sldId id="2531"/>
            <p14:sldId id="2532"/>
            <p14:sldId id="2533"/>
            <p14:sldId id="2534"/>
            <p14:sldId id="2535"/>
            <p14:sldId id="2536"/>
            <p14:sldId id="2537"/>
            <p14:sldId id="14383"/>
            <p14:sldId id="2319"/>
            <p14:sldId id="2550"/>
            <p14:sldId id="2538"/>
            <p14:sldId id="2539"/>
            <p14:sldId id="2540"/>
            <p14:sldId id="2541"/>
            <p14:sldId id="2542"/>
            <p14:sldId id="14375"/>
          </p14:sldIdLst>
        </p14:section>
        <p14:section name="Saints. Hymnes." id="{8509370E-D30B-4C25-A810-B05EDFA82F61}">
          <p14:sldIdLst>
            <p14:sldId id="2505"/>
            <p14:sldId id="14307"/>
            <p14:sldId id="14308"/>
            <p14:sldId id="14309"/>
            <p14:sldId id="14310"/>
            <p14:sldId id="14311"/>
            <p14:sldId id="14388"/>
            <p14:sldId id="14421"/>
            <p14:sldId id="14423"/>
            <p14:sldId id="14422"/>
            <p14:sldId id="14341"/>
            <p14:sldId id="14342"/>
            <p14:sldId id="14343"/>
            <p14:sldId id="14345"/>
            <p14:sldId id="14346"/>
            <p14:sldId id="14347"/>
            <p14:sldId id="14348"/>
            <p14:sldId id="14349"/>
            <p14:sldId id="14350"/>
            <p14:sldId id="14351"/>
            <p14:sldId id="14376"/>
            <p14:sldId id="14606"/>
            <p14:sldId id="14607"/>
            <p14:sldId id="14608"/>
            <p14:sldId id="14617"/>
            <p14:sldId id="14618"/>
            <p14:sldId id="14619"/>
            <p14:sldId id="14620"/>
            <p14:sldId id="14621"/>
            <p14:sldId id="14622"/>
            <p14:sldId id="14616"/>
            <p14:sldId id="2504"/>
            <p14:sldId id="14312"/>
            <p14:sldId id="14313"/>
            <p14:sldId id="14314"/>
            <p14:sldId id="14315"/>
            <p14:sldId id="14316"/>
            <p14:sldId id="14317"/>
            <p14:sldId id="14318"/>
            <p14:sldId id="14319"/>
            <p14:sldId id="14320"/>
            <p14:sldId id="14321"/>
            <p14:sldId id="14322"/>
            <p14:sldId id="14384"/>
            <p14:sldId id="2502"/>
            <p14:sldId id="14323"/>
            <p14:sldId id="14324"/>
            <p14:sldId id="14325"/>
            <p14:sldId id="14326"/>
            <p14:sldId id="14327"/>
            <p14:sldId id="14328"/>
            <p14:sldId id="14329"/>
            <p14:sldId id="14330"/>
            <p14:sldId id="14331"/>
            <p14:sldId id="14377"/>
            <p14:sldId id="2497"/>
            <p14:sldId id="14332"/>
            <p14:sldId id="14333"/>
            <p14:sldId id="14334"/>
            <p14:sldId id="14335"/>
            <p14:sldId id="14336"/>
            <p14:sldId id="14337"/>
            <p14:sldId id="14338"/>
            <p14:sldId id="14339"/>
            <p14:sldId id="14340"/>
            <p14:sldId id="14392"/>
            <p14:sldId id="15360"/>
            <p14:sldId id="15361"/>
            <p14:sldId id="15365"/>
            <p14:sldId id="15366"/>
            <p14:sldId id="15362"/>
            <p14:sldId id="15364"/>
            <p14:sldId id="15363"/>
            <p14:sldId id="15368"/>
            <p14:sldId id="15367"/>
            <p14:sldId id="15358"/>
          </p14:sldIdLst>
        </p14:section>
        <p14:section name="G.T. - Cantiques Sts. Adam. (&amp; Watos)." id="{64D6EBF7-B112-433D-B572-5D5A7226E898}">
          <p14:sldIdLst>
            <p14:sldId id="15652"/>
            <p14:sldId id="15653"/>
            <p14:sldId id="15655"/>
            <p14:sldId id="15656"/>
            <p14:sldId id="15661"/>
            <p14:sldId id="15712"/>
            <p14:sldId id="15662"/>
            <p14:sldId id="15670"/>
            <p14:sldId id="15671"/>
            <p14:sldId id="15672"/>
            <p14:sldId id="15673"/>
            <p14:sldId id="15674"/>
            <p14:sldId id="15675"/>
            <p14:sldId id="15676"/>
            <p14:sldId id="15677"/>
            <p14:sldId id="15678"/>
            <p14:sldId id="430"/>
            <p14:sldId id="431"/>
            <p14:sldId id="432"/>
            <p14:sldId id="433"/>
            <p14:sldId id="434"/>
            <p14:sldId id="435"/>
            <p14:sldId id="436"/>
            <p14:sldId id="437"/>
            <p14:sldId id="438"/>
            <p14:sldId id="15333"/>
            <p14:sldId id="15338"/>
            <p14:sldId id="15343"/>
            <p14:sldId id="15344"/>
            <p14:sldId id="15339"/>
            <p14:sldId id="15340"/>
            <p14:sldId id="15341"/>
            <p14:sldId id="15592"/>
            <p14:sldId id="15593"/>
            <p14:sldId id="15342"/>
            <p14:sldId id="439"/>
            <p14:sldId id="440"/>
            <p14:sldId id="441"/>
            <p14:sldId id="442"/>
            <p14:sldId id="443"/>
            <p14:sldId id="444"/>
            <p14:sldId id="445"/>
            <p14:sldId id="446"/>
            <p14:sldId id="447"/>
            <p14:sldId id="448"/>
            <p14:sldId id="449"/>
            <p14:sldId id="450"/>
            <p14:sldId id="451"/>
            <p14:sldId id="452"/>
            <p14:sldId id="453"/>
            <p14:sldId id="454"/>
            <p14:sldId id="455"/>
            <p14:sldId id="456"/>
            <p14:sldId id="457"/>
            <p14:sldId id="458"/>
            <p14:sldId id="459"/>
            <p14:sldId id="460"/>
            <p14:sldId id="461"/>
            <p14:sldId id="462"/>
            <p14:sldId id="463"/>
            <p14:sldId id="464"/>
            <p14:sldId id="465"/>
            <p14:sldId id="466"/>
            <p14:sldId id="467"/>
            <p14:sldId id="468"/>
            <p14:sldId id="469"/>
            <p14:sldId id="470"/>
            <p14:sldId id="471"/>
            <p14:sldId id="472"/>
            <p14:sldId id="473"/>
            <p14:sldId id="474"/>
            <p14:sldId id="475"/>
            <p14:sldId id="476"/>
            <p14:sldId id="477"/>
            <p14:sldId id="478"/>
            <p14:sldId id="479"/>
            <p14:sldId id="480"/>
            <p14:sldId id="481"/>
            <p14:sldId id="482"/>
            <p14:sldId id="483"/>
            <p14:sldId id="484"/>
            <p14:sldId id="485"/>
            <p14:sldId id="486"/>
            <p14:sldId id="487"/>
            <p14:sldId id="488"/>
            <p14:sldId id="499"/>
            <p14:sldId id="500"/>
            <p14:sldId id="501"/>
            <p14:sldId id="502"/>
            <p14:sldId id="503"/>
            <p14:sldId id="504"/>
            <p14:sldId id="505"/>
            <p14:sldId id="506"/>
            <p14:sldId id="507"/>
            <p14:sldId id="508"/>
            <p14:sldId id="509"/>
            <p14:sldId id="510"/>
            <p14:sldId id="511"/>
            <p14:sldId id="512"/>
            <p14:sldId id="513"/>
            <p14:sldId id="514"/>
            <p14:sldId id="489"/>
            <p14:sldId id="490"/>
            <p14:sldId id="491"/>
            <p14:sldId id="492"/>
            <p14:sldId id="493"/>
            <p14:sldId id="494"/>
            <p14:sldId id="495"/>
            <p14:sldId id="496"/>
            <p14:sldId id="497"/>
            <p14:sldId id="498"/>
            <p14:sldId id="515"/>
            <p14:sldId id="516"/>
            <p14:sldId id="517"/>
            <p14:sldId id="518"/>
            <p14:sldId id="519"/>
            <p14:sldId id="520"/>
            <p14:sldId id="521"/>
            <p14:sldId id="522"/>
            <p14:sldId id="523"/>
            <p14:sldId id="524"/>
            <p14:sldId id="525"/>
            <p14:sldId id="526"/>
            <p14:sldId id="527"/>
            <p14:sldId id="528"/>
            <p14:sldId id="529"/>
            <p14:sldId id="605"/>
            <p14:sldId id="606"/>
            <p14:sldId id="607"/>
            <p14:sldId id="608"/>
            <p14:sldId id="609"/>
            <p14:sldId id="610"/>
            <p14:sldId id="611"/>
            <p14:sldId id="15370"/>
            <p14:sldId id="15375"/>
            <p14:sldId id="15413"/>
            <p14:sldId id="15414"/>
            <p14:sldId id="15415"/>
            <p14:sldId id="15416"/>
            <p14:sldId id="15417"/>
            <p14:sldId id="15376"/>
            <p14:sldId id="15350"/>
            <p14:sldId id="15351"/>
            <p14:sldId id="15605"/>
            <p14:sldId id="15606"/>
            <p14:sldId id="15607"/>
            <p14:sldId id="15608"/>
            <p14:sldId id="15609"/>
            <p14:sldId id="15352"/>
            <p14:sldId id="15386"/>
            <p14:sldId id="15387"/>
            <p14:sldId id="15418"/>
            <p14:sldId id="15419"/>
            <p14:sldId id="15420"/>
            <p14:sldId id="15389"/>
            <p14:sldId id="15390"/>
            <p14:sldId id="15602"/>
            <p14:sldId id="15603"/>
            <p14:sldId id="15391"/>
            <p14:sldId id="15604"/>
            <p14:sldId id="15398"/>
            <p14:sldId id="15399"/>
            <p14:sldId id="15428"/>
            <p14:sldId id="15429"/>
            <p14:sldId id="15400"/>
            <p14:sldId id="15401"/>
            <p14:sldId id="15402"/>
            <p14:sldId id="15600"/>
            <p14:sldId id="15601"/>
            <p14:sldId id="15403"/>
            <p14:sldId id="597"/>
            <p14:sldId id="598"/>
            <p14:sldId id="599"/>
            <p14:sldId id="600"/>
            <p14:sldId id="601"/>
            <p14:sldId id="602"/>
            <p14:sldId id="603"/>
            <p14:sldId id="604"/>
            <p14:sldId id="15014"/>
            <p14:sldId id="1023"/>
            <p14:sldId id="15015"/>
            <p14:sldId id="1025"/>
            <p14:sldId id="15016"/>
            <p14:sldId id="1027"/>
            <p14:sldId id="15017"/>
            <p14:sldId id="1029"/>
            <p14:sldId id="15018"/>
            <p14:sldId id="1031"/>
            <p14:sldId id="15019"/>
            <p14:sldId id="15020"/>
            <p14:sldId id="530"/>
            <p14:sldId id="531"/>
            <p14:sldId id="532"/>
            <p14:sldId id="533"/>
            <p14:sldId id="534"/>
            <p14:sldId id="535"/>
            <p14:sldId id="536"/>
            <p14:sldId id="537"/>
            <p14:sldId id="538"/>
            <p14:sldId id="539"/>
            <p14:sldId id="540"/>
            <p14:sldId id="541"/>
            <p14:sldId id="2586"/>
            <p14:sldId id="2587"/>
            <p14:sldId id="2588"/>
            <p14:sldId id="2589"/>
            <p14:sldId id="2590"/>
            <p14:sldId id="2591"/>
            <p14:sldId id="2592"/>
            <p14:sldId id="15081"/>
            <p14:sldId id="15082"/>
            <p14:sldId id="15083"/>
            <p14:sldId id="15084"/>
            <p14:sldId id="15085"/>
            <p14:sldId id="15086"/>
            <p14:sldId id="15087"/>
            <p14:sldId id="15088"/>
            <p14:sldId id="15089"/>
            <p14:sldId id="2603"/>
            <p14:sldId id="2604"/>
            <p14:sldId id="2605"/>
            <p14:sldId id="2606"/>
            <p14:sldId id="2607"/>
            <p14:sldId id="2608"/>
            <p14:sldId id="2609"/>
            <p14:sldId id="2610"/>
            <p14:sldId id="2650"/>
            <p14:sldId id="2612"/>
            <p14:sldId id="2613"/>
            <p14:sldId id="2614"/>
            <p14:sldId id="2615"/>
            <p14:sldId id="2657"/>
            <p14:sldId id="2651"/>
            <p14:sldId id="2618"/>
            <p14:sldId id="2619"/>
            <p14:sldId id="2620"/>
            <p14:sldId id="2652"/>
            <p14:sldId id="2621"/>
            <p14:sldId id="2623"/>
            <p14:sldId id="2653"/>
            <p14:sldId id="2625"/>
            <p14:sldId id="2626"/>
            <p14:sldId id="2627"/>
            <p14:sldId id="2654"/>
            <p14:sldId id="2629"/>
            <p14:sldId id="2630"/>
            <p14:sldId id="2631"/>
            <p14:sldId id="2632"/>
            <p14:sldId id="2655"/>
            <p14:sldId id="2634"/>
            <p14:sldId id="2635"/>
            <p14:sldId id="2636"/>
            <p14:sldId id="2637"/>
            <p14:sldId id="2638"/>
            <p14:sldId id="2639"/>
            <p14:sldId id="2656"/>
            <p14:sldId id="2641"/>
            <p14:sldId id="2642"/>
            <p14:sldId id="2658"/>
            <p14:sldId id="2659"/>
            <p14:sldId id="558"/>
            <p14:sldId id="559"/>
            <p14:sldId id="560"/>
            <p14:sldId id="561"/>
            <p14:sldId id="562"/>
            <p14:sldId id="563"/>
            <p14:sldId id="564"/>
            <p14:sldId id="565"/>
            <p14:sldId id="566"/>
            <p14:sldId id="567"/>
            <p14:sldId id="568"/>
            <p14:sldId id="569"/>
            <p14:sldId id="570"/>
            <p14:sldId id="4858"/>
            <p14:sldId id="4862"/>
            <p14:sldId id="4863"/>
            <p14:sldId id="4864"/>
            <p14:sldId id="4865"/>
            <p14:sldId id="4860"/>
            <p14:sldId id="4861"/>
            <p14:sldId id="4866"/>
            <p14:sldId id="4867"/>
            <p14:sldId id="4868"/>
            <p14:sldId id="4869"/>
            <p14:sldId id="4870"/>
            <p14:sldId id="4872"/>
            <p14:sldId id="4875"/>
            <p14:sldId id="590"/>
            <p14:sldId id="591"/>
            <p14:sldId id="592"/>
            <p14:sldId id="593"/>
            <p14:sldId id="594"/>
            <p14:sldId id="595"/>
            <p14:sldId id="596"/>
            <p14:sldId id="15404"/>
            <p14:sldId id="15405"/>
            <p14:sldId id="15430"/>
            <p14:sldId id="15431"/>
            <p14:sldId id="15432"/>
            <p14:sldId id="1540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88"/>
            <p14:sldId id="589"/>
            <p14:sldId id="15146"/>
            <p14:sldId id="15147"/>
            <p14:sldId id="15148"/>
            <p14:sldId id="15149"/>
            <p14:sldId id="15150"/>
            <p14:sldId id="1003"/>
            <p14:sldId id="1004"/>
            <p14:sldId id="1005"/>
            <p14:sldId id="1006"/>
            <p14:sldId id="1007"/>
            <p14:sldId id="1008"/>
            <p14:sldId id="1009"/>
            <p14:sldId id="1010"/>
            <p14:sldId id="1011"/>
            <p14:sldId id="1012"/>
            <p14:sldId id="15151"/>
            <p14:sldId id="15152"/>
            <p14:sldId id="15153"/>
            <p14:sldId id="15154"/>
            <p14:sldId id="15155"/>
            <p14:sldId id="15156"/>
            <p14:sldId id="1019"/>
            <p14:sldId id="1515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  <p14:sldId id="637"/>
            <p14:sldId id="638"/>
            <p14:sldId id="639"/>
            <p14:sldId id="640"/>
            <p14:sldId id="641"/>
            <p14:sldId id="642"/>
            <p14:sldId id="643"/>
            <p14:sldId id="644"/>
            <p14:sldId id="645"/>
            <p14:sldId id="646"/>
            <p14:sldId id="647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15392"/>
            <p14:sldId id="15393"/>
            <p14:sldId id="15421"/>
            <p14:sldId id="15422"/>
            <p14:sldId id="15423"/>
            <p14:sldId id="15424"/>
            <p14:sldId id="15425"/>
            <p14:sldId id="15426"/>
            <p14:sldId id="15427"/>
            <p14:sldId id="15395"/>
            <p14:sldId id="15396"/>
            <p14:sldId id="15594"/>
            <p14:sldId id="15595"/>
            <p14:sldId id="15596"/>
            <p14:sldId id="15597"/>
            <p14:sldId id="15598"/>
            <p14:sldId id="15599"/>
            <p14:sldId id="15397"/>
            <p14:sldId id="661"/>
            <p14:sldId id="662"/>
            <p14:sldId id="663"/>
            <p14:sldId id="664"/>
            <p14:sldId id="665"/>
            <p14:sldId id="666"/>
            <p14:sldId id="667"/>
            <p14:sldId id="648"/>
            <p14:sldId id="649"/>
            <p14:sldId id="650"/>
            <p14:sldId id="651"/>
            <p14:sldId id="652"/>
            <p14:sldId id="653"/>
            <p14:sldId id="654"/>
            <p14:sldId id="655"/>
            <p14:sldId id="656"/>
            <p14:sldId id="657"/>
            <p14:sldId id="658"/>
            <p14:sldId id="659"/>
            <p14:sldId id="660"/>
            <p14:sldId id="15345"/>
            <p14:sldId id="15346"/>
            <p14:sldId id="15353"/>
            <p14:sldId id="15354"/>
            <p14:sldId id="15355"/>
            <p14:sldId id="15356"/>
            <p14:sldId id="15349"/>
            <p14:sldId id="15377"/>
            <p14:sldId id="15378"/>
            <p14:sldId id="15610"/>
            <p14:sldId id="15611"/>
            <p14:sldId id="15612"/>
            <p14:sldId id="15613"/>
            <p14:sldId id="15379"/>
            <p14:sldId id="14385"/>
          </p14:sldIdLst>
        </p14:section>
        <p14:section name="Hymnes Cantiques Spé./Divers." id="{E502C04D-EF0E-4C42-9484-3E67356493F4}">
          <p14:sldIdLst>
            <p14:sldId id="15657"/>
            <p14:sldId id="15658"/>
            <p14:sldId id="15679"/>
            <p14:sldId id="15680"/>
            <p14:sldId id="15681"/>
            <p14:sldId id="15682"/>
            <p14:sldId id="15683"/>
            <p14:sldId id="15684"/>
            <p14:sldId id="15685"/>
            <p14:sldId id="15686"/>
            <p14:sldId id="15687"/>
            <p14:sldId id="15688"/>
            <p14:sldId id="15689"/>
            <p14:sldId id="15690"/>
            <p14:sldId id="15691"/>
            <p14:sldId id="14759"/>
            <p14:sldId id="4638"/>
            <p14:sldId id="4639"/>
            <p14:sldId id="4640"/>
            <p14:sldId id="4641"/>
            <p14:sldId id="4642"/>
            <p14:sldId id="4643"/>
            <p14:sldId id="4644"/>
            <p14:sldId id="4645"/>
            <p14:sldId id="4646"/>
            <p14:sldId id="4647"/>
            <p14:sldId id="4648"/>
            <p14:sldId id="4649"/>
            <p14:sldId id="4650"/>
            <p14:sldId id="15248"/>
            <p14:sldId id="14774"/>
            <p14:sldId id="14762"/>
            <p14:sldId id="14763"/>
            <p14:sldId id="14764"/>
            <p14:sldId id="14775"/>
            <p14:sldId id="14766"/>
            <p14:sldId id="14776"/>
            <p14:sldId id="14768"/>
            <p14:sldId id="14777"/>
            <p14:sldId id="14770"/>
            <p14:sldId id="14778"/>
            <p14:sldId id="14772"/>
            <p14:sldId id="14779"/>
            <p14:sldId id="15249"/>
            <p14:sldId id="14773"/>
            <p14:sldId id="3367"/>
            <p14:sldId id="3368"/>
            <p14:sldId id="3369"/>
            <p14:sldId id="3370"/>
            <p14:sldId id="3371"/>
            <p14:sldId id="3372"/>
            <p14:sldId id="3373"/>
            <p14:sldId id="3374"/>
            <p14:sldId id="3375"/>
            <p14:sldId id="3376"/>
            <p14:sldId id="3663"/>
            <p14:sldId id="15165"/>
            <p14:sldId id="15250"/>
            <p14:sldId id="14780"/>
            <p14:sldId id="14781"/>
            <p14:sldId id="15410"/>
            <p14:sldId id="14782"/>
            <p14:sldId id="15411"/>
            <p14:sldId id="14783"/>
            <p14:sldId id="15412"/>
            <p14:sldId id="14784"/>
            <p14:sldId id="14760"/>
          </p14:sldIdLst>
        </p14:section>
        <p14:section name="Perso." id="{67A070EC-CB2F-4102-9A33-AA82A4D84B2B}">
          <p14:sldIdLst>
            <p14:sldId id="15090"/>
            <p14:sldId id="15021"/>
            <p14:sldId id="15091"/>
            <p14:sldId id="15092"/>
            <p14:sldId id="15105"/>
            <p14:sldId id="15093"/>
            <p14:sldId id="15094"/>
            <p14:sldId id="15106"/>
            <p14:sldId id="15095"/>
            <p14:sldId id="15096"/>
            <p14:sldId id="15107"/>
            <p14:sldId id="15097"/>
            <p14:sldId id="15098"/>
            <p14:sldId id="15108"/>
            <p14:sldId id="15099"/>
            <p14:sldId id="15100"/>
            <p14:sldId id="15109"/>
            <p14:sldId id="15101"/>
            <p14:sldId id="15102"/>
            <p14:sldId id="15110"/>
            <p14:sldId id="15103"/>
            <p14:sldId id="15104"/>
            <p14:sldId id="15111"/>
            <p14:sldId id="15141"/>
            <p14:sldId id="15112"/>
            <p14:sldId id="14998"/>
            <p14:sldId id="15114"/>
            <p14:sldId id="15115"/>
            <p14:sldId id="15134"/>
            <p14:sldId id="15117"/>
            <p14:sldId id="15118"/>
            <p14:sldId id="15135"/>
            <p14:sldId id="15120"/>
            <p14:sldId id="15121"/>
            <p14:sldId id="15136"/>
            <p14:sldId id="15123"/>
            <p14:sldId id="15124"/>
            <p14:sldId id="15137"/>
            <p14:sldId id="15126"/>
            <p14:sldId id="15127"/>
            <p14:sldId id="15138"/>
            <p14:sldId id="15129"/>
            <p14:sldId id="15130"/>
            <p14:sldId id="15139"/>
            <p14:sldId id="15132"/>
            <p14:sldId id="15133"/>
            <p14:sldId id="15140"/>
            <p14:sldId id="15142"/>
            <p14:sldId id="15145"/>
            <p14:sldId id="14997"/>
            <p14:sldId id="15143"/>
          </p14:sldIdLst>
        </p14:section>
        <p14:section name="+." id="{3391B6CE-8E0F-4456-8E62-1B5AE34524EC}">
          <p14:sldIdLst>
            <p14:sldId id="15166"/>
            <p14:sldId id="15167"/>
            <p14:sldId id="15168"/>
            <p14:sldId id="15169"/>
            <p14:sldId id="15170"/>
            <p14:sldId id="15171"/>
            <p14:sldId id="15172"/>
            <p14:sldId id="15262"/>
            <p14:sldId id="15263"/>
            <p14:sldId id="15264"/>
            <p14:sldId id="15325"/>
            <p14:sldId id="15326"/>
            <p14:sldId id="15327"/>
            <p14:sldId id="15328"/>
            <p14:sldId id="15329"/>
            <p14:sldId id="15265"/>
            <p14:sldId id="15271"/>
            <p14:sldId id="15272"/>
            <p14:sldId id="15273"/>
            <p14:sldId id="15283"/>
            <p14:sldId id="15284"/>
            <p14:sldId id="15285"/>
            <p14:sldId id="15286"/>
            <p14:sldId id="15287"/>
            <p14:sldId id="15288"/>
            <p14:sldId id="15289"/>
            <p14:sldId id="15290"/>
            <p14:sldId id="15291"/>
            <p14:sldId id="15292"/>
            <p14:sldId id="15380"/>
            <p14:sldId id="15293"/>
            <p14:sldId id="15294"/>
            <p14:sldId id="15295"/>
            <p14:sldId id="15296"/>
            <p14:sldId id="15274"/>
            <p14:sldId id="15654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CF1AB2-1976-4502-BF36-3FF5EA218861}" styleName="Style moyen 4 - Accentuation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5940675A-B579-460E-94D1-54222C63F5DA}" styleName="Aucun style, grille du tableau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629" autoAdjust="0"/>
    <p:restoredTop sz="95033" autoAdjust="0"/>
  </p:normalViewPr>
  <p:slideViewPr>
    <p:cSldViewPr snapToGrid="0">
      <p:cViewPr varScale="1">
        <p:scale>
          <a:sx n="78" d="100"/>
          <a:sy n="78" d="100"/>
        </p:scale>
        <p:origin x="898" y="43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972062"/>
    </p:cViewPr>
  </p:sorterViewPr>
  <p:notesViewPr>
    <p:cSldViewPr snapToGrid="0">
      <p:cViewPr varScale="1">
        <p:scale>
          <a:sx n="62" d="100"/>
          <a:sy n="62" d="100"/>
        </p:scale>
        <p:origin x="3226" y="77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827" Type="http://schemas.openxmlformats.org/officeDocument/2006/relationships/slide" Target="slides/slide1821.xml"/><Relationship Id="rId170" Type="http://schemas.openxmlformats.org/officeDocument/2006/relationships/slide" Target="slides/slide164.xml"/><Relationship Id="rId987" Type="http://schemas.openxmlformats.org/officeDocument/2006/relationships/slide" Target="slides/slide981.xml"/><Relationship Id="rId2668" Type="http://schemas.openxmlformats.org/officeDocument/2006/relationships/slide" Target="slides/slide2662.xml"/><Relationship Id="rId847" Type="http://schemas.openxmlformats.org/officeDocument/2006/relationships/slide" Target="slides/slide841.xml"/><Relationship Id="rId1477" Type="http://schemas.openxmlformats.org/officeDocument/2006/relationships/slide" Target="slides/slide1471.xml"/><Relationship Id="rId1684" Type="http://schemas.openxmlformats.org/officeDocument/2006/relationships/slide" Target="slides/slide1678.xml"/><Relationship Id="rId1891" Type="http://schemas.openxmlformats.org/officeDocument/2006/relationships/slide" Target="slides/slide1885.xml"/><Relationship Id="rId2528" Type="http://schemas.openxmlformats.org/officeDocument/2006/relationships/slide" Target="slides/slide2522.xml"/><Relationship Id="rId2735" Type="http://schemas.openxmlformats.org/officeDocument/2006/relationships/slide" Target="slides/slide2729.xml"/><Relationship Id="rId707" Type="http://schemas.openxmlformats.org/officeDocument/2006/relationships/slide" Target="slides/slide701.xml"/><Relationship Id="rId914" Type="http://schemas.openxmlformats.org/officeDocument/2006/relationships/slide" Target="slides/slide908.xml"/><Relationship Id="rId1337" Type="http://schemas.openxmlformats.org/officeDocument/2006/relationships/slide" Target="slides/slide1331.xml"/><Relationship Id="rId1544" Type="http://schemas.openxmlformats.org/officeDocument/2006/relationships/slide" Target="slides/slide1538.xml"/><Relationship Id="rId1751" Type="http://schemas.openxmlformats.org/officeDocument/2006/relationships/slide" Target="slides/slide1745.xml"/><Relationship Id="rId2802" Type="http://schemas.openxmlformats.org/officeDocument/2006/relationships/theme" Target="theme/theme1.xml"/><Relationship Id="rId43" Type="http://schemas.openxmlformats.org/officeDocument/2006/relationships/slide" Target="slides/slide37.xml"/><Relationship Id="rId1404" Type="http://schemas.openxmlformats.org/officeDocument/2006/relationships/slide" Target="slides/slide1398.xml"/><Relationship Id="rId1611" Type="http://schemas.openxmlformats.org/officeDocument/2006/relationships/slide" Target="slides/slide1605.xml"/><Relationship Id="rId497" Type="http://schemas.openxmlformats.org/officeDocument/2006/relationships/slide" Target="slides/slide491.xml"/><Relationship Id="rId2178" Type="http://schemas.openxmlformats.org/officeDocument/2006/relationships/slide" Target="slides/slide2172.xml"/><Relationship Id="rId2385" Type="http://schemas.openxmlformats.org/officeDocument/2006/relationships/slide" Target="slides/slide2379.xml"/><Relationship Id="rId357" Type="http://schemas.openxmlformats.org/officeDocument/2006/relationships/slide" Target="slides/slide351.xml"/><Relationship Id="rId1194" Type="http://schemas.openxmlformats.org/officeDocument/2006/relationships/slide" Target="slides/slide1188.xml"/><Relationship Id="rId2038" Type="http://schemas.openxmlformats.org/officeDocument/2006/relationships/slide" Target="slides/slide2032.xml"/><Relationship Id="rId2592" Type="http://schemas.openxmlformats.org/officeDocument/2006/relationships/slide" Target="slides/slide2586.xml"/><Relationship Id="rId217" Type="http://schemas.openxmlformats.org/officeDocument/2006/relationships/slide" Target="slides/slide211.xml"/><Relationship Id="rId564" Type="http://schemas.openxmlformats.org/officeDocument/2006/relationships/slide" Target="slides/slide558.xml"/><Relationship Id="rId771" Type="http://schemas.openxmlformats.org/officeDocument/2006/relationships/slide" Target="slides/slide765.xml"/><Relationship Id="rId2245" Type="http://schemas.openxmlformats.org/officeDocument/2006/relationships/slide" Target="slides/slide2239.xml"/><Relationship Id="rId2452" Type="http://schemas.openxmlformats.org/officeDocument/2006/relationships/slide" Target="slides/slide2446.xml"/><Relationship Id="rId424" Type="http://schemas.openxmlformats.org/officeDocument/2006/relationships/slide" Target="slides/slide418.xml"/><Relationship Id="rId631" Type="http://schemas.openxmlformats.org/officeDocument/2006/relationships/slide" Target="slides/slide625.xml"/><Relationship Id="rId1054" Type="http://schemas.openxmlformats.org/officeDocument/2006/relationships/slide" Target="slides/slide1048.xml"/><Relationship Id="rId1261" Type="http://schemas.openxmlformats.org/officeDocument/2006/relationships/slide" Target="slides/slide1255.xml"/><Relationship Id="rId2105" Type="http://schemas.openxmlformats.org/officeDocument/2006/relationships/slide" Target="slides/slide2099.xml"/><Relationship Id="rId2312" Type="http://schemas.openxmlformats.org/officeDocument/2006/relationships/slide" Target="slides/slide2306.xml"/><Relationship Id="rId1121" Type="http://schemas.openxmlformats.org/officeDocument/2006/relationships/slide" Target="slides/slide1115.xml"/><Relationship Id="rId1938" Type="http://schemas.openxmlformats.org/officeDocument/2006/relationships/slide" Target="slides/slide1932.xml"/><Relationship Id="rId281" Type="http://schemas.openxmlformats.org/officeDocument/2006/relationships/slide" Target="slides/slide275.xml"/><Relationship Id="rId141" Type="http://schemas.openxmlformats.org/officeDocument/2006/relationships/slide" Target="slides/slide135.xml"/><Relationship Id="rId7" Type="http://schemas.openxmlformats.org/officeDocument/2006/relationships/slide" Target="slides/slide1.xml"/><Relationship Id="rId2779" Type="http://schemas.openxmlformats.org/officeDocument/2006/relationships/slide" Target="slides/slide2773.xml"/><Relationship Id="rId958" Type="http://schemas.openxmlformats.org/officeDocument/2006/relationships/slide" Target="slides/slide952.xml"/><Relationship Id="rId1588" Type="http://schemas.openxmlformats.org/officeDocument/2006/relationships/slide" Target="slides/slide1582.xml"/><Relationship Id="rId1795" Type="http://schemas.openxmlformats.org/officeDocument/2006/relationships/slide" Target="slides/slide1789.xml"/><Relationship Id="rId2639" Type="http://schemas.openxmlformats.org/officeDocument/2006/relationships/slide" Target="slides/slide2633.xml"/><Relationship Id="rId87" Type="http://schemas.openxmlformats.org/officeDocument/2006/relationships/slide" Target="slides/slide81.xml"/><Relationship Id="rId818" Type="http://schemas.openxmlformats.org/officeDocument/2006/relationships/slide" Target="slides/slide812.xml"/><Relationship Id="rId1448" Type="http://schemas.openxmlformats.org/officeDocument/2006/relationships/slide" Target="slides/slide1442.xml"/><Relationship Id="rId1655" Type="http://schemas.openxmlformats.org/officeDocument/2006/relationships/slide" Target="slides/slide1649.xml"/><Relationship Id="rId2706" Type="http://schemas.openxmlformats.org/officeDocument/2006/relationships/slide" Target="slides/slide2700.xml"/><Relationship Id="rId1308" Type="http://schemas.openxmlformats.org/officeDocument/2006/relationships/slide" Target="slides/slide1302.xml"/><Relationship Id="rId1862" Type="http://schemas.openxmlformats.org/officeDocument/2006/relationships/slide" Target="slides/slide1856.xml"/><Relationship Id="rId1515" Type="http://schemas.openxmlformats.org/officeDocument/2006/relationships/slide" Target="slides/slide1509.xml"/><Relationship Id="rId1722" Type="http://schemas.openxmlformats.org/officeDocument/2006/relationships/slide" Target="slides/slide1716.xml"/><Relationship Id="rId14" Type="http://schemas.openxmlformats.org/officeDocument/2006/relationships/slide" Target="slides/slide8.xml"/><Relationship Id="rId2289" Type="http://schemas.openxmlformats.org/officeDocument/2006/relationships/slide" Target="slides/slide2283.xml"/><Relationship Id="rId2496" Type="http://schemas.openxmlformats.org/officeDocument/2006/relationships/slide" Target="slides/slide2490.xml"/><Relationship Id="rId468" Type="http://schemas.openxmlformats.org/officeDocument/2006/relationships/slide" Target="slides/slide462.xml"/><Relationship Id="rId675" Type="http://schemas.openxmlformats.org/officeDocument/2006/relationships/slide" Target="slides/slide669.xml"/><Relationship Id="rId882" Type="http://schemas.openxmlformats.org/officeDocument/2006/relationships/slide" Target="slides/slide876.xml"/><Relationship Id="rId1098" Type="http://schemas.openxmlformats.org/officeDocument/2006/relationships/slide" Target="slides/slide1092.xml"/><Relationship Id="rId2149" Type="http://schemas.openxmlformats.org/officeDocument/2006/relationships/slide" Target="slides/slide2143.xml"/><Relationship Id="rId2356" Type="http://schemas.openxmlformats.org/officeDocument/2006/relationships/slide" Target="slides/slide2350.xml"/><Relationship Id="rId2563" Type="http://schemas.openxmlformats.org/officeDocument/2006/relationships/slide" Target="slides/slide2557.xml"/><Relationship Id="rId2770" Type="http://schemas.openxmlformats.org/officeDocument/2006/relationships/slide" Target="slides/slide2764.xml"/><Relationship Id="rId328" Type="http://schemas.openxmlformats.org/officeDocument/2006/relationships/slide" Target="slides/slide322.xml"/><Relationship Id="rId535" Type="http://schemas.openxmlformats.org/officeDocument/2006/relationships/slide" Target="slides/slide529.xml"/><Relationship Id="rId742" Type="http://schemas.openxmlformats.org/officeDocument/2006/relationships/slide" Target="slides/slide736.xml"/><Relationship Id="rId1165" Type="http://schemas.openxmlformats.org/officeDocument/2006/relationships/slide" Target="slides/slide1159.xml"/><Relationship Id="rId1372" Type="http://schemas.openxmlformats.org/officeDocument/2006/relationships/slide" Target="slides/slide1366.xml"/><Relationship Id="rId2009" Type="http://schemas.openxmlformats.org/officeDocument/2006/relationships/slide" Target="slides/slide2003.xml"/><Relationship Id="rId2216" Type="http://schemas.openxmlformats.org/officeDocument/2006/relationships/slide" Target="slides/slide2210.xml"/><Relationship Id="rId2423" Type="http://schemas.openxmlformats.org/officeDocument/2006/relationships/slide" Target="slides/slide2417.xml"/><Relationship Id="rId2630" Type="http://schemas.openxmlformats.org/officeDocument/2006/relationships/slide" Target="slides/slide2624.xml"/><Relationship Id="rId602" Type="http://schemas.openxmlformats.org/officeDocument/2006/relationships/slide" Target="slides/slide596.xml"/><Relationship Id="rId1025" Type="http://schemas.openxmlformats.org/officeDocument/2006/relationships/slide" Target="slides/slide1019.xml"/><Relationship Id="rId1232" Type="http://schemas.openxmlformats.org/officeDocument/2006/relationships/slide" Target="slides/slide1226.xml"/><Relationship Id="rId185" Type="http://schemas.openxmlformats.org/officeDocument/2006/relationships/slide" Target="slides/slide179.xml"/><Relationship Id="rId1909" Type="http://schemas.openxmlformats.org/officeDocument/2006/relationships/slide" Target="slides/slide1903.xml"/><Relationship Id="rId392" Type="http://schemas.openxmlformats.org/officeDocument/2006/relationships/slide" Target="slides/slide386.xml"/><Relationship Id="rId2073" Type="http://schemas.openxmlformats.org/officeDocument/2006/relationships/slide" Target="slides/slide2067.xml"/><Relationship Id="rId2280" Type="http://schemas.openxmlformats.org/officeDocument/2006/relationships/slide" Target="slides/slide2274.xml"/><Relationship Id="rId252" Type="http://schemas.openxmlformats.org/officeDocument/2006/relationships/slide" Target="slides/slide246.xml"/><Relationship Id="rId2140" Type="http://schemas.openxmlformats.org/officeDocument/2006/relationships/slide" Target="slides/slide2134.xml"/><Relationship Id="rId112" Type="http://schemas.openxmlformats.org/officeDocument/2006/relationships/slide" Target="slides/slide106.xml"/><Relationship Id="rId1699" Type="http://schemas.openxmlformats.org/officeDocument/2006/relationships/slide" Target="slides/slide1693.xml"/><Relationship Id="rId2000" Type="http://schemas.openxmlformats.org/officeDocument/2006/relationships/slide" Target="slides/slide1994.xml"/><Relationship Id="rId929" Type="http://schemas.openxmlformats.org/officeDocument/2006/relationships/slide" Target="slides/slide923.xml"/><Relationship Id="rId1559" Type="http://schemas.openxmlformats.org/officeDocument/2006/relationships/slide" Target="slides/slide1553.xml"/><Relationship Id="rId1766" Type="http://schemas.openxmlformats.org/officeDocument/2006/relationships/slide" Target="slides/slide1760.xml"/><Relationship Id="rId1973" Type="http://schemas.openxmlformats.org/officeDocument/2006/relationships/slide" Target="slides/slide1967.xml"/><Relationship Id="rId58" Type="http://schemas.openxmlformats.org/officeDocument/2006/relationships/slide" Target="slides/slide52.xml"/><Relationship Id="rId1419" Type="http://schemas.openxmlformats.org/officeDocument/2006/relationships/slide" Target="slides/slide1413.xml"/><Relationship Id="rId1626" Type="http://schemas.openxmlformats.org/officeDocument/2006/relationships/slide" Target="slides/slide1620.xml"/><Relationship Id="rId1833" Type="http://schemas.openxmlformats.org/officeDocument/2006/relationships/slide" Target="slides/slide1827.xml"/><Relationship Id="rId1900" Type="http://schemas.openxmlformats.org/officeDocument/2006/relationships/slide" Target="slides/slide1894.xml"/><Relationship Id="rId579" Type="http://schemas.openxmlformats.org/officeDocument/2006/relationships/slide" Target="slides/slide573.xml"/><Relationship Id="rId786" Type="http://schemas.openxmlformats.org/officeDocument/2006/relationships/slide" Target="slides/slide780.xml"/><Relationship Id="rId993" Type="http://schemas.openxmlformats.org/officeDocument/2006/relationships/slide" Target="slides/slide987.xml"/><Relationship Id="rId2467" Type="http://schemas.openxmlformats.org/officeDocument/2006/relationships/slide" Target="slides/slide2461.xml"/><Relationship Id="rId2674" Type="http://schemas.openxmlformats.org/officeDocument/2006/relationships/slide" Target="slides/slide2668.xml"/><Relationship Id="rId439" Type="http://schemas.openxmlformats.org/officeDocument/2006/relationships/slide" Target="slides/slide433.xml"/><Relationship Id="rId646" Type="http://schemas.openxmlformats.org/officeDocument/2006/relationships/slide" Target="slides/slide640.xml"/><Relationship Id="rId1069" Type="http://schemas.openxmlformats.org/officeDocument/2006/relationships/slide" Target="slides/slide1063.xml"/><Relationship Id="rId1276" Type="http://schemas.openxmlformats.org/officeDocument/2006/relationships/slide" Target="slides/slide1270.xml"/><Relationship Id="rId1483" Type="http://schemas.openxmlformats.org/officeDocument/2006/relationships/slide" Target="slides/slide1477.xml"/><Relationship Id="rId2327" Type="http://schemas.openxmlformats.org/officeDocument/2006/relationships/slide" Target="slides/slide2321.xml"/><Relationship Id="rId506" Type="http://schemas.openxmlformats.org/officeDocument/2006/relationships/slide" Target="slides/slide500.xml"/><Relationship Id="rId853" Type="http://schemas.openxmlformats.org/officeDocument/2006/relationships/slide" Target="slides/slide847.xml"/><Relationship Id="rId1136" Type="http://schemas.openxmlformats.org/officeDocument/2006/relationships/slide" Target="slides/slide1130.xml"/><Relationship Id="rId1690" Type="http://schemas.openxmlformats.org/officeDocument/2006/relationships/slide" Target="slides/slide1684.xml"/><Relationship Id="rId2534" Type="http://schemas.openxmlformats.org/officeDocument/2006/relationships/slide" Target="slides/slide2528.xml"/><Relationship Id="rId2741" Type="http://schemas.openxmlformats.org/officeDocument/2006/relationships/slide" Target="slides/slide2735.xml"/><Relationship Id="rId713" Type="http://schemas.openxmlformats.org/officeDocument/2006/relationships/slide" Target="slides/slide707.xml"/><Relationship Id="rId920" Type="http://schemas.openxmlformats.org/officeDocument/2006/relationships/slide" Target="slides/slide914.xml"/><Relationship Id="rId1343" Type="http://schemas.openxmlformats.org/officeDocument/2006/relationships/slide" Target="slides/slide1337.xml"/><Relationship Id="rId1550" Type="http://schemas.openxmlformats.org/officeDocument/2006/relationships/slide" Target="slides/slide1544.xml"/><Relationship Id="rId2601" Type="http://schemas.openxmlformats.org/officeDocument/2006/relationships/slide" Target="slides/slide2595.xml"/><Relationship Id="rId1203" Type="http://schemas.openxmlformats.org/officeDocument/2006/relationships/slide" Target="slides/slide1197.xml"/><Relationship Id="rId1410" Type="http://schemas.openxmlformats.org/officeDocument/2006/relationships/slide" Target="slides/slide1404.xml"/><Relationship Id="rId296" Type="http://schemas.openxmlformats.org/officeDocument/2006/relationships/slide" Target="slides/slide290.xml"/><Relationship Id="rId2184" Type="http://schemas.openxmlformats.org/officeDocument/2006/relationships/slide" Target="slides/slide2178.xml"/><Relationship Id="rId2391" Type="http://schemas.openxmlformats.org/officeDocument/2006/relationships/slide" Target="slides/slide2385.xml"/><Relationship Id="rId156" Type="http://schemas.openxmlformats.org/officeDocument/2006/relationships/slide" Target="slides/slide150.xml"/><Relationship Id="rId363" Type="http://schemas.openxmlformats.org/officeDocument/2006/relationships/slide" Target="slides/slide357.xml"/><Relationship Id="rId570" Type="http://schemas.openxmlformats.org/officeDocument/2006/relationships/slide" Target="slides/slide564.xml"/><Relationship Id="rId2044" Type="http://schemas.openxmlformats.org/officeDocument/2006/relationships/slide" Target="slides/slide2038.xml"/><Relationship Id="rId2251" Type="http://schemas.openxmlformats.org/officeDocument/2006/relationships/slide" Target="slides/slide2245.xml"/><Relationship Id="rId223" Type="http://schemas.openxmlformats.org/officeDocument/2006/relationships/slide" Target="slides/slide217.xml"/><Relationship Id="rId430" Type="http://schemas.openxmlformats.org/officeDocument/2006/relationships/slide" Target="slides/slide424.xml"/><Relationship Id="rId1060" Type="http://schemas.openxmlformats.org/officeDocument/2006/relationships/slide" Target="slides/slide1054.xml"/><Relationship Id="rId2111" Type="http://schemas.openxmlformats.org/officeDocument/2006/relationships/slide" Target="slides/slide2105.xml"/><Relationship Id="rId1877" Type="http://schemas.openxmlformats.org/officeDocument/2006/relationships/slide" Target="slides/slide1871.xml"/><Relationship Id="rId1737" Type="http://schemas.openxmlformats.org/officeDocument/2006/relationships/slide" Target="slides/slide1731.xml"/><Relationship Id="rId1944" Type="http://schemas.openxmlformats.org/officeDocument/2006/relationships/slide" Target="slides/slide1938.xml"/><Relationship Id="rId29" Type="http://schemas.openxmlformats.org/officeDocument/2006/relationships/slide" Target="slides/slide23.xml"/><Relationship Id="rId1804" Type="http://schemas.openxmlformats.org/officeDocument/2006/relationships/slide" Target="slides/slide1798.xml"/><Relationship Id="rId897" Type="http://schemas.openxmlformats.org/officeDocument/2006/relationships/slide" Target="slides/slide891.xml"/><Relationship Id="rId2578" Type="http://schemas.openxmlformats.org/officeDocument/2006/relationships/slide" Target="slides/slide2572.xml"/><Relationship Id="rId2785" Type="http://schemas.openxmlformats.org/officeDocument/2006/relationships/slide" Target="slides/slide2779.xml"/><Relationship Id="rId757" Type="http://schemas.openxmlformats.org/officeDocument/2006/relationships/slide" Target="slides/slide751.xml"/><Relationship Id="rId964" Type="http://schemas.openxmlformats.org/officeDocument/2006/relationships/slide" Target="slides/slide958.xml"/><Relationship Id="rId1387" Type="http://schemas.openxmlformats.org/officeDocument/2006/relationships/slide" Target="slides/slide1381.xml"/><Relationship Id="rId1594" Type="http://schemas.openxmlformats.org/officeDocument/2006/relationships/slide" Target="slides/slide1588.xml"/><Relationship Id="rId2438" Type="http://schemas.openxmlformats.org/officeDocument/2006/relationships/slide" Target="slides/slide2432.xml"/><Relationship Id="rId2645" Type="http://schemas.openxmlformats.org/officeDocument/2006/relationships/slide" Target="slides/slide2639.xml"/><Relationship Id="rId93" Type="http://schemas.openxmlformats.org/officeDocument/2006/relationships/slide" Target="slides/slide87.xml"/><Relationship Id="rId617" Type="http://schemas.openxmlformats.org/officeDocument/2006/relationships/slide" Target="slides/slide611.xml"/><Relationship Id="rId824" Type="http://schemas.openxmlformats.org/officeDocument/2006/relationships/slide" Target="slides/slide818.xml"/><Relationship Id="rId1247" Type="http://schemas.openxmlformats.org/officeDocument/2006/relationships/slide" Target="slides/slide1241.xml"/><Relationship Id="rId1454" Type="http://schemas.openxmlformats.org/officeDocument/2006/relationships/slide" Target="slides/slide1448.xml"/><Relationship Id="rId1661" Type="http://schemas.openxmlformats.org/officeDocument/2006/relationships/slide" Target="slides/slide1655.xml"/><Relationship Id="rId2505" Type="http://schemas.openxmlformats.org/officeDocument/2006/relationships/slide" Target="slides/slide2499.xml"/><Relationship Id="rId2712" Type="http://schemas.openxmlformats.org/officeDocument/2006/relationships/slide" Target="slides/slide2706.xml"/><Relationship Id="rId1107" Type="http://schemas.openxmlformats.org/officeDocument/2006/relationships/slide" Target="slides/slide1101.xml"/><Relationship Id="rId1314" Type="http://schemas.openxmlformats.org/officeDocument/2006/relationships/slide" Target="slides/slide1308.xml"/><Relationship Id="rId1521" Type="http://schemas.openxmlformats.org/officeDocument/2006/relationships/slide" Target="slides/slide1515.xml"/><Relationship Id="rId20" Type="http://schemas.openxmlformats.org/officeDocument/2006/relationships/slide" Target="slides/slide14.xml"/><Relationship Id="rId2088" Type="http://schemas.openxmlformats.org/officeDocument/2006/relationships/slide" Target="slides/slide2082.xml"/><Relationship Id="rId2295" Type="http://schemas.openxmlformats.org/officeDocument/2006/relationships/slide" Target="slides/slide2289.xml"/><Relationship Id="rId267" Type="http://schemas.openxmlformats.org/officeDocument/2006/relationships/slide" Target="slides/slide261.xml"/><Relationship Id="rId474" Type="http://schemas.openxmlformats.org/officeDocument/2006/relationships/slide" Target="slides/slide468.xml"/><Relationship Id="rId2155" Type="http://schemas.openxmlformats.org/officeDocument/2006/relationships/slide" Target="slides/slide2149.xml"/><Relationship Id="rId127" Type="http://schemas.openxmlformats.org/officeDocument/2006/relationships/slide" Target="slides/slide121.xml"/><Relationship Id="rId681" Type="http://schemas.openxmlformats.org/officeDocument/2006/relationships/slide" Target="slides/slide675.xml"/><Relationship Id="rId2362" Type="http://schemas.openxmlformats.org/officeDocument/2006/relationships/slide" Target="slides/slide2356.xml"/><Relationship Id="rId334" Type="http://schemas.openxmlformats.org/officeDocument/2006/relationships/slide" Target="slides/slide328.xml"/><Relationship Id="rId541" Type="http://schemas.openxmlformats.org/officeDocument/2006/relationships/slide" Target="slides/slide535.xml"/><Relationship Id="rId1171" Type="http://schemas.openxmlformats.org/officeDocument/2006/relationships/slide" Target="slides/slide1165.xml"/><Relationship Id="rId2015" Type="http://schemas.openxmlformats.org/officeDocument/2006/relationships/slide" Target="slides/slide2009.xml"/><Relationship Id="rId2222" Type="http://schemas.openxmlformats.org/officeDocument/2006/relationships/slide" Target="slides/slide2216.xml"/><Relationship Id="rId401" Type="http://schemas.openxmlformats.org/officeDocument/2006/relationships/slide" Target="slides/slide395.xml"/><Relationship Id="rId1031" Type="http://schemas.openxmlformats.org/officeDocument/2006/relationships/slide" Target="slides/slide1025.xml"/><Relationship Id="rId1988" Type="http://schemas.openxmlformats.org/officeDocument/2006/relationships/slide" Target="slides/slide1982.xml"/><Relationship Id="rId1848" Type="http://schemas.openxmlformats.org/officeDocument/2006/relationships/slide" Target="slides/slide1842.xml"/><Relationship Id="rId191" Type="http://schemas.openxmlformats.org/officeDocument/2006/relationships/slide" Target="slides/slide185.xml"/><Relationship Id="rId1708" Type="http://schemas.openxmlformats.org/officeDocument/2006/relationships/slide" Target="slides/slide1702.xml"/><Relationship Id="rId1915" Type="http://schemas.openxmlformats.org/officeDocument/2006/relationships/slide" Target="slides/slide1909.xml"/><Relationship Id="rId2689" Type="http://schemas.openxmlformats.org/officeDocument/2006/relationships/slide" Target="slides/slide2683.xml"/><Relationship Id="rId868" Type="http://schemas.openxmlformats.org/officeDocument/2006/relationships/slide" Target="slides/slide862.xml"/><Relationship Id="rId1498" Type="http://schemas.openxmlformats.org/officeDocument/2006/relationships/slide" Target="slides/slide1492.xml"/><Relationship Id="rId2549" Type="http://schemas.openxmlformats.org/officeDocument/2006/relationships/slide" Target="slides/slide2543.xml"/><Relationship Id="rId2756" Type="http://schemas.openxmlformats.org/officeDocument/2006/relationships/slide" Target="slides/slide2750.xml"/><Relationship Id="rId728" Type="http://schemas.openxmlformats.org/officeDocument/2006/relationships/slide" Target="slides/slide722.xml"/><Relationship Id="rId935" Type="http://schemas.openxmlformats.org/officeDocument/2006/relationships/slide" Target="slides/slide929.xml"/><Relationship Id="rId1358" Type="http://schemas.openxmlformats.org/officeDocument/2006/relationships/slide" Target="slides/slide1352.xml"/><Relationship Id="rId1565" Type="http://schemas.openxmlformats.org/officeDocument/2006/relationships/slide" Target="slides/slide1559.xml"/><Relationship Id="rId1772" Type="http://schemas.openxmlformats.org/officeDocument/2006/relationships/slide" Target="slides/slide1766.xml"/><Relationship Id="rId2409" Type="http://schemas.openxmlformats.org/officeDocument/2006/relationships/slide" Target="slides/slide2403.xml"/><Relationship Id="rId2616" Type="http://schemas.openxmlformats.org/officeDocument/2006/relationships/slide" Target="slides/slide2610.xml"/><Relationship Id="rId64" Type="http://schemas.openxmlformats.org/officeDocument/2006/relationships/slide" Target="slides/slide58.xml"/><Relationship Id="rId1218" Type="http://schemas.openxmlformats.org/officeDocument/2006/relationships/slide" Target="slides/slide1212.xml"/><Relationship Id="rId1425" Type="http://schemas.openxmlformats.org/officeDocument/2006/relationships/slide" Target="slides/slide1419.xml"/><Relationship Id="rId1632" Type="http://schemas.openxmlformats.org/officeDocument/2006/relationships/slide" Target="slides/slide1626.xml"/><Relationship Id="rId2199" Type="http://schemas.openxmlformats.org/officeDocument/2006/relationships/slide" Target="slides/slide2193.xml"/><Relationship Id="rId378" Type="http://schemas.openxmlformats.org/officeDocument/2006/relationships/slide" Target="slides/slide372.xml"/><Relationship Id="rId585" Type="http://schemas.openxmlformats.org/officeDocument/2006/relationships/slide" Target="slides/slide579.xml"/><Relationship Id="rId792" Type="http://schemas.openxmlformats.org/officeDocument/2006/relationships/slide" Target="slides/slide786.xml"/><Relationship Id="rId2059" Type="http://schemas.openxmlformats.org/officeDocument/2006/relationships/slide" Target="slides/slide2053.xml"/><Relationship Id="rId2266" Type="http://schemas.openxmlformats.org/officeDocument/2006/relationships/slide" Target="slides/slide2260.xml"/><Relationship Id="rId2473" Type="http://schemas.openxmlformats.org/officeDocument/2006/relationships/slide" Target="slides/slide2467.xml"/><Relationship Id="rId2680" Type="http://schemas.openxmlformats.org/officeDocument/2006/relationships/slide" Target="slides/slide2674.xml"/><Relationship Id="rId238" Type="http://schemas.openxmlformats.org/officeDocument/2006/relationships/slide" Target="slides/slide232.xml"/><Relationship Id="rId445" Type="http://schemas.openxmlformats.org/officeDocument/2006/relationships/slide" Target="slides/slide439.xml"/><Relationship Id="rId652" Type="http://schemas.openxmlformats.org/officeDocument/2006/relationships/slide" Target="slides/slide646.xml"/><Relationship Id="rId1075" Type="http://schemas.openxmlformats.org/officeDocument/2006/relationships/slide" Target="slides/slide1069.xml"/><Relationship Id="rId1282" Type="http://schemas.openxmlformats.org/officeDocument/2006/relationships/slide" Target="slides/slide1276.xml"/><Relationship Id="rId2126" Type="http://schemas.openxmlformats.org/officeDocument/2006/relationships/slide" Target="slides/slide2120.xml"/><Relationship Id="rId2333" Type="http://schemas.openxmlformats.org/officeDocument/2006/relationships/slide" Target="slides/slide2327.xml"/><Relationship Id="rId2540" Type="http://schemas.openxmlformats.org/officeDocument/2006/relationships/slide" Target="slides/slide2534.xml"/><Relationship Id="rId305" Type="http://schemas.openxmlformats.org/officeDocument/2006/relationships/slide" Target="slides/slide299.xml"/><Relationship Id="rId512" Type="http://schemas.openxmlformats.org/officeDocument/2006/relationships/slide" Target="slides/slide506.xml"/><Relationship Id="rId1142" Type="http://schemas.openxmlformats.org/officeDocument/2006/relationships/slide" Target="slides/slide1136.xml"/><Relationship Id="rId2400" Type="http://schemas.openxmlformats.org/officeDocument/2006/relationships/slide" Target="slides/slide2394.xml"/><Relationship Id="rId1002" Type="http://schemas.openxmlformats.org/officeDocument/2006/relationships/slide" Target="slides/slide996.xml"/><Relationship Id="rId1959" Type="http://schemas.openxmlformats.org/officeDocument/2006/relationships/slide" Target="slides/slide1953.xml"/><Relationship Id="rId1819" Type="http://schemas.openxmlformats.org/officeDocument/2006/relationships/slide" Target="slides/slide1813.xml"/><Relationship Id="rId2190" Type="http://schemas.openxmlformats.org/officeDocument/2006/relationships/slide" Target="slides/slide2184.xml"/><Relationship Id="rId162" Type="http://schemas.openxmlformats.org/officeDocument/2006/relationships/slide" Target="slides/slide156.xml"/><Relationship Id="rId2050" Type="http://schemas.openxmlformats.org/officeDocument/2006/relationships/slide" Target="slides/slide2044.xml"/><Relationship Id="rId979" Type="http://schemas.openxmlformats.org/officeDocument/2006/relationships/slide" Target="slides/slide973.xml"/><Relationship Id="rId839" Type="http://schemas.openxmlformats.org/officeDocument/2006/relationships/slide" Target="slides/slide833.xml"/><Relationship Id="rId1469" Type="http://schemas.openxmlformats.org/officeDocument/2006/relationships/slide" Target="slides/slide1463.xml"/><Relationship Id="rId1676" Type="http://schemas.openxmlformats.org/officeDocument/2006/relationships/slide" Target="slides/slide1670.xml"/><Relationship Id="rId1883" Type="http://schemas.openxmlformats.org/officeDocument/2006/relationships/slide" Target="slides/slide1877.xml"/><Relationship Id="rId2727" Type="http://schemas.openxmlformats.org/officeDocument/2006/relationships/slide" Target="slides/slide2721.xml"/><Relationship Id="rId906" Type="http://schemas.openxmlformats.org/officeDocument/2006/relationships/slide" Target="slides/slide900.xml"/><Relationship Id="rId1329" Type="http://schemas.openxmlformats.org/officeDocument/2006/relationships/slide" Target="slides/slide1323.xml"/><Relationship Id="rId1536" Type="http://schemas.openxmlformats.org/officeDocument/2006/relationships/slide" Target="slides/slide1530.xml"/><Relationship Id="rId1743" Type="http://schemas.openxmlformats.org/officeDocument/2006/relationships/slide" Target="slides/slide1737.xml"/><Relationship Id="rId1950" Type="http://schemas.openxmlformats.org/officeDocument/2006/relationships/slide" Target="slides/slide1944.xml"/><Relationship Id="rId35" Type="http://schemas.openxmlformats.org/officeDocument/2006/relationships/slide" Target="slides/slide29.xml"/><Relationship Id="rId1603" Type="http://schemas.openxmlformats.org/officeDocument/2006/relationships/slide" Target="slides/slide1597.xml"/><Relationship Id="rId1810" Type="http://schemas.openxmlformats.org/officeDocument/2006/relationships/slide" Target="slides/slide1804.xml"/><Relationship Id="rId489" Type="http://schemas.openxmlformats.org/officeDocument/2006/relationships/slide" Target="slides/slide483.xml"/><Relationship Id="rId696" Type="http://schemas.openxmlformats.org/officeDocument/2006/relationships/slide" Target="slides/slide690.xml"/><Relationship Id="rId2377" Type="http://schemas.openxmlformats.org/officeDocument/2006/relationships/slide" Target="slides/slide2371.xml"/><Relationship Id="rId2584" Type="http://schemas.openxmlformats.org/officeDocument/2006/relationships/slide" Target="slides/slide2578.xml"/><Relationship Id="rId2791" Type="http://schemas.openxmlformats.org/officeDocument/2006/relationships/font" Target="fonts/font5.fntdata"/><Relationship Id="rId349" Type="http://schemas.openxmlformats.org/officeDocument/2006/relationships/slide" Target="slides/slide343.xml"/><Relationship Id="rId556" Type="http://schemas.openxmlformats.org/officeDocument/2006/relationships/slide" Target="slides/slide550.xml"/><Relationship Id="rId763" Type="http://schemas.openxmlformats.org/officeDocument/2006/relationships/slide" Target="slides/slide757.xml"/><Relationship Id="rId1186" Type="http://schemas.openxmlformats.org/officeDocument/2006/relationships/slide" Target="slides/slide1180.xml"/><Relationship Id="rId1393" Type="http://schemas.openxmlformats.org/officeDocument/2006/relationships/slide" Target="slides/slide1387.xml"/><Relationship Id="rId2237" Type="http://schemas.openxmlformats.org/officeDocument/2006/relationships/slide" Target="slides/slide2231.xml"/><Relationship Id="rId2444" Type="http://schemas.openxmlformats.org/officeDocument/2006/relationships/slide" Target="slides/slide2438.xml"/><Relationship Id="rId209" Type="http://schemas.openxmlformats.org/officeDocument/2006/relationships/slide" Target="slides/slide203.xml"/><Relationship Id="rId416" Type="http://schemas.openxmlformats.org/officeDocument/2006/relationships/slide" Target="slides/slide410.xml"/><Relationship Id="rId970" Type="http://schemas.openxmlformats.org/officeDocument/2006/relationships/slide" Target="slides/slide964.xml"/><Relationship Id="rId1046" Type="http://schemas.openxmlformats.org/officeDocument/2006/relationships/slide" Target="slides/slide1040.xml"/><Relationship Id="rId1253" Type="http://schemas.openxmlformats.org/officeDocument/2006/relationships/slide" Target="slides/slide1247.xml"/><Relationship Id="rId2651" Type="http://schemas.openxmlformats.org/officeDocument/2006/relationships/slide" Target="slides/slide2645.xml"/><Relationship Id="rId623" Type="http://schemas.openxmlformats.org/officeDocument/2006/relationships/slide" Target="slides/slide617.xml"/><Relationship Id="rId830" Type="http://schemas.openxmlformats.org/officeDocument/2006/relationships/slide" Target="slides/slide824.xml"/><Relationship Id="rId1460" Type="http://schemas.openxmlformats.org/officeDocument/2006/relationships/slide" Target="slides/slide1454.xml"/><Relationship Id="rId2304" Type="http://schemas.openxmlformats.org/officeDocument/2006/relationships/slide" Target="slides/slide2298.xml"/><Relationship Id="rId2511" Type="http://schemas.openxmlformats.org/officeDocument/2006/relationships/slide" Target="slides/slide2505.xml"/><Relationship Id="rId1113" Type="http://schemas.openxmlformats.org/officeDocument/2006/relationships/slide" Target="slides/slide1107.xml"/><Relationship Id="rId1320" Type="http://schemas.openxmlformats.org/officeDocument/2006/relationships/slide" Target="slides/slide1314.xml"/><Relationship Id="rId2094" Type="http://schemas.openxmlformats.org/officeDocument/2006/relationships/slide" Target="slides/slide2088.xml"/><Relationship Id="rId273" Type="http://schemas.openxmlformats.org/officeDocument/2006/relationships/slide" Target="slides/slide267.xml"/><Relationship Id="rId480" Type="http://schemas.openxmlformats.org/officeDocument/2006/relationships/slide" Target="slides/slide474.xml"/><Relationship Id="rId2161" Type="http://schemas.openxmlformats.org/officeDocument/2006/relationships/slide" Target="slides/slide2155.xml"/><Relationship Id="rId133" Type="http://schemas.openxmlformats.org/officeDocument/2006/relationships/slide" Target="slides/slide127.xml"/><Relationship Id="rId340" Type="http://schemas.openxmlformats.org/officeDocument/2006/relationships/slide" Target="slides/slide334.xml"/><Relationship Id="rId2021" Type="http://schemas.openxmlformats.org/officeDocument/2006/relationships/slide" Target="slides/slide2015.xml"/><Relationship Id="rId200" Type="http://schemas.openxmlformats.org/officeDocument/2006/relationships/slide" Target="slides/slide194.xml"/><Relationship Id="rId1787" Type="http://schemas.openxmlformats.org/officeDocument/2006/relationships/slide" Target="slides/slide1781.xml"/><Relationship Id="rId1994" Type="http://schemas.openxmlformats.org/officeDocument/2006/relationships/slide" Target="slides/slide1988.xml"/><Relationship Id="rId79" Type="http://schemas.openxmlformats.org/officeDocument/2006/relationships/slide" Target="slides/slide73.xml"/><Relationship Id="rId1647" Type="http://schemas.openxmlformats.org/officeDocument/2006/relationships/slide" Target="slides/slide1641.xml"/><Relationship Id="rId1854" Type="http://schemas.openxmlformats.org/officeDocument/2006/relationships/slide" Target="slides/slide1848.xml"/><Relationship Id="rId1507" Type="http://schemas.openxmlformats.org/officeDocument/2006/relationships/slide" Target="slides/slide1501.xml"/><Relationship Id="rId1714" Type="http://schemas.openxmlformats.org/officeDocument/2006/relationships/slide" Target="slides/slide1708.xml"/><Relationship Id="rId1921" Type="http://schemas.openxmlformats.org/officeDocument/2006/relationships/slide" Target="slides/slide1915.xml"/><Relationship Id="rId2488" Type="http://schemas.openxmlformats.org/officeDocument/2006/relationships/slide" Target="slides/slide2482.xml"/><Relationship Id="rId1297" Type="http://schemas.openxmlformats.org/officeDocument/2006/relationships/slide" Target="slides/slide1291.xml"/><Relationship Id="rId2695" Type="http://schemas.openxmlformats.org/officeDocument/2006/relationships/slide" Target="slides/slide2689.xml"/><Relationship Id="rId667" Type="http://schemas.openxmlformats.org/officeDocument/2006/relationships/slide" Target="slides/slide661.xml"/><Relationship Id="rId874" Type="http://schemas.openxmlformats.org/officeDocument/2006/relationships/slide" Target="slides/slide868.xml"/><Relationship Id="rId2348" Type="http://schemas.openxmlformats.org/officeDocument/2006/relationships/slide" Target="slides/slide2342.xml"/><Relationship Id="rId2555" Type="http://schemas.openxmlformats.org/officeDocument/2006/relationships/slide" Target="slides/slide2549.xml"/><Relationship Id="rId2762" Type="http://schemas.openxmlformats.org/officeDocument/2006/relationships/slide" Target="slides/slide2756.xml"/><Relationship Id="rId527" Type="http://schemas.openxmlformats.org/officeDocument/2006/relationships/slide" Target="slides/slide521.xml"/><Relationship Id="rId734" Type="http://schemas.openxmlformats.org/officeDocument/2006/relationships/slide" Target="slides/slide728.xml"/><Relationship Id="rId941" Type="http://schemas.openxmlformats.org/officeDocument/2006/relationships/slide" Target="slides/slide935.xml"/><Relationship Id="rId1157" Type="http://schemas.openxmlformats.org/officeDocument/2006/relationships/slide" Target="slides/slide1151.xml"/><Relationship Id="rId1364" Type="http://schemas.openxmlformats.org/officeDocument/2006/relationships/slide" Target="slides/slide1358.xml"/><Relationship Id="rId1571" Type="http://schemas.openxmlformats.org/officeDocument/2006/relationships/slide" Target="slides/slide1565.xml"/><Relationship Id="rId2208" Type="http://schemas.openxmlformats.org/officeDocument/2006/relationships/slide" Target="slides/slide2202.xml"/><Relationship Id="rId2415" Type="http://schemas.openxmlformats.org/officeDocument/2006/relationships/slide" Target="slides/slide2409.xml"/><Relationship Id="rId2622" Type="http://schemas.openxmlformats.org/officeDocument/2006/relationships/slide" Target="slides/slide2616.xml"/><Relationship Id="rId70" Type="http://schemas.openxmlformats.org/officeDocument/2006/relationships/slide" Target="slides/slide64.xml"/><Relationship Id="rId801" Type="http://schemas.openxmlformats.org/officeDocument/2006/relationships/slide" Target="slides/slide795.xml"/><Relationship Id="rId1017" Type="http://schemas.openxmlformats.org/officeDocument/2006/relationships/slide" Target="slides/slide1011.xml"/><Relationship Id="rId1224" Type="http://schemas.openxmlformats.org/officeDocument/2006/relationships/slide" Target="slides/slide1218.xml"/><Relationship Id="rId1431" Type="http://schemas.openxmlformats.org/officeDocument/2006/relationships/slide" Target="slides/slide1425.xml"/><Relationship Id="rId177" Type="http://schemas.openxmlformats.org/officeDocument/2006/relationships/slide" Target="slides/slide171.xml"/><Relationship Id="rId384" Type="http://schemas.openxmlformats.org/officeDocument/2006/relationships/slide" Target="slides/slide378.xml"/><Relationship Id="rId591" Type="http://schemas.openxmlformats.org/officeDocument/2006/relationships/slide" Target="slides/slide585.xml"/><Relationship Id="rId2065" Type="http://schemas.openxmlformats.org/officeDocument/2006/relationships/slide" Target="slides/slide2059.xml"/><Relationship Id="rId2272" Type="http://schemas.openxmlformats.org/officeDocument/2006/relationships/slide" Target="slides/slide2266.xml"/><Relationship Id="rId244" Type="http://schemas.openxmlformats.org/officeDocument/2006/relationships/slide" Target="slides/slide238.xml"/><Relationship Id="rId1081" Type="http://schemas.openxmlformats.org/officeDocument/2006/relationships/slide" Target="slides/slide1075.xml"/><Relationship Id="rId451" Type="http://schemas.openxmlformats.org/officeDocument/2006/relationships/slide" Target="slides/slide445.xml"/><Relationship Id="rId2132" Type="http://schemas.openxmlformats.org/officeDocument/2006/relationships/slide" Target="slides/slide2126.xml"/><Relationship Id="rId104" Type="http://schemas.openxmlformats.org/officeDocument/2006/relationships/slide" Target="slides/slide98.xml"/><Relationship Id="rId311" Type="http://schemas.openxmlformats.org/officeDocument/2006/relationships/slide" Target="slides/slide305.xml"/><Relationship Id="rId1898" Type="http://schemas.openxmlformats.org/officeDocument/2006/relationships/slide" Target="slides/slide1892.xml"/><Relationship Id="rId1758" Type="http://schemas.openxmlformats.org/officeDocument/2006/relationships/slide" Target="slides/slide1752.xml"/><Relationship Id="rId1965" Type="http://schemas.openxmlformats.org/officeDocument/2006/relationships/slide" Target="slides/slide1959.xml"/><Relationship Id="rId1618" Type="http://schemas.openxmlformats.org/officeDocument/2006/relationships/slide" Target="slides/slide1612.xml"/><Relationship Id="rId1825" Type="http://schemas.openxmlformats.org/officeDocument/2006/relationships/slide" Target="slides/slide1819.xml"/><Relationship Id="rId2599" Type="http://schemas.openxmlformats.org/officeDocument/2006/relationships/slide" Target="slides/slide2593.xml"/><Relationship Id="rId778" Type="http://schemas.openxmlformats.org/officeDocument/2006/relationships/slide" Target="slides/slide772.xml"/><Relationship Id="rId985" Type="http://schemas.openxmlformats.org/officeDocument/2006/relationships/slide" Target="slides/slide979.xml"/><Relationship Id="rId2459" Type="http://schemas.openxmlformats.org/officeDocument/2006/relationships/slide" Target="slides/slide2453.xml"/><Relationship Id="rId2666" Type="http://schemas.openxmlformats.org/officeDocument/2006/relationships/slide" Target="slides/slide2660.xml"/><Relationship Id="rId638" Type="http://schemas.openxmlformats.org/officeDocument/2006/relationships/slide" Target="slides/slide632.xml"/><Relationship Id="rId845" Type="http://schemas.openxmlformats.org/officeDocument/2006/relationships/slide" Target="slides/slide839.xml"/><Relationship Id="rId1268" Type="http://schemas.openxmlformats.org/officeDocument/2006/relationships/slide" Target="slides/slide1262.xml"/><Relationship Id="rId1475" Type="http://schemas.openxmlformats.org/officeDocument/2006/relationships/slide" Target="slides/slide1469.xml"/><Relationship Id="rId1682" Type="http://schemas.openxmlformats.org/officeDocument/2006/relationships/slide" Target="slides/slide1676.xml"/><Relationship Id="rId2319" Type="http://schemas.openxmlformats.org/officeDocument/2006/relationships/slide" Target="slides/slide2313.xml"/><Relationship Id="rId2526" Type="http://schemas.openxmlformats.org/officeDocument/2006/relationships/slide" Target="slides/slide2520.xml"/><Relationship Id="rId2733" Type="http://schemas.openxmlformats.org/officeDocument/2006/relationships/slide" Target="slides/slide2727.xml"/><Relationship Id="rId705" Type="http://schemas.openxmlformats.org/officeDocument/2006/relationships/slide" Target="slides/slide699.xml"/><Relationship Id="rId1128" Type="http://schemas.openxmlformats.org/officeDocument/2006/relationships/slide" Target="slides/slide1122.xml"/><Relationship Id="rId1335" Type="http://schemas.openxmlformats.org/officeDocument/2006/relationships/slide" Target="slides/slide1329.xml"/><Relationship Id="rId1542" Type="http://schemas.openxmlformats.org/officeDocument/2006/relationships/slide" Target="slides/slide1536.xml"/><Relationship Id="rId912" Type="http://schemas.openxmlformats.org/officeDocument/2006/relationships/slide" Target="slides/slide906.xml"/><Relationship Id="rId2800" Type="http://schemas.openxmlformats.org/officeDocument/2006/relationships/presProps" Target="presProps.xml"/><Relationship Id="rId41" Type="http://schemas.openxmlformats.org/officeDocument/2006/relationships/slide" Target="slides/slide35.xml"/><Relationship Id="rId1402" Type="http://schemas.openxmlformats.org/officeDocument/2006/relationships/slide" Target="slides/slide1396.xml"/><Relationship Id="rId288" Type="http://schemas.openxmlformats.org/officeDocument/2006/relationships/slide" Target="slides/slide282.xml"/><Relationship Id="rId495" Type="http://schemas.openxmlformats.org/officeDocument/2006/relationships/slide" Target="slides/slide489.xml"/><Relationship Id="rId2176" Type="http://schemas.openxmlformats.org/officeDocument/2006/relationships/slide" Target="slides/slide2170.xml"/><Relationship Id="rId2383" Type="http://schemas.openxmlformats.org/officeDocument/2006/relationships/slide" Target="slides/slide2377.xml"/><Relationship Id="rId2590" Type="http://schemas.openxmlformats.org/officeDocument/2006/relationships/slide" Target="slides/slide2584.xml"/><Relationship Id="rId148" Type="http://schemas.openxmlformats.org/officeDocument/2006/relationships/slide" Target="slides/slide142.xml"/><Relationship Id="rId355" Type="http://schemas.openxmlformats.org/officeDocument/2006/relationships/slide" Target="slides/slide349.xml"/><Relationship Id="rId562" Type="http://schemas.openxmlformats.org/officeDocument/2006/relationships/slide" Target="slides/slide556.xml"/><Relationship Id="rId1192" Type="http://schemas.openxmlformats.org/officeDocument/2006/relationships/slide" Target="slides/slide1186.xml"/><Relationship Id="rId2036" Type="http://schemas.openxmlformats.org/officeDocument/2006/relationships/slide" Target="slides/slide2030.xml"/><Relationship Id="rId2243" Type="http://schemas.openxmlformats.org/officeDocument/2006/relationships/slide" Target="slides/slide2237.xml"/><Relationship Id="rId2450" Type="http://schemas.openxmlformats.org/officeDocument/2006/relationships/slide" Target="slides/slide2444.xml"/><Relationship Id="rId215" Type="http://schemas.openxmlformats.org/officeDocument/2006/relationships/slide" Target="slides/slide209.xml"/><Relationship Id="rId422" Type="http://schemas.openxmlformats.org/officeDocument/2006/relationships/slide" Target="slides/slide416.xml"/><Relationship Id="rId1052" Type="http://schemas.openxmlformats.org/officeDocument/2006/relationships/slide" Target="slides/slide1046.xml"/><Relationship Id="rId2103" Type="http://schemas.openxmlformats.org/officeDocument/2006/relationships/slide" Target="slides/slide2097.xml"/><Relationship Id="rId2310" Type="http://schemas.openxmlformats.org/officeDocument/2006/relationships/slide" Target="slides/slide2304.xml"/><Relationship Id="rId1869" Type="http://schemas.openxmlformats.org/officeDocument/2006/relationships/slide" Target="slides/slide1863.xml"/><Relationship Id="rId1729" Type="http://schemas.openxmlformats.org/officeDocument/2006/relationships/slide" Target="slides/slide1723.xml"/><Relationship Id="rId1936" Type="http://schemas.openxmlformats.org/officeDocument/2006/relationships/slide" Target="slides/slide1930.xml"/><Relationship Id="rId5" Type="http://schemas.openxmlformats.org/officeDocument/2006/relationships/slideMaster" Target="slideMasters/slideMaster5.xml"/><Relationship Id="rId889" Type="http://schemas.openxmlformats.org/officeDocument/2006/relationships/slide" Target="slides/slide883.xml"/><Relationship Id="rId2777" Type="http://schemas.openxmlformats.org/officeDocument/2006/relationships/slide" Target="slides/slide2771.xml"/><Relationship Id="rId749" Type="http://schemas.openxmlformats.org/officeDocument/2006/relationships/slide" Target="slides/slide743.xml"/><Relationship Id="rId1379" Type="http://schemas.openxmlformats.org/officeDocument/2006/relationships/slide" Target="slides/slide1373.xml"/><Relationship Id="rId1586" Type="http://schemas.openxmlformats.org/officeDocument/2006/relationships/slide" Target="slides/slide1580.xml"/><Relationship Id="rId609" Type="http://schemas.openxmlformats.org/officeDocument/2006/relationships/slide" Target="slides/slide603.xml"/><Relationship Id="rId956" Type="http://schemas.openxmlformats.org/officeDocument/2006/relationships/slide" Target="slides/slide950.xml"/><Relationship Id="rId1239" Type="http://schemas.openxmlformats.org/officeDocument/2006/relationships/slide" Target="slides/slide1233.xml"/><Relationship Id="rId1793" Type="http://schemas.openxmlformats.org/officeDocument/2006/relationships/slide" Target="slides/slide1787.xml"/><Relationship Id="rId2637" Type="http://schemas.openxmlformats.org/officeDocument/2006/relationships/slide" Target="slides/slide2631.xml"/><Relationship Id="rId85" Type="http://schemas.openxmlformats.org/officeDocument/2006/relationships/slide" Target="slides/slide79.xml"/><Relationship Id="rId816" Type="http://schemas.openxmlformats.org/officeDocument/2006/relationships/slide" Target="slides/slide810.xml"/><Relationship Id="rId1446" Type="http://schemas.openxmlformats.org/officeDocument/2006/relationships/slide" Target="slides/slide1440.xml"/><Relationship Id="rId1653" Type="http://schemas.openxmlformats.org/officeDocument/2006/relationships/slide" Target="slides/slide1647.xml"/><Relationship Id="rId1860" Type="http://schemas.openxmlformats.org/officeDocument/2006/relationships/slide" Target="slides/slide1854.xml"/><Relationship Id="rId2704" Type="http://schemas.openxmlformats.org/officeDocument/2006/relationships/slide" Target="slides/slide2698.xml"/><Relationship Id="rId1306" Type="http://schemas.openxmlformats.org/officeDocument/2006/relationships/slide" Target="slides/slide1300.xml"/><Relationship Id="rId1513" Type="http://schemas.openxmlformats.org/officeDocument/2006/relationships/slide" Target="slides/slide1507.xml"/><Relationship Id="rId1720" Type="http://schemas.openxmlformats.org/officeDocument/2006/relationships/slide" Target="slides/slide1714.xml"/><Relationship Id="rId12" Type="http://schemas.openxmlformats.org/officeDocument/2006/relationships/slide" Target="slides/slide6.xml"/><Relationship Id="rId399" Type="http://schemas.openxmlformats.org/officeDocument/2006/relationships/slide" Target="slides/slide393.xml"/><Relationship Id="rId2287" Type="http://schemas.openxmlformats.org/officeDocument/2006/relationships/slide" Target="slides/slide2281.xml"/><Relationship Id="rId2494" Type="http://schemas.openxmlformats.org/officeDocument/2006/relationships/slide" Target="slides/slide2488.xml"/><Relationship Id="rId259" Type="http://schemas.openxmlformats.org/officeDocument/2006/relationships/slide" Target="slides/slide253.xml"/><Relationship Id="rId466" Type="http://schemas.openxmlformats.org/officeDocument/2006/relationships/slide" Target="slides/slide460.xml"/><Relationship Id="rId673" Type="http://schemas.openxmlformats.org/officeDocument/2006/relationships/slide" Target="slides/slide667.xml"/><Relationship Id="rId880" Type="http://schemas.openxmlformats.org/officeDocument/2006/relationships/slide" Target="slides/slide874.xml"/><Relationship Id="rId1096" Type="http://schemas.openxmlformats.org/officeDocument/2006/relationships/slide" Target="slides/slide1090.xml"/><Relationship Id="rId2147" Type="http://schemas.openxmlformats.org/officeDocument/2006/relationships/slide" Target="slides/slide2141.xml"/><Relationship Id="rId2354" Type="http://schemas.openxmlformats.org/officeDocument/2006/relationships/slide" Target="slides/slide2348.xml"/><Relationship Id="rId2561" Type="http://schemas.openxmlformats.org/officeDocument/2006/relationships/slide" Target="slides/slide2555.xml"/><Relationship Id="rId119" Type="http://schemas.openxmlformats.org/officeDocument/2006/relationships/slide" Target="slides/slide113.xml"/><Relationship Id="rId326" Type="http://schemas.openxmlformats.org/officeDocument/2006/relationships/slide" Target="slides/slide320.xml"/><Relationship Id="rId533" Type="http://schemas.openxmlformats.org/officeDocument/2006/relationships/slide" Target="slides/slide527.xml"/><Relationship Id="rId1163" Type="http://schemas.openxmlformats.org/officeDocument/2006/relationships/slide" Target="slides/slide1157.xml"/><Relationship Id="rId1370" Type="http://schemas.openxmlformats.org/officeDocument/2006/relationships/slide" Target="slides/slide1364.xml"/><Relationship Id="rId2007" Type="http://schemas.openxmlformats.org/officeDocument/2006/relationships/slide" Target="slides/slide2001.xml"/><Relationship Id="rId2214" Type="http://schemas.openxmlformats.org/officeDocument/2006/relationships/slide" Target="slides/slide2208.xml"/><Relationship Id="rId740" Type="http://schemas.openxmlformats.org/officeDocument/2006/relationships/slide" Target="slides/slide734.xml"/><Relationship Id="rId1023" Type="http://schemas.openxmlformats.org/officeDocument/2006/relationships/slide" Target="slides/slide1017.xml"/><Relationship Id="rId2421" Type="http://schemas.openxmlformats.org/officeDocument/2006/relationships/slide" Target="slides/slide2415.xml"/><Relationship Id="rId600" Type="http://schemas.openxmlformats.org/officeDocument/2006/relationships/slide" Target="slides/slide594.xml"/><Relationship Id="rId1230" Type="http://schemas.openxmlformats.org/officeDocument/2006/relationships/slide" Target="slides/slide1224.xml"/><Relationship Id="rId183" Type="http://schemas.openxmlformats.org/officeDocument/2006/relationships/slide" Target="slides/slide177.xml"/><Relationship Id="rId390" Type="http://schemas.openxmlformats.org/officeDocument/2006/relationships/slide" Target="slides/slide384.xml"/><Relationship Id="rId1907" Type="http://schemas.openxmlformats.org/officeDocument/2006/relationships/slide" Target="slides/slide1901.xml"/><Relationship Id="rId2071" Type="http://schemas.openxmlformats.org/officeDocument/2006/relationships/slide" Target="slides/slide2065.xml"/><Relationship Id="rId250" Type="http://schemas.openxmlformats.org/officeDocument/2006/relationships/slide" Target="slides/slide244.xml"/><Relationship Id="rId110" Type="http://schemas.openxmlformats.org/officeDocument/2006/relationships/slide" Target="slides/slide104.xml"/><Relationship Id="rId1697" Type="http://schemas.openxmlformats.org/officeDocument/2006/relationships/slide" Target="slides/slide1691.xml"/><Relationship Id="rId2748" Type="http://schemas.openxmlformats.org/officeDocument/2006/relationships/slide" Target="slides/slide2742.xml"/><Relationship Id="rId927" Type="http://schemas.openxmlformats.org/officeDocument/2006/relationships/slide" Target="slides/slide921.xml"/><Relationship Id="rId1557" Type="http://schemas.openxmlformats.org/officeDocument/2006/relationships/slide" Target="slides/slide1551.xml"/><Relationship Id="rId1764" Type="http://schemas.openxmlformats.org/officeDocument/2006/relationships/slide" Target="slides/slide1758.xml"/><Relationship Id="rId1971" Type="http://schemas.openxmlformats.org/officeDocument/2006/relationships/slide" Target="slides/slide1965.xml"/><Relationship Id="rId2608" Type="http://schemas.openxmlformats.org/officeDocument/2006/relationships/slide" Target="slides/slide2602.xml"/><Relationship Id="rId56" Type="http://schemas.openxmlformats.org/officeDocument/2006/relationships/slide" Target="slides/slide50.xml"/><Relationship Id="rId1417" Type="http://schemas.openxmlformats.org/officeDocument/2006/relationships/slide" Target="slides/slide1411.xml"/><Relationship Id="rId1624" Type="http://schemas.openxmlformats.org/officeDocument/2006/relationships/slide" Target="slides/slide1618.xml"/><Relationship Id="rId1831" Type="http://schemas.openxmlformats.org/officeDocument/2006/relationships/slide" Target="slides/slide1825.xml"/><Relationship Id="rId2398" Type="http://schemas.openxmlformats.org/officeDocument/2006/relationships/slide" Target="slides/slide2392.xml"/><Relationship Id="rId577" Type="http://schemas.openxmlformats.org/officeDocument/2006/relationships/slide" Target="slides/slide571.xml"/><Relationship Id="rId2258" Type="http://schemas.openxmlformats.org/officeDocument/2006/relationships/slide" Target="slides/slide2252.xml"/><Relationship Id="rId784" Type="http://schemas.openxmlformats.org/officeDocument/2006/relationships/slide" Target="slides/slide778.xml"/><Relationship Id="rId991" Type="http://schemas.openxmlformats.org/officeDocument/2006/relationships/slide" Target="slides/slide985.xml"/><Relationship Id="rId1067" Type="http://schemas.openxmlformats.org/officeDocument/2006/relationships/slide" Target="slides/slide1061.xml"/><Relationship Id="rId2465" Type="http://schemas.openxmlformats.org/officeDocument/2006/relationships/slide" Target="slides/slide2459.xml"/><Relationship Id="rId2672" Type="http://schemas.openxmlformats.org/officeDocument/2006/relationships/slide" Target="slides/slide2666.xml"/><Relationship Id="rId437" Type="http://schemas.openxmlformats.org/officeDocument/2006/relationships/slide" Target="slides/slide431.xml"/><Relationship Id="rId644" Type="http://schemas.openxmlformats.org/officeDocument/2006/relationships/slide" Target="slides/slide638.xml"/><Relationship Id="rId851" Type="http://schemas.openxmlformats.org/officeDocument/2006/relationships/slide" Target="slides/slide845.xml"/><Relationship Id="rId1274" Type="http://schemas.openxmlformats.org/officeDocument/2006/relationships/slide" Target="slides/slide1268.xml"/><Relationship Id="rId1481" Type="http://schemas.openxmlformats.org/officeDocument/2006/relationships/slide" Target="slides/slide1475.xml"/><Relationship Id="rId2118" Type="http://schemas.openxmlformats.org/officeDocument/2006/relationships/slide" Target="slides/slide2112.xml"/><Relationship Id="rId2325" Type="http://schemas.openxmlformats.org/officeDocument/2006/relationships/slide" Target="slides/slide2319.xml"/><Relationship Id="rId2532" Type="http://schemas.openxmlformats.org/officeDocument/2006/relationships/slide" Target="slides/slide2526.xml"/><Relationship Id="rId504" Type="http://schemas.openxmlformats.org/officeDocument/2006/relationships/slide" Target="slides/slide498.xml"/><Relationship Id="rId711" Type="http://schemas.openxmlformats.org/officeDocument/2006/relationships/slide" Target="slides/slide705.xml"/><Relationship Id="rId1134" Type="http://schemas.openxmlformats.org/officeDocument/2006/relationships/slide" Target="slides/slide1128.xml"/><Relationship Id="rId1341" Type="http://schemas.openxmlformats.org/officeDocument/2006/relationships/slide" Target="slides/slide1335.xml"/><Relationship Id="rId1201" Type="http://schemas.openxmlformats.org/officeDocument/2006/relationships/slide" Target="slides/slide1195.xml"/><Relationship Id="rId294" Type="http://schemas.openxmlformats.org/officeDocument/2006/relationships/slide" Target="slides/slide288.xml"/><Relationship Id="rId2182" Type="http://schemas.openxmlformats.org/officeDocument/2006/relationships/slide" Target="slides/slide2176.xml"/><Relationship Id="rId154" Type="http://schemas.openxmlformats.org/officeDocument/2006/relationships/slide" Target="slides/slide148.xml"/><Relationship Id="rId361" Type="http://schemas.openxmlformats.org/officeDocument/2006/relationships/slide" Target="slides/slide355.xml"/><Relationship Id="rId2042" Type="http://schemas.openxmlformats.org/officeDocument/2006/relationships/slide" Target="slides/slide2036.xml"/><Relationship Id="rId221" Type="http://schemas.openxmlformats.org/officeDocument/2006/relationships/slide" Target="slides/slide215.xml"/><Relationship Id="rId1668" Type="http://schemas.openxmlformats.org/officeDocument/2006/relationships/slide" Target="slides/slide1662.xml"/><Relationship Id="rId1875" Type="http://schemas.openxmlformats.org/officeDocument/2006/relationships/slide" Target="slides/slide1869.xml"/><Relationship Id="rId2719" Type="http://schemas.openxmlformats.org/officeDocument/2006/relationships/slide" Target="slides/slide2713.xml"/><Relationship Id="rId1528" Type="http://schemas.openxmlformats.org/officeDocument/2006/relationships/slide" Target="slides/slide1522.xml"/><Relationship Id="rId1735" Type="http://schemas.openxmlformats.org/officeDocument/2006/relationships/slide" Target="slides/slide1729.xml"/><Relationship Id="rId1942" Type="http://schemas.openxmlformats.org/officeDocument/2006/relationships/slide" Target="slides/slide1936.xml"/><Relationship Id="rId27" Type="http://schemas.openxmlformats.org/officeDocument/2006/relationships/slide" Target="slides/slide21.xml"/><Relationship Id="rId1802" Type="http://schemas.openxmlformats.org/officeDocument/2006/relationships/slide" Target="slides/slide1796.xml"/><Relationship Id="rId688" Type="http://schemas.openxmlformats.org/officeDocument/2006/relationships/slide" Target="slides/slide682.xml"/><Relationship Id="rId895" Type="http://schemas.openxmlformats.org/officeDocument/2006/relationships/slide" Target="slides/slide889.xml"/><Relationship Id="rId2369" Type="http://schemas.openxmlformats.org/officeDocument/2006/relationships/slide" Target="slides/slide2363.xml"/><Relationship Id="rId2576" Type="http://schemas.openxmlformats.org/officeDocument/2006/relationships/slide" Target="slides/slide2570.xml"/><Relationship Id="rId2783" Type="http://schemas.openxmlformats.org/officeDocument/2006/relationships/slide" Target="slides/slide2777.xml"/><Relationship Id="rId548" Type="http://schemas.openxmlformats.org/officeDocument/2006/relationships/slide" Target="slides/slide542.xml"/><Relationship Id="rId755" Type="http://schemas.openxmlformats.org/officeDocument/2006/relationships/slide" Target="slides/slide749.xml"/><Relationship Id="rId962" Type="http://schemas.openxmlformats.org/officeDocument/2006/relationships/slide" Target="slides/slide956.xml"/><Relationship Id="rId1178" Type="http://schemas.openxmlformats.org/officeDocument/2006/relationships/slide" Target="slides/slide1172.xml"/><Relationship Id="rId1385" Type="http://schemas.openxmlformats.org/officeDocument/2006/relationships/slide" Target="slides/slide1379.xml"/><Relationship Id="rId1592" Type="http://schemas.openxmlformats.org/officeDocument/2006/relationships/slide" Target="slides/slide1586.xml"/><Relationship Id="rId2229" Type="http://schemas.openxmlformats.org/officeDocument/2006/relationships/slide" Target="slides/slide2223.xml"/><Relationship Id="rId2436" Type="http://schemas.openxmlformats.org/officeDocument/2006/relationships/slide" Target="slides/slide2430.xml"/><Relationship Id="rId2643" Type="http://schemas.openxmlformats.org/officeDocument/2006/relationships/slide" Target="slides/slide2637.xml"/><Relationship Id="rId91" Type="http://schemas.openxmlformats.org/officeDocument/2006/relationships/slide" Target="slides/slide85.xml"/><Relationship Id="rId408" Type="http://schemas.openxmlformats.org/officeDocument/2006/relationships/slide" Target="slides/slide402.xml"/><Relationship Id="rId615" Type="http://schemas.openxmlformats.org/officeDocument/2006/relationships/slide" Target="slides/slide609.xml"/><Relationship Id="rId822" Type="http://schemas.openxmlformats.org/officeDocument/2006/relationships/slide" Target="slides/slide816.xml"/><Relationship Id="rId1038" Type="http://schemas.openxmlformats.org/officeDocument/2006/relationships/slide" Target="slides/slide1032.xml"/><Relationship Id="rId1245" Type="http://schemas.openxmlformats.org/officeDocument/2006/relationships/slide" Target="slides/slide1239.xml"/><Relationship Id="rId1452" Type="http://schemas.openxmlformats.org/officeDocument/2006/relationships/slide" Target="slides/slide1446.xml"/><Relationship Id="rId2503" Type="http://schemas.openxmlformats.org/officeDocument/2006/relationships/slide" Target="slides/slide2497.xml"/><Relationship Id="rId1105" Type="http://schemas.openxmlformats.org/officeDocument/2006/relationships/slide" Target="slides/slide1099.xml"/><Relationship Id="rId1312" Type="http://schemas.openxmlformats.org/officeDocument/2006/relationships/slide" Target="slides/slide1306.xml"/><Relationship Id="rId2710" Type="http://schemas.openxmlformats.org/officeDocument/2006/relationships/slide" Target="slides/slide2704.xml"/><Relationship Id="rId198" Type="http://schemas.openxmlformats.org/officeDocument/2006/relationships/slide" Target="slides/slide192.xml"/><Relationship Id="rId2086" Type="http://schemas.openxmlformats.org/officeDocument/2006/relationships/slide" Target="slides/slide2080.xml"/><Relationship Id="rId2293" Type="http://schemas.openxmlformats.org/officeDocument/2006/relationships/slide" Target="slides/slide2287.xml"/><Relationship Id="rId265" Type="http://schemas.openxmlformats.org/officeDocument/2006/relationships/slide" Target="slides/slide259.xml"/><Relationship Id="rId472" Type="http://schemas.openxmlformats.org/officeDocument/2006/relationships/slide" Target="slides/slide466.xml"/><Relationship Id="rId2153" Type="http://schemas.openxmlformats.org/officeDocument/2006/relationships/slide" Target="slides/slide2147.xml"/><Relationship Id="rId2360" Type="http://schemas.openxmlformats.org/officeDocument/2006/relationships/slide" Target="slides/slide2354.xml"/><Relationship Id="rId125" Type="http://schemas.openxmlformats.org/officeDocument/2006/relationships/slide" Target="slides/slide119.xml"/><Relationship Id="rId332" Type="http://schemas.openxmlformats.org/officeDocument/2006/relationships/slide" Target="slides/slide326.xml"/><Relationship Id="rId2013" Type="http://schemas.openxmlformats.org/officeDocument/2006/relationships/slide" Target="slides/slide2007.xml"/><Relationship Id="rId2220" Type="http://schemas.openxmlformats.org/officeDocument/2006/relationships/slide" Target="slides/slide2214.xml"/><Relationship Id="rId1779" Type="http://schemas.openxmlformats.org/officeDocument/2006/relationships/slide" Target="slides/slide1773.xml"/><Relationship Id="rId1986" Type="http://schemas.openxmlformats.org/officeDocument/2006/relationships/slide" Target="slides/slide1980.xml"/><Relationship Id="rId1639" Type="http://schemas.openxmlformats.org/officeDocument/2006/relationships/slide" Target="slides/slide1633.xml"/><Relationship Id="rId1846" Type="http://schemas.openxmlformats.org/officeDocument/2006/relationships/slide" Target="slides/slide1840.xml"/><Relationship Id="rId1706" Type="http://schemas.openxmlformats.org/officeDocument/2006/relationships/slide" Target="slides/slide1700.xml"/><Relationship Id="rId1913" Type="http://schemas.openxmlformats.org/officeDocument/2006/relationships/slide" Target="slides/slide1907.xml"/><Relationship Id="rId799" Type="http://schemas.openxmlformats.org/officeDocument/2006/relationships/slide" Target="slides/slide793.xml"/><Relationship Id="rId2687" Type="http://schemas.openxmlformats.org/officeDocument/2006/relationships/slide" Target="slides/slide2681.xml"/><Relationship Id="rId659" Type="http://schemas.openxmlformats.org/officeDocument/2006/relationships/slide" Target="slides/slide653.xml"/><Relationship Id="rId866" Type="http://schemas.openxmlformats.org/officeDocument/2006/relationships/slide" Target="slides/slide860.xml"/><Relationship Id="rId1289" Type="http://schemas.openxmlformats.org/officeDocument/2006/relationships/slide" Target="slides/slide1283.xml"/><Relationship Id="rId1496" Type="http://schemas.openxmlformats.org/officeDocument/2006/relationships/slide" Target="slides/slide1490.xml"/><Relationship Id="rId2547" Type="http://schemas.openxmlformats.org/officeDocument/2006/relationships/slide" Target="slides/slide2541.xml"/><Relationship Id="rId519" Type="http://schemas.openxmlformats.org/officeDocument/2006/relationships/slide" Target="slides/slide513.xml"/><Relationship Id="rId1149" Type="http://schemas.openxmlformats.org/officeDocument/2006/relationships/slide" Target="slides/slide1143.xml"/><Relationship Id="rId1356" Type="http://schemas.openxmlformats.org/officeDocument/2006/relationships/slide" Target="slides/slide1350.xml"/><Relationship Id="rId2754" Type="http://schemas.openxmlformats.org/officeDocument/2006/relationships/slide" Target="slides/slide2748.xml"/><Relationship Id="rId726" Type="http://schemas.openxmlformats.org/officeDocument/2006/relationships/slide" Target="slides/slide720.xml"/><Relationship Id="rId933" Type="http://schemas.openxmlformats.org/officeDocument/2006/relationships/slide" Target="slides/slide927.xml"/><Relationship Id="rId1009" Type="http://schemas.openxmlformats.org/officeDocument/2006/relationships/slide" Target="slides/slide1003.xml"/><Relationship Id="rId1563" Type="http://schemas.openxmlformats.org/officeDocument/2006/relationships/slide" Target="slides/slide1557.xml"/><Relationship Id="rId1770" Type="http://schemas.openxmlformats.org/officeDocument/2006/relationships/slide" Target="slides/slide1764.xml"/><Relationship Id="rId2407" Type="http://schemas.openxmlformats.org/officeDocument/2006/relationships/slide" Target="slides/slide2401.xml"/><Relationship Id="rId2614" Type="http://schemas.openxmlformats.org/officeDocument/2006/relationships/slide" Target="slides/slide2608.xml"/><Relationship Id="rId62" Type="http://schemas.openxmlformats.org/officeDocument/2006/relationships/slide" Target="slides/slide56.xml"/><Relationship Id="rId1216" Type="http://schemas.openxmlformats.org/officeDocument/2006/relationships/slide" Target="slides/slide1210.xml"/><Relationship Id="rId1423" Type="http://schemas.openxmlformats.org/officeDocument/2006/relationships/slide" Target="slides/slide1417.xml"/><Relationship Id="rId1630" Type="http://schemas.openxmlformats.org/officeDocument/2006/relationships/slide" Target="slides/slide1624.xml"/><Relationship Id="rId2197" Type="http://schemas.openxmlformats.org/officeDocument/2006/relationships/slide" Target="slides/slide2191.xml"/><Relationship Id="rId169" Type="http://schemas.openxmlformats.org/officeDocument/2006/relationships/slide" Target="slides/slide163.xml"/><Relationship Id="rId376" Type="http://schemas.openxmlformats.org/officeDocument/2006/relationships/slide" Target="slides/slide370.xml"/><Relationship Id="rId583" Type="http://schemas.openxmlformats.org/officeDocument/2006/relationships/slide" Target="slides/slide577.xml"/><Relationship Id="rId790" Type="http://schemas.openxmlformats.org/officeDocument/2006/relationships/slide" Target="slides/slide784.xml"/><Relationship Id="rId2057" Type="http://schemas.openxmlformats.org/officeDocument/2006/relationships/slide" Target="slides/slide2051.xml"/><Relationship Id="rId2264" Type="http://schemas.openxmlformats.org/officeDocument/2006/relationships/slide" Target="slides/slide2258.xml"/><Relationship Id="rId2471" Type="http://schemas.openxmlformats.org/officeDocument/2006/relationships/slide" Target="slides/slide2465.xml"/><Relationship Id="rId4" Type="http://schemas.openxmlformats.org/officeDocument/2006/relationships/slideMaster" Target="slideMasters/slideMaster4.xml"/><Relationship Id="rId236" Type="http://schemas.openxmlformats.org/officeDocument/2006/relationships/slide" Target="slides/slide230.xml"/><Relationship Id="rId443" Type="http://schemas.openxmlformats.org/officeDocument/2006/relationships/slide" Target="slides/slide437.xml"/><Relationship Id="rId650" Type="http://schemas.openxmlformats.org/officeDocument/2006/relationships/slide" Target="slides/slide644.xml"/><Relationship Id="rId888" Type="http://schemas.openxmlformats.org/officeDocument/2006/relationships/slide" Target="slides/slide882.xml"/><Relationship Id="rId1073" Type="http://schemas.openxmlformats.org/officeDocument/2006/relationships/slide" Target="slides/slide1067.xml"/><Relationship Id="rId1280" Type="http://schemas.openxmlformats.org/officeDocument/2006/relationships/slide" Target="slides/slide1274.xml"/><Relationship Id="rId2124" Type="http://schemas.openxmlformats.org/officeDocument/2006/relationships/slide" Target="slides/slide2118.xml"/><Relationship Id="rId2331" Type="http://schemas.openxmlformats.org/officeDocument/2006/relationships/slide" Target="slides/slide2325.xml"/><Relationship Id="rId2569" Type="http://schemas.openxmlformats.org/officeDocument/2006/relationships/slide" Target="slides/slide2563.xml"/><Relationship Id="rId2776" Type="http://schemas.openxmlformats.org/officeDocument/2006/relationships/slide" Target="slides/slide2770.xml"/><Relationship Id="rId303" Type="http://schemas.openxmlformats.org/officeDocument/2006/relationships/slide" Target="slides/slide297.xml"/><Relationship Id="rId748" Type="http://schemas.openxmlformats.org/officeDocument/2006/relationships/slide" Target="slides/slide742.xml"/><Relationship Id="rId955" Type="http://schemas.openxmlformats.org/officeDocument/2006/relationships/slide" Target="slides/slide949.xml"/><Relationship Id="rId1140" Type="http://schemas.openxmlformats.org/officeDocument/2006/relationships/slide" Target="slides/slide1134.xml"/><Relationship Id="rId1378" Type="http://schemas.openxmlformats.org/officeDocument/2006/relationships/slide" Target="slides/slide1372.xml"/><Relationship Id="rId1585" Type="http://schemas.openxmlformats.org/officeDocument/2006/relationships/slide" Target="slides/slide1579.xml"/><Relationship Id="rId1792" Type="http://schemas.openxmlformats.org/officeDocument/2006/relationships/slide" Target="slides/slide1786.xml"/><Relationship Id="rId2429" Type="http://schemas.openxmlformats.org/officeDocument/2006/relationships/slide" Target="slides/slide2423.xml"/><Relationship Id="rId2636" Type="http://schemas.openxmlformats.org/officeDocument/2006/relationships/slide" Target="slides/slide2630.xml"/><Relationship Id="rId84" Type="http://schemas.openxmlformats.org/officeDocument/2006/relationships/slide" Target="slides/slide78.xml"/><Relationship Id="rId510" Type="http://schemas.openxmlformats.org/officeDocument/2006/relationships/slide" Target="slides/slide504.xml"/><Relationship Id="rId608" Type="http://schemas.openxmlformats.org/officeDocument/2006/relationships/slide" Target="slides/slide602.xml"/><Relationship Id="rId815" Type="http://schemas.openxmlformats.org/officeDocument/2006/relationships/slide" Target="slides/slide809.xml"/><Relationship Id="rId1238" Type="http://schemas.openxmlformats.org/officeDocument/2006/relationships/slide" Target="slides/slide1232.xml"/><Relationship Id="rId1445" Type="http://schemas.openxmlformats.org/officeDocument/2006/relationships/slide" Target="slides/slide1439.xml"/><Relationship Id="rId1652" Type="http://schemas.openxmlformats.org/officeDocument/2006/relationships/slide" Target="slides/slide1646.xml"/><Relationship Id="rId1000" Type="http://schemas.openxmlformats.org/officeDocument/2006/relationships/slide" Target="slides/slide994.xml"/><Relationship Id="rId1305" Type="http://schemas.openxmlformats.org/officeDocument/2006/relationships/slide" Target="slides/slide1299.xml"/><Relationship Id="rId1957" Type="http://schemas.openxmlformats.org/officeDocument/2006/relationships/slide" Target="slides/slide1951.xml"/><Relationship Id="rId2703" Type="http://schemas.openxmlformats.org/officeDocument/2006/relationships/slide" Target="slides/slide2697.xml"/><Relationship Id="rId1512" Type="http://schemas.openxmlformats.org/officeDocument/2006/relationships/slide" Target="slides/slide1506.xml"/><Relationship Id="rId1817" Type="http://schemas.openxmlformats.org/officeDocument/2006/relationships/slide" Target="slides/slide1811.xml"/><Relationship Id="rId11" Type="http://schemas.openxmlformats.org/officeDocument/2006/relationships/slide" Target="slides/slide5.xml"/><Relationship Id="rId398" Type="http://schemas.openxmlformats.org/officeDocument/2006/relationships/slide" Target="slides/slide392.xml"/><Relationship Id="rId2079" Type="http://schemas.openxmlformats.org/officeDocument/2006/relationships/slide" Target="slides/slide2073.xml"/><Relationship Id="rId160" Type="http://schemas.openxmlformats.org/officeDocument/2006/relationships/slide" Target="slides/slide154.xml"/><Relationship Id="rId2286" Type="http://schemas.openxmlformats.org/officeDocument/2006/relationships/slide" Target="slides/slide2280.xml"/><Relationship Id="rId2493" Type="http://schemas.openxmlformats.org/officeDocument/2006/relationships/slide" Target="slides/slide2487.xml"/><Relationship Id="rId258" Type="http://schemas.openxmlformats.org/officeDocument/2006/relationships/slide" Target="slides/slide252.xml"/><Relationship Id="rId465" Type="http://schemas.openxmlformats.org/officeDocument/2006/relationships/slide" Target="slides/slide459.xml"/><Relationship Id="rId672" Type="http://schemas.openxmlformats.org/officeDocument/2006/relationships/slide" Target="slides/slide666.xml"/><Relationship Id="rId1095" Type="http://schemas.openxmlformats.org/officeDocument/2006/relationships/slide" Target="slides/slide1089.xml"/><Relationship Id="rId2146" Type="http://schemas.openxmlformats.org/officeDocument/2006/relationships/slide" Target="slides/slide2140.xml"/><Relationship Id="rId2353" Type="http://schemas.openxmlformats.org/officeDocument/2006/relationships/slide" Target="slides/slide2347.xml"/><Relationship Id="rId2560" Type="http://schemas.openxmlformats.org/officeDocument/2006/relationships/slide" Target="slides/slide2554.xml"/><Relationship Id="rId2798" Type="http://schemas.openxmlformats.org/officeDocument/2006/relationships/font" Target="fonts/font12.fntdata"/><Relationship Id="rId118" Type="http://schemas.openxmlformats.org/officeDocument/2006/relationships/slide" Target="slides/slide112.xml"/><Relationship Id="rId325" Type="http://schemas.openxmlformats.org/officeDocument/2006/relationships/slide" Target="slides/slide319.xml"/><Relationship Id="rId532" Type="http://schemas.openxmlformats.org/officeDocument/2006/relationships/slide" Target="slides/slide526.xml"/><Relationship Id="rId977" Type="http://schemas.openxmlformats.org/officeDocument/2006/relationships/slide" Target="slides/slide971.xml"/><Relationship Id="rId1162" Type="http://schemas.openxmlformats.org/officeDocument/2006/relationships/slide" Target="slides/slide1156.xml"/><Relationship Id="rId2006" Type="http://schemas.openxmlformats.org/officeDocument/2006/relationships/slide" Target="slides/slide2000.xml"/><Relationship Id="rId2213" Type="http://schemas.openxmlformats.org/officeDocument/2006/relationships/slide" Target="slides/slide2207.xml"/><Relationship Id="rId2420" Type="http://schemas.openxmlformats.org/officeDocument/2006/relationships/slide" Target="slides/slide2414.xml"/><Relationship Id="rId2658" Type="http://schemas.openxmlformats.org/officeDocument/2006/relationships/slide" Target="slides/slide2652.xml"/><Relationship Id="rId837" Type="http://schemas.openxmlformats.org/officeDocument/2006/relationships/slide" Target="slides/slide831.xml"/><Relationship Id="rId1022" Type="http://schemas.openxmlformats.org/officeDocument/2006/relationships/slide" Target="slides/slide1016.xml"/><Relationship Id="rId1467" Type="http://schemas.openxmlformats.org/officeDocument/2006/relationships/slide" Target="slides/slide1461.xml"/><Relationship Id="rId1674" Type="http://schemas.openxmlformats.org/officeDocument/2006/relationships/slide" Target="slides/slide1668.xml"/><Relationship Id="rId1881" Type="http://schemas.openxmlformats.org/officeDocument/2006/relationships/slide" Target="slides/slide1875.xml"/><Relationship Id="rId2518" Type="http://schemas.openxmlformats.org/officeDocument/2006/relationships/slide" Target="slides/slide2512.xml"/><Relationship Id="rId2725" Type="http://schemas.openxmlformats.org/officeDocument/2006/relationships/slide" Target="slides/slide2719.xml"/><Relationship Id="rId904" Type="http://schemas.openxmlformats.org/officeDocument/2006/relationships/slide" Target="slides/slide898.xml"/><Relationship Id="rId1327" Type="http://schemas.openxmlformats.org/officeDocument/2006/relationships/slide" Target="slides/slide1321.xml"/><Relationship Id="rId1534" Type="http://schemas.openxmlformats.org/officeDocument/2006/relationships/slide" Target="slides/slide1528.xml"/><Relationship Id="rId1741" Type="http://schemas.openxmlformats.org/officeDocument/2006/relationships/slide" Target="slides/slide1735.xml"/><Relationship Id="rId1979" Type="http://schemas.openxmlformats.org/officeDocument/2006/relationships/slide" Target="slides/slide1973.xml"/><Relationship Id="rId33" Type="http://schemas.openxmlformats.org/officeDocument/2006/relationships/slide" Target="slides/slide27.xml"/><Relationship Id="rId1601" Type="http://schemas.openxmlformats.org/officeDocument/2006/relationships/slide" Target="slides/slide1595.xml"/><Relationship Id="rId1839" Type="http://schemas.openxmlformats.org/officeDocument/2006/relationships/slide" Target="slides/slide1833.xml"/><Relationship Id="rId182" Type="http://schemas.openxmlformats.org/officeDocument/2006/relationships/slide" Target="slides/slide176.xml"/><Relationship Id="rId1906" Type="http://schemas.openxmlformats.org/officeDocument/2006/relationships/slide" Target="slides/slide1900.xml"/><Relationship Id="rId487" Type="http://schemas.openxmlformats.org/officeDocument/2006/relationships/slide" Target="slides/slide481.xml"/><Relationship Id="rId694" Type="http://schemas.openxmlformats.org/officeDocument/2006/relationships/slide" Target="slides/slide688.xml"/><Relationship Id="rId2070" Type="http://schemas.openxmlformats.org/officeDocument/2006/relationships/slide" Target="slides/slide2064.xml"/><Relationship Id="rId2168" Type="http://schemas.openxmlformats.org/officeDocument/2006/relationships/slide" Target="slides/slide2162.xml"/><Relationship Id="rId2375" Type="http://schemas.openxmlformats.org/officeDocument/2006/relationships/slide" Target="slides/slide2369.xml"/><Relationship Id="rId347" Type="http://schemas.openxmlformats.org/officeDocument/2006/relationships/slide" Target="slides/slide341.xml"/><Relationship Id="rId999" Type="http://schemas.openxmlformats.org/officeDocument/2006/relationships/slide" Target="slides/slide993.xml"/><Relationship Id="rId1184" Type="http://schemas.openxmlformats.org/officeDocument/2006/relationships/slide" Target="slides/slide1178.xml"/><Relationship Id="rId2028" Type="http://schemas.openxmlformats.org/officeDocument/2006/relationships/slide" Target="slides/slide2022.xml"/><Relationship Id="rId2582" Type="http://schemas.openxmlformats.org/officeDocument/2006/relationships/slide" Target="slides/slide2576.xml"/><Relationship Id="rId554" Type="http://schemas.openxmlformats.org/officeDocument/2006/relationships/slide" Target="slides/slide548.xml"/><Relationship Id="rId761" Type="http://schemas.openxmlformats.org/officeDocument/2006/relationships/slide" Target="slides/slide755.xml"/><Relationship Id="rId859" Type="http://schemas.openxmlformats.org/officeDocument/2006/relationships/slide" Target="slides/slide853.xml"/><Relationship Id="rId1391" Type="http://schemas.openxmlformats.org/officeDocument/2006/relationships/slide" Target="slides/slide1385.xml"/><Relationship Id="rId1489" Type="http://schemas.openxmlformats.org/officeDocument/2006/relationships/slide" Target="slides/slide1483.xml"/><Relationship Id="rId1696" Type="http://schemas.openxmlformats.org/officeDocument/2006/relationships/slide" Target="slides/slide1690.xml"/><Relationship Id="rId2235" Type="http://schemas.openxmlformats.org/officeDocument/2006/relationships/slide" Target="slides/slide2229.xml"/><Relationship Id="rId2442" Type="http://schemas.openxmlformats.org/officeDocument/2006/relationships/slide" Target="slides/slide2436.xml"/><Relationship Id="rId207" Type="http://schemas.openxmlformats.org/officeDocument/2006/relationships/slide" Target="slides/slide201.xml"/><Relationship Id="rId414" Type="http://schemas.openxmlformats.org/officeDocument/2006/relationships/slide" Target="slides/slide408.xml"/><Relationship Id="rId621" Type="http://schemas.openxmlformats.org/officeDocument/2006/relationships/slide" Target="slides/slide615.xml"/><Relationship Id="rId1044" Type="http://schemas.openxmlformats.org/officeDocument/2006/relationships/slide" Target="slides/slide1038.xml"/><Relationship Id="rId1251" Type="http://schemas.openxmlformats.org/officeDocument/2006/relationships/slide" Target="slides/slide1245.xml"/><Relationship Id="rId1349" Type="http://schemas.openxmlformats.org/officeDocument/2006/relationships/slide" Target="slides/slide1343.xml"/><Relationship Id="rId2302" Type="http://schemas.openxmlformats.org/officeDocument/2006/relationships/slide" Target="slides/slide2296.xml"/><Relationship Id="rId2747" Type="http://schemas.openxmlformats.org/officeDocument/2006/relationships/slide" Target="slides/slide2741.xml"/><Relationship Id="rId719" Type="http://schemas.openxmlformats.org/officeDocument/2006/relationships/slide" Target="slides/slide713.xml"/><Relationship Id="rId926" Type="http://schemas.openxmlformats.org/officeDocument/2006/relationships/slide" Target="slides/slide920.xml"/><Relationship Id="rId1111" Type="http://schemas.openxmlformats.org/officeDocument/2006/relationships/slide" Target="slides/slide1105.xml"/><Relationship Id="rId1556" Type="http://schemas.openxmlformats.org/officeDocument/2006/relationships/slide" Target="slides/slide1550.xml"/><Relationship Id="rId1763" Type="http://schemas.openxmlformats.org/officeDocument/2006/relationships/slide" Target="slides/slide1757.xml"/><Relationship Id="rId1970" Type="http://schemas.openxmlformats.org/officeDocument/2006/relationships/slide" Target="slides/slide1964.xml"/><Relationship Id="rId2607" Type="http://schemas.openxmlformats.org/officeDocument/2006/relationships/slide" Target="slides/slide2601.xml"/><Relationship Id="rId55" Type="http://schemas.openxmlformats.org/officeDocument/2006/relationships/slide" Target="slides/slide49.xml"/><Relationship Id="rId1209" Type="http://schemas.openxmlformats.org/officeDocument/2006/relationships/slide" Target="slides/slide1203.xml"/><Relationship Id="rId1416" Type="http://schemas.openxmlformats.org/officeDocument/2006/relationships/slide" Target="slides/slide1410.xml"/><Relationship Id="rId1623" Type="http://schemas.openxmlformats.org/officeDocument/2006/relationships/slide" Target="slides/slide1617.xml"/><Relationship Id="rId1830" Type="http://schemas.openxmlformats.org/officeDocument/2006/relationships/slide" Target="slides/slide1824.xml"/><Relationship Id="rId1928" Type="http://schemas.openxmlformats.org/officeDocument/2006/relationships/slide" Target="slides/slide1922.xml"/><Relationship Id="rId2092" Type="http://schemas.openxmlformats.org/officeDocument/2006/relationships/slide" Target="slides/slide2086.xml"/><Relationship Id="rId271" Type="http://schemas.openxmlformats.org/officeDocument/2006/relationships/slide" Target="slides/slide265.xml"/><Relationship Id="rId2397" Type="http://schemas.openxmlformats.org/officeDocument/2006/relationships/slide" Target="slides/slide2391.xml"/><Relationship Id="rId131" Type="http://schemas.openxmlformats.org/officeDocument/2006/relationships/slide" Target="slides/slide125.xml"/><Relationship Id="rId369" Type="http://schemas.openxmlformats.org/officeDocument/2006/relationships/slide" Target="slides/slide363.xml"/><Relationship Id="rId576" Type="http://schemas.openxmlformats.org/officeDocument/2006/relationships/slide" Target="slides/slide570.xml"/><Relationship Id="rId783" Type="http://schemas.openxmlformats.org/officeDocument/2006/relationships/slide" Target="slides/slide777.xml"/><Relationship Id="rId990" Type="http://schemas.openxmlformats.org/officeDocument/2006/relationships/slide" Target="slides/slide984.xml"/><Relationship Id="rId2257" Type="http://schemas.openxmlformats.org/officeDocument/2006/relationships/slide" Target="slides/slide2251.xml"/><Relationship Id="rId2464" Type="http://schemas.openxmlformats.org/officeDocument/2006/relationships/slide" Target="slides/slide2458.xml"/><Relationship Id="rId2671" Type="http://schemas.openxmlformats.org/officeDocument/2006/relationships/slide" Target="slides/slide2665.xml"/><Relationship Id="rId229" Type="http://schemas.openxmlformats.org/officeDocument/2006/relationships/slide" Target="slides/slide223.xml"/><Relationship Id="rId436" Type="http://schemas.openxmlformats.org/officeDocument/2006/relationships/slide" Target="slides/slide430.xml"/><Relationship Id="rId643" Type="http://schemas.openxmlformats.org/officeDocument/2006/relationships/slide" Target="slides/slide637.xml"/><Relationship Id="rId1066" Type="http://schemas.openxmlformats.org/officeDocument/2006/relationships/slide" Target="slides/slide1060.xml"/><Relationship Id="rId1273" Type="http://schemas.openxmlformats.org/officeDocument/2006/relationships/slide" Target="slides/slide1267.xml"/><Relationship Id="rId1480" Type="http://schemas.openxmlformats.org/officeDocument/2006/relationships/slide" Target="slides/slide1474.xml"/><Relationship Id="rId2117" Type="http://schemas.openxmlformats.org/officeDocument/2006/relationships/slide" Target="slides/slide2111.xml"/><Relationship Id="rId2324" Type="http://schemas.openxmlformats.org/officeDocument/2006/relationships/slide" Target="slides/slide2318.xml"/><Relationship Id="rId2769" Type="http://schemas.openxmlformats.org/officeDocument/2006/relationships/slide" Target="slides/slide2763.xml"/><Relationship Id="rId850" Type="http://schemas.openxmlformats.org/officeDocument/2006/relationships/slide" Target="slides/slide844.xml"/><Relationship Id="rId948" Type="http://schemas.openxmlformats.org/officeDocument/2006/relationships/slide" Target="slides/slide942.xml"/><Relationship Id="rId1133" Type="http://schemas.openxmlformats.org/officeDocument/2006/relationships/slide" Target="slides/slide1127.xml"/><Relationship Id="rId1578" Type="http://schemas.openxmlformats.org/officeDocument/2006/relationships/slide" Target="slides/slide1572.xml"/><Relationship Id="rId1785" Type="http://schemas.openxmlformats.org/officeDocument/2006/relationships/slide" Target="slides/slide1779.xml"/><Relationship Id="rId1992" Type="http://schemas.openxmlformats.org/officeDocument/2006/relationships/slide" Target="slides/slide1986.xml"/><Relationship Id="rId2531" Type="http://schemas.openxmlformats.org/officeDocument/2006/relationships/slide" Target="slides/slide2525.xml"/><Relationship Id="rId2629" Type="http://schemas.openxmlformats.org/officeDocument/2006/relationships/slide" Target="slides/slide2623.xml"/><Relationship Id="rId77" Type="http://schemas.openxmlformats.org/officeDocument/2006/relationships/slide" Target="slides/slide71.xml"/><Relationship Id="rId503" Type="http://schemas.openxmlformats.org/officeDocument/2006/relationships/slide" Target="slides/slide497.xml"/><Relationship Id="rId710" Type="http://schemas.openxmlformats.org/officeDocument/2006/relationships/slide" Target="slides/slide704.xml"/><Relationship Id="rId808" Type="http://schemas.openxmlformats.org/officeDocument/2006/relationships/slide" Target="slides/slide802.xml"/><Relationship Id="rId1340" Type="http://schemas.openxmlformats.org/officeDocument/2006/relationships/slide" Target="slides/slide1334.xml"/><Relationship Id="rId1438" Type="http://schemas.openxmlformats.org/officeDocument/2006/relationships/slide" Target="slides/slide1432.xml"/><Relationship Id="rId1645" Type="http://schemas.openxmlformats.org/officeDocument/2006/relationships/slide" Target="slides/slide1639.xml"/><Relationship Id="rId1200" Type="http://schemas.openxmlformats.org/officeDocument/2006/relationships/slide" Target="slides/slide1194.xml"/><Relationship Id="rId1852" Type="http://schemas.openxmlformats.org/officeDocument/2006/relationships/slide" Target="slides/slide1846.xml"/><Relationship Id="rId1505" Type="http://schemas.openxmlformats.org/officeDocument/2006/relationships/slide" Target="slides/slide1499.xml"/><Relationship Id="rId1712" Type="http://schemas.openxmlformats.org/officeDocument/2006/relationships/slide" Target="slides/slide1706.xml"/><Relationship Id="rId293" Type="http://schemas.openxmlformats.org/officeDocument/2006/relationships/slide" Target="slides/slide287.xml"/><Relationship Id="rId2181" Type="http://schemas.openxmlformats.org/officeDocument/2006/relationships/slide" Target="slides/slide2175.xml"/><Relationship Id="rId153" Type="http://schemas.openxmlformats.org/officeDocument/2006/relationships/slide" Target="slides/slide147.xml"/><Relationship Id="rId360" Type="http://schemas.openxmlformats.org/officeDocument/2006/relationships/slide" Target="slides/slide354.xml"/><Relationship Id="rId598" Type="http://schemas.openxmlformats.org/officeDocument/2006/relationships/slide" Target="slides/slide592.xml"/><Relationship Id="rId2041" Type="http://schemas.openxmlformats.org/officeDocument/2006/relationships/slide" Target="slides/slide2035.xml"/><Relationship Id="rId2279" Type="http://schemas.openxmlformats.org/officeDocument/2006/relationships/slide" Target="slides/slide2273.xml"/><Relationship Id="rId2486" Type="http://schemas.openxmlformats.org/officeDocument/2006/relationships/slide" Target="slides/slide2480.xml"/><Relationship Id="rId2693" Type="http://schemas.openxmlformats.org/officeDocument/2006/relationships/slide" Target="slides/slide2687.xml"/><Relationship Id="rId220" Type="http://schemas.openxmlformats.org/officeDocument/2006/relationships/slide" Target="slides/slide214.xml"/><Relationship Id="rId458" Type="http://schemas.openxmlformats.org/officeDocument/2006/relationships/slide" Target="slides/slide452.xml"/><Relationship Id="rId665" Type="http://schemas.openxmlformats.org/officeDocument/2006/relationships/slide" Target="slides/slide659.xml"/><Relationship Id="rId872" Type="http://schemas.openxmlformats.org/officeDocument/2006/relationships/slide" Target="slides/slide866.xml"/><Relationship Id="rId1088" Type="http://schemas.openxmlformats.org/officeDocument/2006/relationships/slide" Target="slides/slide1082.xml"/><Relationship Id="rId1295" Type="http://schemas.openxmlformats.org/officeDocument/2006/relationships/slide" Target="slides/slide1289.xml"/><Relationship Id="rId2139" Type="http://schemas.openxmlformats.org/officeDocument/2006/relationships/slide" Target="slides/slide2133.xml"/><Relationship Id="rId2346" Type="http://schemas.openxmlformats.org/officeDocument/2006/relationships/slide" Target="slides/slide2340.xml"/><Relationship Id="rId2553" Type="http://schemas.openxmlformats.org/officeDocument/2006/relationships/slide" Target="slides/slide2547.xml"/><Relationship Id="rId2760" Type="http://schemas.openxmlformats.org/officeDocument/2006/relationships/slide" Target="slides/slide2754.xml"/><Relationship Id="rId318" Type="http://schemas.openxmlformats.org/officeDocument/2006/relationships/slide" Target="slides/slide312.xml"/><Relationship Id="rId525" Type="http://schemas.openxmlformats.org/officeDocument/2006/relationships/slide" Target="slides/slide519.xml"/><Relationship Id="rId732" Type="http://schemas.openxmlformats.org/officeDocument/2006/relationships/slide" Target="slides/slide726.xml"/><Relationship Id="rId1155" Type="http://schemas.openxmlformats.org/officeDocument/2006/relationships/slide" Target="slides/slide1149.xml"/><Relationship Id="rId1362" Type="http://schemas.openxmlformats.org/officeDocument/2006/relationships/slide" Target="slides/slide1356.xml"/><Relationship Id="rId2206" Type="http://schemas.openxmlformats.org/officeDocument/2006/relationships/slide" Target="slides/slide2200.xml"/><Relationship Id="rId2413" Type="http://schemas.openxmlformats.org/officeDocument/2006/relationships/slide" Target="slides/slide2407.xml"/><Relationship Id="rId2620" Type="http://schemas.openxmlformats.org/officeDocument/2006/relationships/slide" Target="slides/slide2614.xml"/><Relationship Id="rId99" Type="http://schemas.openxmlformats.org/officeDocument/2006/relationships/slide" Target="slides/slide93.xml"/><Relationship Id="rId1015" Type="http://schemas.openxmlformats.org/officeDocument/2006/relationships/slide" Target="slides/slide1009.xml"/><Relationship Id="rId1222" Type="http://schemas.openxmlformats.org/officeDocument/2006/relationships/slide" Target="slides/slide1216.xml"/><Relationship Id="rId1667" Type="http://schemas.openxmlformats.org/officeDocument/2006/relationships/slide" Target="slides/slide1661.xml"/><Relationship Id="rId1874" Type="http://schemas.openxmlformats.org/officeDocument/2006/relationships/slide" Target="slides/slide1868.xml"/><Relationship Id="rId2718" Type="http://schemas.openxmlformats.org/officeDocument/2006/relationships/slide" Target="slides/slide2712.xml"/><Relationship Id="rId1527" Type="http://schemas.openxmlformats.org/officeDocument/2006/relationships/slide" Target="slides/slide1521.xml"/><Relationship Id="rId1734" Type="http://schemas.openxmlformats.org/officeDocument/2006/relationships/slide" Target="slides/slide1728.xml"/><Relationship Id="rId1941" Type="http://schemas.openxmlformats.org/officeDocument/2006/relationships/slide" Target="slides/slide1935.xml"/><Relationship Id="rId26" Type="http://schemas.openxmlformats.org/officeDocument/2006/relationships/slide" Target="slides/slide20.xml"/><Relationship Id="rId175" Type="http://schemas.openxmlformats.org/officeDocument/2006/relationships/slide" Target="slides/slide169.xml"/><Relationship Id="rId1801" Type="http://schemas.openxmlformats.org/officeDocument/2006/relationships/slide" Target="slides/slide1795.xml"/><Relationship Id="rId382" Type="http://schemas.openxmlformats.org/officeDocument/2006/relationships/slide" Target="slides/slide376.xml"/><Relationship Id="rId687" Type="http://schemas.openxmlformats.org/officeDocument/2006/relationships/slide" Target="slides/slide681.xml"/><Relationship Id="rId2063" Type="http://schemas.openxmlformats.org/officeDocument/2006/relationships/slide" Target="slides/slide2057.xml"/><Relationship Id="rId2270" Type="http://schemas.openxmlformats.org/officeDocument/2006/relationships/slide" Target="slides/slide2264.xml"/><Relationship Id="rId2368" Type="http://schemas.openxmlformats.org/officeDocument/2006/relationships/slide" Target="slides/slide2362.xml"/><Relationship Id="rId242" Type="http://schemas.openxmlformats.org/officeDocument/2006/relationships/slide" Target="slides/slide236.xml"/><Relationship Id="rId894" Type="http://schemas.openxmlformats.org/officeDocument/2006/relationships/slide" Target="slides/slide888.xml"/><Relationship Id="rId1177" Type="http://schemas.openxmlformats.org/officeDocument/2006/relationships/slide" Target="slides/slide1171.xml"/><Relationship Id="rId2130" Type="http://schemas.openxmlformats.org/officeDocument/2006/relationships/slide" Target="slides/slide2124.xml"/><Relationship Id="rId2575" Type="http://schemas.openxmlformats.org/officeDocument/2006/relationships/slide" Target="slides/slide2569.xml"/><Relationship Id="rId2782" Type="http://schemas.openxmlformats.org/officeDocument/2006/relationships/slide" Target="slides/slide2776.xml"/><Relationship Id="rId102" Type="http://schemas.openxmlformats.org/officeDocument/2006/relationships/slide" Target="slides/slide96.xml"/><Relationship Id="rId547" Type="http://schemas.openxmlformats.org/officeDocument/2006/relationships/slide" Target="slides/slide541.xml"/><Relationship Id="rId754" Type="http://schemas.openxmlformats.org/officeDocument/2006/relationships/slide" Target="slides/slide748.xml"/><Relationship Id="rId961" Type="http://schemas.openxmlformats.org/officeDocument/2006/relationships/slide" Target="slides/slide955.xml"/><Relationship Id="rId1384" Type="http://schemas.openxmlformats.org/officeDocument/2006/relationships/slide" Target="slides/slide1378.xml"/><Relationship Id="rId1591" Type="http://schemas.openxmlformats.org/officeDocument/2006/relationships/slide" Target="slides/slide1585.xml"/><Relationship Id="rId1689" Type="http://schemas.openxmlformats.org/officeDocument/2006/relationships/slide" Target="slides/slide1683.xml"/><Relationship Id="rId2228" Type="http://schemas.openxmlformats.org/officeDocument/2006/relationships/slide" Target="slides/slide2222.xml"/><Relationship Id="rId2435" Type="http://schemas.openxmlformats.org/officeDocument/2006/relationships/slide" Target="slides/slide2429.xml"/><Relationship Id="rId2642" Type="http://schemas.openxmlformats.org/officeDocument/2006/relationships/slide" Target="slides/slide2636.xml"/><Relationship Id="rId90" Type="http://schemas.openxmlformats.org/officeDocument/2006/relationships/slide" Target="slides/slide84.xml"/><Relationship Id="rId407" Type="http://schemas.openxmlformats.org/officeDocument/2006/relationships/slide" Target="slides/slide401.xml"/><Relationship Id="rId614" Type="http://schemas.openxmlformats.org/officeDocument/2006/relationships/slide" Target="slides/slide608.xml"/><Relationship Id="rId821" Type="http://schemas.openxmlformats.org/officeDocument/2006/relationships/slide" Target="slides/slide815.xml"/><Relationship Id="rId1037" Type="http://schemas.openxmlformats.org/officeDocument/2006/relationships/slide" Target="slides/slide1031.xml"/><Relationship Id="rId1244" Type="http://schemas.openxmlformats.org/officeDocument/2006/relationships/slide" Target="slides/slide1238.xml"/><Relationship Id="rId1451" Type="http://schemas.openxmlformats.org/officeDocument/2006/relationships/slide" Target="slides/slide1445.xml"/><Relationship Id="rId1896" Type="http://schemas.openxmlformats.org/officeDocument/2006/relationships/slide" Target="slides/slide1890.xml"/><Relationship Id="rId2502" Type="http://schemas.openxmlformats.org/officeDocument/2006/relationships/slide" Target="slides/slide2496.xml"/><Relationship Id="rId919" Type="http://schemas.openxmlformats.org/officeDocument/2006/relationships/slide" Target="slides/slide913.xml"/><Relationship Id="rId1104" Type="http://schemas.openxmlformats.org/officeDocument/2006/relationships/slide" Target="slides/slide1098.xml"/><Relationship Id="rId1311" Type="http://schemas.openxmlformats.org/officeDocument/2006/relationships/slide" Target="slides/slide1305.xml"/><Relationship Id="rId1549" Type="http://schemas.openxmlformats.org/officeDocument/2006/relationships/slide" Target="slides/slide1543.xml"/><Relationship Id="rId1756" Type="http://schemas.openxmlformats.org/officeDocument/2006/relationships/slide" Target="slides/slide1750.xml"/><Relationship Id="rId1963" Type="http://schemas.openxmlformats.org/officeDocument/2006/relationships/slide" Target="slides/slide1957.xml"/><Relationship Id="rId48" Type="http://schemas.openxmlformats.org/officeDocument/2006/relationships/slide" Target="slides/slide42.xml"/><Relationship Id="rId1409" Type="http://schemas.openxmlformats.org/officeDocument/2006/relationships/slide" Target="slides/slide1403.xml"/><Relationship Id="rId1616" Type="http://schemas.openxmlformats.org/officeDocument/2006/relationships/slide" Target="slides/slide1610.xml"/><Relationship Id="rId1823" Type="http://schemas.openxmlformats.org/officeDocument/2006/relationships/slide" Target="slides/slide1817.xml"/><Relationship Id="rId197" Type="http://schemas.openxmlformats.org/officeDocument/2006/relationships/slide" Target="slides/slide191.xml"/><Relationship Id="rId2085" Type="http://schemas.openxmlformats.org/officeDocument/2006/relationships/slide" Target="slides/slide2079.xml"/><Relationship Id="rId2292" Type="http://schemas.openxmlformats.org/officeDocument/2006/relationships/slide" Target="slides/slide2286.xml"/><Relationship Id="rId264" Type="http://schemas.openxmlformats.org/officeDocument/2006/relationships/slide" Target="slides/slide258.xml"/><Relationship Id="rId471" Type="http://schemas.openxmlformats.org/officeDocument/2006/relationships/slide" Target="slides/slide465.xml"/><Relationship Id="rId2152" Type="http://schemas.openxmlformats.org/officeDocument/2006/relationships/slide" Target="slides/slide2146.xml"/><Relationship Id="rId2597" Type="http://schemas.openxmlformats.org/officeDocument/2006/relationships/slide" Target="slides/slide2591.xml"/><Relationship Id="rId124" Type="http://schemas.openxmlformats.org/officeDocument/2006/relationships/slide" Target="slides/slide118.xml"/><Relationship Id="rId569" Type="http://schemas.openxmlformats.org/officeDocument/2006/relationships/slide" Target="slides/slide563.xml"/><Relationship Id="rId776" Type="http://schemas.openxmlformats.org/officeDocument/2006/relationships/slide" Target="slides/slide770.xml"/><Relationship Id="rId983" Type="http://schemas.openxmlformats.org/officeDocument/2006/relationships/slide" Target="slides/slide977.xml"/><Relationship Id="rId1199" Type="http://schemas.openxmlformats.org/officeDocument/2006/relationships/slide" Target="slides/slide1193.xml"/><Relationship Id="rId2457" Type="http://schemas.openxmlformats.org/officeDocument/2006/relationships/slide" Target="slides/slide2451.xml"/><Relationship Id="rId2664" Type="http://schemas.openxmlformats.org/officeDocument/2006/relationships/slide" Target="slides/slide2658.xml"/><Relationship Id="rId331" Type="http://schemas.openxmlformats.org/officeDocument/2006/relationships/slide" Target="slides/slide325.xml"/><Relationship Id="rId429" Type="http://schemas.openxmlformats.org/officeDocument/2006/relationships/slide" Target="slides/slide423.xml"/><Relationship Id="rId636" Type="http://schemas.openxmlformats.org/officeDocument/2006/relationships/slide" Target="slides/slide630.xml"/><Relationship Id="rId1059" Type="http://schemas.openxmlformats.org/officeDocument/2006/relationships/slide" Target="slides/slide1053.xml"/><Relationship Id="rId1266" Type="http://schemas.openxmlformats.org/officeDocument/2006/relationships/slide" Target="slides/slide1260.xml"/><Relationship Id="rId1473" Type="http://schemas.openxmlformats.org/officeDocument/2006/relationships/slide" Target="slides/slide1467.xml"/><Relationship Id="rId2012" Type="http://schemas.openxmlformats.org/officeDocument/2006/relationships/slide" Target="slides/slide2006.xml"/><Relationship Id="rId2317" Type="http://schemas.openxmlformats.org/officeDocument/2006/relationships/slide" Target="slides/slide2311.xml"/><Relationship Id="rId843" Type="http://schemas.openxmlformats.org/officeDocument/2006/relationships/slide" Target="slides/slide837.xml"/><Relationship Id="rId1126" Type="http://schemas.openxmlformats.org/officeDocument/2006/relationships/slide" Target="slides/slide1120.xml"/><Relationship Id="rId1680" Type="http://schemas.openxmlformats.org/officeDocument/2006/relationships/slide" Target="slides/slide1674.xml"/><Relationship Id="rId1778" Type="http://schemas.openxmlformats.org/officeDocument/2006/relationships/slide" Target="slides/slide1772.xml"/><Relationship Id="rId1985" Type="http://schemas.openxmlformats.org/officeDocument/2006/relationships/slide" Target="slides/slide1979.xml"/><Relationship Id="rId2524" Type="http://schemas.openxmlformats.org/officeDocument/2006/relationships/slide" Target="slides/slide2518.xml"/><Relationship Id="rId2731" Type="http://schemas.openxmlformats.org/officeDocument/2006/relationships/slide" Target="slides/slide2725.xml"/><Relationship Id="rId703" Type="http://schemas.openxmlformats.org/officeDocument/2006/relationships/slide" Target="slides/slide697.xml"/><Relationship Id="rId910" Type="http://schemas.openxmlformats.org/officeDocument/2006/relationships/slide" Target="slides/slide904.xml"/><Relationship Id="rId1333" Type="http://schemas.openxmlformats.org/officeDocument/2006/relationships/slide" Target="slides/slide1327.xml"/><Relationship Id="rId1540" Type="http://schemas.openxmlformats.org/officeDocument/2006/relationships/slide" Target="slides/slide1534.xml"/><Relationship Id="rId1638" Type="http://schemas.openxmlformats.org/officeDocument/2006/relationships/slide" Target="slides/slide1632.xml"/><Relationship Id="rId1400" Type="http://schemas.openxmlformats.org/officeDocument/2006/relationships/slide" Target="slides/slide1394.xml"/><Relationship Id="rId1845" Type="http://schemas.openxmlformats.org/officeDocument/2006/relationships/slide" Target="slides/slide1839.xml"/><Relationship Id="rId1705" Type="http://schemas.openxmlformats.org/officeDocument/2006/relationships/slide" Target="slides/slide1699.xml"/><Relationship Id="rId1912" Type="http://schemas.openxmlformats.org/officeDocument/2006/relationships/slide" Target="slides/slide1906.xml"/><Relationship Id="rId286" Type="http://schemas.openxmlformats.org/officeDocument/2006/relationships/slide" Target="slides/slide280.xml"/><Relationship Id="rId493" Type="http://schemas.openxmlformats.org/officeDocument/2006/relationships/slide" Target="slides/slide487.xml"/><Relationship Id="rId2174" Type="http://schemas.openxmlformats.org/officeDocument/2006/relationships/slide" Target="slides/slide2168.xml"/><Relationship Id="rId2381" Type="http://schemas.openxmlformats.org/officeDocument/2006/relationships/slide" Target="slides/slide2375.xml"/><Relationship Id="rId146" Type="http://schemas.openxmlformats.org/officeDocument/2006/relationships/slide" Target="slides/slide140.xml"/><Relationship Id="rId353" Type="http://schemas.openxmlformats.org/officeDocument/2006/relationships/slide" Target="slides/slide347.xml"/><Relationship Id="rId560" Type="http://schemas.openxmlformats.org/officeDocument/2006/relationships/slide" Target="slides/slide554.xml"/><Relationship Id="rId798" Type="http://schemas.openxmlformats.org/officeDocument/2006/relationships/slide" Target="slides/slide792.xml"/><Relationship Id="rId1190" Type="http://schemas.openxmlformats.org/officeDocument/2006/relationships/slide" Target="slides/slide1184.xml"/><Relationship Id="rId2034" Type="http://schemas.openxmlformats.org/officeDocument/2006/relationships/slide" Target="slides/slide2028.xml"/><Relationship Id="rId2241" Type="http://schemas.openxmlformats.org/officeDocument/2006/relationships/slide" Target="slides/slide2235.xml"/><Relationship Id="rId2479" Type="http://schemas.openxmlformats.org/officeDocument/2006/relationships/slide" Target="slides/slide2473.xml"/><Relationship Id="rId2686" Type="http://schemas.openxmlformats.org/officeDocument/2006/relationships/slide" Target="slides/slide2680.xml"/><Relationship Id="rId213" Type="http://schemas.openxmlformats.org/officeDocument/2006/relationships/slide" Target="slides/slide207.xml"/><Relationship Id="rId420" Type="http://schemas.openxmlformats.org/officeDocument/2006/relationships/slide" Target="slides/slide414.xml"/><Relationship Id="rId658" Type="http://schemas.openxmlformats.org/officeDocument/2006/relationships/slide" Target="slides/slide652.xml"/><Relationship Id="rId865" Type="http://schemas.openxmlformats.org/officeDocument/2006/relationships/slide" Target="slides/slide859.xml"/><Relationship Id="rId1050" Type="http://schemas.openxmlformats.org/officeDocument/2006/relationships/slide" Target="slides/slide1044.xml"/><Relationship Id="rId1288" Type="http://schemas.openxmlformats.org/officeDocument/2006/relationships/slide" Target="slides/slide1282.xml"/><Relationship Id="rId1495" Type="http://schemas.openxmlformats.org/officeDocument/2006/relationships/slide" Target="slides/slide1489.xml"/><Relationship Id="rId2101" Type="http://schemas.openxmlformats.org/officeDocument/2006/relationships/slide" Target="slides/slide2095.xml"/><Relationship Id="rId2339" Type="http://schemas.openxmlformats.org/officeDocument/2006/relationships/slide" Target="slides/slide2333.xml"/><Relationship Id="rId2546" Type="http://schemas.openxmlformats.org/officeDocument/2006/relationships/slide" Target="slides/slide2540.xml"/><Relationship Id="rId2753" Type="http://schemas.openxmlformats.org/officeDocument/2006/relationships/slide" Target="slides/slide2747.xml"/><Relationship Id="rId518" Type="http://schemas.openxmlformats.org/officeDocument/2006/relationships/slide" Target="slides/slide512.xml"/><Relationship Id="rId725" Type="http://schemas.openxmlformats.org/officeDocument/2006/relationships/slide" Target="slides/slide719.xml"/><Relationship Id="rId932" Type="http://schemas.openxmlformats.org/officeDocument/2006/relationships/slide" Target="slides/slide926.xml"/><Relationship Id="rId1148" Type="http://schemas.openxmlformats.org/officeDocument/2006/relationships/slide" Target="slides/slide1142.xml"/><Relationship Id="rId1355" Type="http://schemas.openxmlformats.org/officeDocument/2006/relationships/slide" Target="slides/slide1349.xml"/><Relationship Id="rId1562" Type="http://schemas.openxmlformats.org/officeDocument/2006/relationships/slide" Target="slides/slide1556.xml"/><Relationship Id="rId2406" Type="http://schemas.openxmlformats.org/officeDocument/2006/relationships/slide" Target="slides/slide2400.xml"/><Relationship Id="rId2613" Type="http://schemas.openxmlformats.org/officeDocument/2006/relationships/slide" Target="slides/slide2607.xml"/><Relationship Id="rId1008" Type="http://schemas.openxmlformats.org/officeDocument/2006/relationships/slide" Target="slides/slide1002.xml"/><Relationship Id="rId1215" Type="http://schemas.openxmlformats.org/officeDocument/2006/relationships/slide" Target="slides/slide1209.xml"/><Relationship Id="rId1422" Type="http://schemas.openxmlformats.org/officeDocument/2006/relationships/slide" Target="slides/slide1416.xml"/><Relationship Id="rId1867" Type="http://schemas.openxmlformats.org/officeDocument/2006/relationships/slide" Target="slides/slide1861.xml"/><Relationship Id="rId61" Type="http://schemas.openxmlformats.org/officeDocument/2006/relationships/slide" Target="slides/slide55.xml"/><Relationship Id="rId1727" Type="http://schemas.openxmlformats.org/officeDocument/2006/relationships/slide" Target="slides/slide1721.xml"/><Relationship Id="rId1934" Type="http://schemas.openxmlformats.org/officeDocument/2006/relationships/slide" Target="slides/slide1928.xml"/><Relationship Id="rId19" Type="http://schemas.openxmlformats.org/officeDocument/2006/relationships/slide" Target="slides/slide13.xml"/><Relationship Id="rId2196" Type="http://schemas.openxmlformats.org/officeDocument/2006/relationships/slide" Target="slides/slide2190.xml"/><Relationship Id="rId168" Type="http://schemas.openxmlformats.org/officeDocument/2006/relationships/slide" Target="slides/slide162.xml"/><Relationship Id="rId375" Type="http://schemas.openxmlformats.org/officeDocument/2006/relationships/slide" Target="slides/slide369.xml"/><Relationship Id="rId582" Type="http://schemas.openxmlformats.org/officeDocument/2006/relationships/slide" Target="slides/slide576.xml"/><Relationship Id="rId2056" Type="http://schemas.openxmlformats.org/officeDocument/2006/relationships/slide" Target="slides/slide2050.xml"/><Relationship Id="rId2263" Type="http://schemas.openxmlformats.org/officeDocument/2006/relationships/slide" Target="slides/slide2257.xml"/><Relationship Id="rId2470" Type="http://schemas.openxmlformats.org/officeDocument/2006/relationships/slide" Target="slides/slide2464.xml"/><Relationship Id="rId3" Type="http://schemas.openxmlformats.org/officeDocument/2006/relationships/slideMaster" Target="slideMasters/slideMaster3.xml"/><Relationship Id="rId235" Type="http://schemas.openxmlformats.org/officeDocument/2006/relationships/slide" Target="slides/slide229.xml"/><Relationship Id="rId442" Type="http://schemas.openxmlformats.org/officeDocument/2006/relationships/slide" Target="slides/slide436.xml"/><Relationship Id="rId887" Type="http://schemas.openxmlformats.org/officeDocument/2006/relationships/slide" Target="slides/slide881.xml"/><Relationship Id="rId1072" Type="http://schemas.openxmlformats.org/officeDocument/2006/relationships/slide" Target="slides/slide1066.xml"/><Relationship Id="rId2123" Type="http://schemas.openxmlformats.org/officeDocument/2006/relationships/slide" Target="slides/slide2117.xml"/><Relationship Id="rId2330" Type="http://schemas.openxmlformats.org/officeDocument/2006/relationships/slide" Target="slides/slide2324.xml"/><Relationship Id="rId2568" Type="http://schemas.openxmlformats.org/officeDocument/2006/relationships/slide" Target="slides/slide2562.xml"/><Relationship Id="rId2775" Type="http://schemas.openxmlformats.org/officeDocument/2006/relationships/slide" Target="slides/slide2769.xml"/><Relationship Id="rId302" Type="http://schemas.openxmlformats.org/officeDocument/2006/relationships/slide" Target="slides/slide296.xml"/><Relationship Id="rId747" Type="http://schemas.openxmlformats.org/officeDocument/2006/relationships/slide" Target="slides/slide741.xml"/><Relationship Id="rId954" Type="http://schemas.openxmlformats.org/officeDocument/2006/relationships/slide" Target="slides/slide948.xml"/><Relationship Id="rId1377" Type="http://schemas.openxmlformats.org/officeDocument/2006/relationships/slide" Target="slides/slide1371.xml"/><Relationship Id="rId1584" Type="http://schemas.openxmlformats.org/officeDocument/2006/relationships/slide" Target="slides/slide1578.xml"/><Relationship Id="rId1791" Type="http://schemas.openxmlformats.org/officeDocument/2006/relationships/slide" Target="slides/slide1785.xml"/><Relationship Id="rId2428" Type="http://schemas.openxmlformats.org/officeDocument/2006/relationships/slide" Target="slides/slide2422.xml"/><Relationship Id="rId2635" Type="http://schemas.openxmlformats.org/officeDocument/2006/relationships/slide" Target="slides/slide2629.xml"/><Relationship Id="rId83" Type="http://schemas.openxmlformats.org/officeDocument/2006/relationships/slide" Target="slides/slide77.xml"/><Relationship Id="rId607" Type="http://schemas.openxmlformats.org/officeDocument/2006/relationships/slide" Target="slides/slide601.xml"/><Relationship Id="rId814" Type="http://schemas.openxmlformats.org/officeDocument/2006/relationships/slide" Target="slides/slide808.xml"/><Relationship Id="rId1237" Type="http://schemas.openxmlformats.org/officeDocument/2006/relationships/slide" Target="slides/slide1231.xml"/><Relationship Id="rId1444" Type="http://schemas.openxmlformats.org/officeDocument/2006/relationships/slide" Target="slides/slide1438.xml"/><Relationship Id="rId1651" Type="http://schemas.openxmlformats.org/officeDocument/2006/relationships/slide" Target="slides/slide1645.xml"/><Relationship Id="rId1889" Type="http://schemas.openxmlformats.org/officeDocument/2006/relationships/slide" Target="slides/slide1883.xml"/><Relationship Id="rId2702" Type="http://schemas.openxmlformats.org/officeDocument/2006/relationships/slide" Target="slides/slide2696.xml"/><Relationship Id="rId1304" Type="http://schemas.openxmlformats.org/officeDocument/2006/relationships/slide" Target="slides/slide1298.xml"/><Relationship Id="rId1511" Type="http://schemas.openxmlformats.org/officeDocument/2006/relationships/slide" Target="slides/slide1505.xml"/><Relationship Id="rId1749" Type="http://schemas.openxmlformats.org/officeDocument/2006/relationships/slide" Target="slides/slide1743.xml"/><Relationship Id="rId1956" Type="http://schemas.openxmlformats.org/officeDocument/2006/relationships/slide" Target="slides/slide1950.xml"/><Relationship Id="rId1609" Type="http://schemas.openxmlformats.org/officeDocument/2006/relationships/slide" Target="slides/slide1603.xml"/><Relationship Id="rId1816" Type="http://schemas.openxmlformats.org/officeDocument/2006/relationships/slide" Target="slides/slide1810.xml"/><Relationship Id="rId10" Type="http://schemas.openxmlformats.org/officeDocument/2006/relationships/slide" Target="slides/slide4.xml"/><Relationship Id="rId397" Type="http://schemas.openxmlformats.org/officeDocument/2006/relationships/slide" Target="slides/slide391.xml"/><Relationship Id="rId2078" Type="http://schemas.openxmlformats.org/officeDocument/2006/relationships/slide" Target="slides/slide2072.xml"/><Relationship Id="rId2285" Type="http://schemas.openxmlformats.org/officeDocument/2006/relationships/slide" Target="slides/slide2279.xml"/><Relationship Id="rId2492" Type="http://schemas.openxmlformats.org/officeDocument/2006/relationships/slide" Target="slides/slide2486.xml"/><Relationship Id="rId257" Type="http://schemas.openxmlformats.org/officeDocument/2006/relationships/slide" Target="slides/slide251.xml"/><Relationship Id="rId464" Type="http://schemas.openxmlformats.org/officeDocument/2006/relationships/slide" Target="slides/slide458.xml"/><Relationship Id="rId1094" Type="http://schemas.openxmlformats.org/officeDocument/2006/relationships/slide" Target="slides/slide1088.xml"/><Relationship Id="rId2145" Type="http://schemas.openxmlformats.org/officeDocument/2006/relationships/slide" Target="slides/slide2139.xml"/><Relationship Id="rId2797" Type="http://schemas.openxmlformats.org/officeDocument/2006/relationships/font" Target="fonts/font11.fntdata"/><Relationship Id="rId117" Type="http://schemas.openxmlformats.org/officeDocument/2006/relationships/slide" Target="slides/slide111.xml"/><Relationship Id="rId671" Type="http://schemas.openxmlformats.org/officeDocument/2006/relationships/slide" Target="slides/slide665.xml"/><Relationship Id="rId769" Type="http://schemas.openxmlformats.org/officeDocument/2006/relationships/slide" Target="slides/slide763.xml"/><Relationship Id="rId976" Type="http://schemas.openxmlformats.org/officeDocument/2006/relationships/slide" Target="slides/slide970.xml"/><Relationship Id="rId1399" Type="http://schemas.openxmlformats.org/officeDocument/2006/relationships/slide" Target="slides/slide1393.xml"/><Relationship Id="rId2352" Type="http://schemas.openxmlformats.org/officeDocument/2006/relationships/slide" Target="slides/slide2346.xml"/><Relationship Id="rId2657" Type="http://schemas.openxmlformats.org/officeDocument/2006/relationships/slide" Target="slides/slide2651.xml"/><Relationship Id="rId324" Type="http://schemas.openxmlformats.org/officeDocument/2006/relationships/slide" Target="slides/slide318.xml"/><Relationship Id="rId531" Type="http://schemas.openxmlformats.org/officeDocument/2006/relationships/slide" Target="slides/slide525.xml"/><Relationship Id="rId629" Type="http://schemas.openxmlformats.org/officeDocument/2006/relationships/slide" Target="slides/slide623.xml"/><Relationship Id="rId1161" Type="http://schemas.openxmlformats.org/officeDocument/2006/relationships/slide" Target="slides/slide1155.xml"/><Relationship Id="rId1259" Type="http://schemas.openxmlformats.org/officeDocument/2006/relationships/slide" Target="slides/slide1253.xml"/><Relationship Id="rId1466" Type="http://schemas.openxmlformats.org/officeDocument/2006/relationships/slide" Target="slides/slide1460.xml"/><Relationship Id="rId2005" Type="http://schemas.openxmlformats.org/officeDocument/2006/relationships/slide" Target="slides/slide1999.xml"/><Relationship Id="rId2212" Type="http://schemas.openxmlformats.org/officeDocument/2006/relationships/slide" Target="slides/slide2206.xml"/><Relationship Id="rId836" Type="http://schemas.openxmlformats.org/officeDocument/2006/relationships/slide" Target="slides/slide830.xml"/><Relationship Id="rId1021" Type="http://schemas.openxmlformats.org/officeDocument/2006/relationships/slide" Target="slides/slide1015.xml"/><Relationship Id="rId1119" Type="http://schemas.openxmlformats.org/officeDocument/2006/relationships/slide" Target="slides/slide1113.xml"/><Relationship Id="rId1673" Type="http://schemas.openxmlformats.org/officeDocument/2006/relationships/slide" Target="slides/slide1667.xml"/><Relationship Id="rId1880" Type="http://schemas.openxmlformats.org/officeDocument/2006/relationships/slide" Target="slides/slide1874.xml"/><Relationship Id="rId1978" Type="http://schemas.openxmlformats.org/officeDocument/2006/relationships/slide" Target="slides/slide1972.xml"/><Relationship Id="rId2517" Type="http://schemas.openxmlformats.org/officeDocument/2006/relationships/slide" Target="slides/slide2511.xml"/><Relationship Id="rId2724" Type="http://schemas.openxmlformats.org/officeDocument/2006/relationships/slide" Target="slides/slide2718.xml"/><Relationship Id="rId903" Type="http://schemas.openxmlformats.org/officeDocument/2006/relationships/slide" Target="slides/slide897.xml"/><Relationship Id="rId1326" Type="http://schemas.openxmlformats.org/officeDocument/2006/relationships/slide" Target="slides/slide1320.xml"/><Relationship Id="rId1533" Type="http://schemas.openxmlformats.org/officeDocument/2006/relationships/slide" Target="slides/slide1527.xml"/><Relationship Id="rId1740" Type="http://schemas.openxmlformats.org/officeDocument/2006/relationships/slide" Target="slides/slide1734.xml"/><Relationship Id="rId32" Type="http://schemas.openxmlformats.org/officeDocument/2006/relationships/slide" Target="slides/slide26.xml"/><Relationship Id="rId1600" Type="http://schemas.openxmlformats.org/officeDocument/2006/relationships/slide" Target="slides/slide1594.xml"/><Relationship Id="rId1838" Type="http://schemas.openxmlformats.org/officeDocument/2006/relationships/slide" Target="slides/slide1832.xml"/><Relationship Id="rId181" Type="http://schemas.openxmlformats.org/officeDocument/2006/relationships/slide" Target="slides/slide175.xml"/><Relationship Id="rId1905" Type="http://schemas.openxmlformats.org/officeDocument/2006/relationships/slide" Target="slides/slide1899.xml"/><Relationship Id="rId279" Type="http://schemas.openxmlformats.org/officeDocument/2006/relationships/slide" Target="slides/slide273.xml"/><Relationship Id="rId486" Type="http://schemas.openxmlformats.org/officeDocument/2006/relationships/slide" Target="slides/slide480.xml"/><Relationship Id="rId693" Type="http://schemas.openxmlformats.org/officeDocument/2006/relationships/slide" Target="slides/slide687.xml"/><Relationship Id="rId2167" Type="http://schemas.openxmlformats.org/officeDocument/2006/relationships/slide" Target="slides/slide2161.xml"/><Relationship Id="rId2374" Type="http://schemas.openxmlformats.org/officeDocument/2006/relationships/slide" Target="slides/slide2368.xml"/><Relationship Id="rId2581" Type="http://schemas.openxmlformats.org/officeDocument/2006/relationships/slide" Target="slides/slide2575.xml"/><Relationship Id="rId139" Type="http://schemas.openxmlformats.org/officeDocument/2006/relationships/slide" Target="slides/slide133.xml"/><Relationship Id="rId346" Type="http://schemas.openxmlformats.org/officeDocument/2006/relationships/slide" Target="slides/slide340.xml"/><Relationship Id="rId553" Type="http://schemas.openxmlformats.org/officeDocument/2006/relationships/slide" Target="slides/slide547.xml"/><Relationship Id="rId760" Type="http://schemas.openxmlformats.org/officeDocument/2006/relationships/slide" Target="slides/slide754.xml"/><Relationship Id="rId998" Type="http://schemas.openxmlformats.org/officeDocument/2006/relationships/slide" Target="slides/slide992.xml"/><Relationship Id="rId1183" Type="http://schemas.openxmlformats.org/officeDocument/2006/relationships/slide" Target="slides/slide1177.xml"/><Relationship Id="rId1390" Type="http://schemas.openxmlformats.org/officeDocument/2006/relationships/slide" Target="slides/slide1384.xml"/><Relationship Id="rId2027" Type="http://schemas.openxmlformats.org/officeDocument/2006/relationships/slide" Target="slides/slide2021.xml"/><Relationship Id="rId2234" Type="http://schemas.openxmlformats.org/officeDocument/2006/relationships/slide" Target="slides/slide2228.xml"/><Relationship Id="rId2441" Type="http://schemas.openxmlformats.org/officeDocument/2006/relationships/slide" Target="slides/slide2435.xml"/><Relationship Id="rId2679" Type="http://schemas.openxmlformats.org/officeDocument/2006/relationships/slide" Target="slides/slide2673.xml"/><Relationship Id="rId206" Type="http://schemas.openxmlformats.org/officeDocument/2006/relationships/slide" Target="slides/slide200.xml"/><Relationship Id="rId413" Type="http://schemas.openxmlformats.org/officeDocument/2006/relationships/slide" Target="slides/slide407.xml"/><Relationship Id="rId858" Type="http://schemas.openxmlformats.org/officeDocument/2006/relationships/slide" Target="slides/slide852.xml"/><Relationship Id="rId1043" Type="http://schemas.openxmlformats.org/officeDocument/2006/relationships/slide" Target="slides/slide1037.xml"/><Relationship Id="rId1488" Type="http://schemas.openxmlformats.org/officeDocument/2006/relationships/slide" Target="slides/slide1482.xml"/><Relationship Id="rId1695" Type="http://schemas.openxmlformats.org/officeDocument/2006/relationships/slide" Target="slides/slide1689.xml"/><Relationship Id="rId2539" Type="http://schemas.openxmlformats.org/officeDocument/2006/relationships/slide" Target="slides/slide2533.xml"/><Relationship Id="rId2746" Type="http://schemas.openxmlformats.org/officeDocument/2006/relationships/slide" Target="slides/slide2740.xml"/><Relationship Id="rId620" Type="http://schemas.openxmlformats.org/officeDocument/2006/relationships/slide" Target="slides/slide614.xml"/><Relationship Id="rId718" Type="http://schemas.openxmlformats.org/officeDocument/2006/relationships/slide" Target="slides/slide712.xml"/><Relationship Id="rId925" Type="http://schemas.openxmlformats.org/officeDocument/2006/relationships/slide" Target="slides/slide919.xml"/><Relationship Id="rId1250" Type="http://schemas.openxmlformats.org/officeDocument/2006/relationships/slide" Target="slides/slide1244.xml"/><Relationship Id="rId1348" Type="http://schemas.openxmlformats.org/officeDocument/2006/relationships/slide" Target="slides/slide1342.xml"/><Relationship Id="rId1555" Type="http://schemas.openxmlformats.org/officeDocument/2006/relationships/slide" Target="slides/slide1549.xml"/><Relationship Id="rId1762" Type="http://schemas.openxmlformats.org/officeDocument/2006/relationships/slide" Target="slides/slide1756.xml"/><Relationship Id="rId2301" Type="http://schemas.openxmlformats.org/officeDocument/2006/relationships/slide" Target="slides/slide2295.xml"/><Relationship Id="rId2606" Type="http://schemas.openxmlformats.org/officeDocument/2006/relationships/slide" Target="slides/slide2600.xml"/><Relationship Id="rId1110" Type="http://schemas.openxmlformats.org/officeDocument/2006/relationships/slide" Target="slides/slide1104.xml"/><Relationship Id="rId1208" Type="http://schemas.openxmlformats.org/officeDocument/2006/relationships/slide" Target="slides/slide1202.xml"/><Relationship Id="rId1415" Type="http://schemas.openxmlformats.org/officeDocument/2006/relationships/slide" Target="slides/slide1409.xml"/><Relationship Id="rId54" Type="http://schemas.openxmlformats.org/officeDocument/2006/relationships/slide" Target="slides/slide48.xml"/><Relationship Id="rId1622" Type="http://schemas.openxmlformats.org/officeDocument/2006/relationships/slide" Target="slides/slide1616.xml"/><Relationship Id="rId1927" Type="http://schemas.openxmlformats.org/officeDocument/2006/relationships/slide" Target="slides/slide1921.xml"/><Relationship Id="rId2091" Type="http://schemas.openxmlformats.org/officeDocument/2006/relationships/slide" Target="slides/slide2085.xml"/><Relationship Id="rId2189" Type="http://schemas.openxmlformats.org/officeDocument/2006/relationships/slide" Target="slides/slide2183.xml"/><Relationship Id="rId270" Type="http://schemas.openxmlformats.org/officeDocument/2006/relationships/slide" Target="slides/slide264.xml"/><Relationship Id="rId2396" Type="http://schemas.openxmlformats.org/officeDocument/2006/relationships/slide" Target="slides/slide2390.xml"/><Relationship Id="rId130" Type="http://schemas.openxmlformats.org/officeDocument/2006/relationships/slide" Target="slides/slide124.xml"/><Relationship Id="rId368" Type="http://schemas.openxmlformats.org/officeDocument/2006/relationships/slide" Target="slides/slide362.xml"/><Relationship Id="rId575" Type="http://schemas.openxmlformats.org/officeDocument/2006/relationships/slide" Target="slides/slide569.xml"/><Relationship Id="rId782" Type="http://schemas.openxmlformats.org/officeDocument/2006/relationships/slide" Target="slides/slide776.xml"/><Relationship Id="rId2049" Type="http://schemas.openxmlformats.org/officeDocument/2006/relationships/slide" Target="slides/slide2043.xml"/><Relationship Id="rId2256" Type="http://schemas.openxmlformats.org/officeDocument/2006/relationships/slide" Target="slides/slide2250.xml"/><Relationship Id="rId2463" Type="http://schemas.openxmlformats.org/officeDocument/2006/relationships/slide" Target="slides/slide2457.xml"/><Relationship Id="rId2670" Type="http://schemas.openxmlformats.org/officeDocument/2006/relationships/slide" Target="slides/slide2664.xml"/><Relationship Id="rId228" Type="http://schemas.openxmlformats.org/officeDocument/2006/relationships/slide" Target="slides/slide222.xml"/><Relationship Id="rId435" Type="http://schemas.openxmlformats.org/officeDocument/2006/relationships/slide" Target="slides/slide429.xml"/><Relationship Id="rId642" Type="http://schemas.openxmlformats.org/officeDocument/2006/relationships/slide" Target="slides/slide636.xml"/><Relationship Id="rId1065" Type="http://schemas.openxmlformats.org/officeDocument/2006/relationships/slide" Target="slides/slide1059.xml"/><Relationship Id="rId1272" Type="http://schemas.openxmlformats.org/officeDocument/2006/relationships/slide" Target="slides/slide1266.xml"/><Relationship Id="rId2116" Type="http://schemas.openxmlformats.org/officeDocument/2006/relationships/slide" Target="slides/slide2110.xml"/><Relationship Id="rId2323" Type="http://schemas.openxmlformats.org/officeDocument/2006/relationships/slide" Target="slides/slide2317.xml"/><Relationship Id="rId2530" Type="http://schemas.openxmlformats.org/officeDocument/2006/relationships/slide" Target="slides/slide2524.xml"/><Relationship Id="rId2768" Type="http://schemas.openxmlformats.org/officeDocument/2006/relationships/slide" Target="slides/slide2762.xml"/><Relationship Id="rId502" Type="http://schemas.openxmlformats.org/officeDocument/2006/relationships/slide" Target="slides/slide496.xml"/><Relationship Id="rId947" Type="http://schemas.openxmlformats.org/officeDocument/2006/relationships/slide" Target="slides/slide941.xml"/><Relationship Id="rId1132" Type="http://schemas.openxmlformats.org/officeDocument/2006/relationships/slide" Target="slides/slide1126.xml"/><Relationship Id="rId1577" Type="http://schemas.openxmlformats.org/officeDocument/2006/relationships/slide" Target="slides/slide1571.xml"/><Relationship Id="rId1784" Type="http://schemas.openxmlformats.org/officeDocument/2006/relationships/slide" Target="slides/slide1778.xml"/><Relationship Id="rId1991" Type="http://schemas.openxmlformats.org/officeDocument/2006/relationships/slide" Target="slides/slide1985.xml"/><Relationship Id="rId2628" Type="http://schemas.openxmlformats.org/officeDocument/2006/relationships/slide" Target="slides/slide2622.xml"/><Relationship Id="rId76" Type="http://schemas.openxmlformats.org/officeDocument/2006/relationships/slide" Target="slides/slide70.xml"/><Relationship Id="rId807" Type="http://schemas.openxmlformats.org/officeDocument/2006/relationships/slide" Target="slides/slide801.xml"/><Relationship Id="rId1437" Type="http://schemas.openxmlformats.org/officeDocument/2006/relationships/slide" Target="slides/slide1431.xml"/><Relationship Id="rId1644" Type="http://schemas.openxmlformats.org/officeDocument/2006/relationships/slide" Target="slides/slide1638.xml"/><Relationship Id="rId1851" Type="http://schemas.openxmlformats.org/officeDocument/2006/relationships/slide" Target="slides/slide1845.xml"/><Relationship Id="rId1504" Type="http://schemas.openxmlformats.org/officeDocument/2006/relationships/slide" Target="slides/slide1498.xml"/><Relationship Id="rId1711" Type="http://schemas.openxmlformats.org/officeDocument/2006/relationships/slide" Target="slides/slide1705.xml"/><Relationship Id="rId1949" Type="http://schemas.openxmlformats.org/officeDocument/2006/relationships/slide" Target="slides/slide1943.xml"/><Relationship Id="rId292" Type="http://schemas.openxmlformats.org/officeDocument/2006/relationships/slide" Target="slides/slide286.xml"/><Relationship Id="rId1809" Type="http://schemas.openxmlformats.org/officeDocument/2006/relationships/slide" Target="slides/slide1803.xml"/><Relationship Id="rId597" Type="http://schemas.openxmlformats.org/officeDocument/2006/relationships/slide" Target="slides/slide591.xml"/><Relationship Id="rId2180" Type="http://schemas.openxmlformats.org/officeDocument/2006/relationships/slide" Target="slides/slide2174.xml"/><Relationship Id="rId2278" Type="http://schemas.openxmlformats.org/officeDocument/2006/relationships/slide" Target="slides/slide2272.xml"/><Relationship Id="rId2485" Type="http://schemas.openxmlformats.org/officeDocument/2006/relationships/slide" Target="slides/slide2479.xml"/><Relationship Id="rId152" Type="http://schemas.openxmlformats.org/officeDocument/2006/relationships/slide" Target="slides/slide146.xml"/><Relationship Id="rId457" Type="http://schemas.openxmlformats.org/officeDocument/2006/relationships/slide" Target="slides/slide451.xml"/><Relationship Id="rId1087" Type="http://schemas.openxmlformats.org/officeDocument/2006/relationships/slide" Target="slides/slide1081.xml"/><Relationship Id="rId1294" Type="http://schemas.openxmlformats.org/officeDocument/2006/relationships/slide" Target="slides/slide1288.xml"/><Relationship Id="rId2040" Type="http://schemas.openxmlformats.org/officeDocument/2006/relationships/slide" Target="slides/slide2034.xml"/><Relationship Id="rId2138" Type="http://schemas.openxmlformats.org/officeDocument/2006/relationships/slide" Target="slides/slide2132.xml"/><Relationship Id="rId2692" Type="http://schemas.openxmlformats.org/officeDocument/2006/relationships/slide" Target="slides/slide2686.xml"/><Relationship Id="rId664" Type="http://schemas.openxmlformats.org/officeDocument/2006/relationships/slide" Target="slides/slide658.xml"/><Relationship Id="rId871" Type="http://schemas.openxmlformats.org/officeDocument/2006/relationships/slide" Target="slides/slide865.xml"/><Relationship Id="rId969" Type="http://schemas.openxmlformats.org/officeDocument/2006/relationships/slide" Target="slides/slide963.xml"/><Relationship Id="rId1599" Type="http://schemas.openxmlformats.org/officeDocument/2006/relationships/slide" Target="slides/slide1593.xml"/><Relationship Id="rId2345" Type="http://schemas.openxmlformats.org/officeDocument/2006/relationships/slide" Target="slides/slide2339.xml"/><Relationship Id="rId2552" Type="http://schemas.openxmlformats.org/officeDocument/2006/relationships/slide" Target="slides/slide2546.xml"/><Relationship Id="rId317" Type="http://schemas.openxmlformats.org/officeDocument/2006/relationships/slide" Target="slides/slide311.xml"/><Relationship Id="rId524" Type="http://schemas.openxmlformats.org/officeDocument/2006/relationships/slide" Target="slides/slide518.xml"/><Relationship Id="rId731" Type="http://schemas.openxmlformats.org/officeDocument/2006/relationships/slide" Target="slides/slide725.xml"/><Relationship Id="rId1154" Type="http://schemas.openxmlformats.org/officeDocument/2006/relationships/slide" Target="slides/slide1148.xml"/><Relationship Id="rId1361" Type="http://schemas.openxmlformats.org/officeDocument/2006/relationships/slide" Target="slides/slide1355.xml"/><Relationship Id="rId1459" Type="http://schemas.openxmlformats.org/officeDocument/2006/relationships/slide" Target="slides/slide1453.xml"/><Relationship Id="rId2205" Type="http://schemas.openxmlformats.org/officeDocument/2006/relationships/slide" Target="slides/slide2199.xml"/><Relationship Id="rId2412" Type="http://schemas.openxmlformats.org/officeDocument/2006/relationships/slide" Target="slides/slide2406.xml"/><Relationship Id="rId98" Type="http://schemas.openxmlformats.org/officeDocument/2006/relationships/slide" Target="slides/slide92.xml"/><Relationship Id="rId829" Type="http://schemas.openxmlformats.org/officeDocument/2006/relationships/slide" Target="slides/slide823.xml"/><Relationship Id="rId1014" Type="http://schemas.openxmlformats.org/officeDocument/2006/relationships/slide" Target="slides/slide1008.xml"/><Relationship Id="rId1221" Type="http://schemas.openxmlformats.org/officeDocument/2006/relationships/slide" Target="slides/slide1215.xml"/><Relationship Id="rId1666" Type="http://schemas.openxmlformats.org/officeDocument/2006/relationships/slide" Target="slides/slide1660.xml"/><Relationship Id="rId1873" Type="http://schemas.openxmlformats.org/officeDocument/2006/relationships/slide" Target="slides/slide1867.xml"/><Relationship Id="rId2717" Type="http://schemas.openxmlformats.org/officeDocument/2006/relationships/slide" Target="slides/slide2711.xml"/><Relationship Id="rId1319" Type="http://schemas.openxmlformats.org/officeDocument/2006/relationships/slide" Target="slides/slide1313.xml"/><Relationship Id="rId1526" Type="http://schemas.openxmlformats.org/officeDocument/2006/relationships/slide" Target="slides/slide1520.xml"/><Relationship Id="rId1733" Type="http://schemas.openxmlformats.org/officeDocument/2006/relationships/slide" Target="slides/slide1727.xml"/><Relationship Id="rId1940" Type="http://schemas.openxmlformats.org/officeDocument/2006/relationships/slide" Target="slides/slide1934.xml"/><Relationship Id="rId25" Type="http://schemas.openxmlformats.org/officeDocument/2006/relationships/slide" Target="slides/slide19.xml"/><Relationship Id="rId1800" Type="http://schemas.openxmlformats.org/officeDocument/2006/relationships/slide" Target="slides/slide1794.xml"/><Relationship Id="rId174" Type="http://schemas.openxmlformats.org/officeDocument/2006/relationships/slide" Target="slides/slide168.xml"/><Relationship Id="rId381" Type="http://schemas.openxmlformats.org/officeDocument/2006/relationships/slide" Target="slides/slide375.xml"/><Relationship Id="rId2062" Type="http://schemas.openxmlformats.org/officeDocument/2006/relationships/slide" Target="slides/slide2056.xml"/><Relationship Id="rId241" Type="http://schemas.openxmlformats.org/officeDocument/2006/relationships/slide" Target="slides/slide235.xml"/><Relationship Id="rId479" Type="http://schemas.openxmlformats.org/officeDocument/2006/relationships/slide" Target="slides/slide473.xml"/><Relationship Id="rId686" Type="http://schemas.openxmlformats.org/officeDocument/2006/relationships/slide" Target="slides/slide680.xml"/><Relationship Id="rId893" Type="http://schemas.openxmlformats.org/officeDocument/2006/relationships/slide" Target="slides/slide887.xml"/><Relationship Id="rId2367" Type="http://schemas.openxmlformats.org/officeDocument/2006/relationships/slide" Target="slides/slide2361.xml"/><Relationship Id="rId2574" Type="http://schemas.openxmlformats.org/officeDocument/2006/relationships/slide" Target="slides/slide2568.xml"/><Relationship Id="rId2781" Type="http://schemas.openxmlformats.org/officeDocument/2006/relationships/slide" Target="slides/slide2775.xml"/><Relationship Id="rId339" Type="http://schemas.openxmlformats.org/officeDocument/2006/relationships/slide" Target="slides/slide333.xml"/><Relationship Id="rId546" Type="http://schemas.openxmlformats.org/officeDocument/2006/relationships/slide" Target="slides/slide540.xml"/><Relationship Id="rId753" Type="http://schemas.openxmlformats.org/officeDocument/2006/relationships/slide" Target="slides/slide747.xml"/><Relationship Id="rId1176" Type="http://schemas.openxmlformats.org/officeDocument/2006/relationships/slide" Target="slides/slide1170.xml"/><Relationship Id="rId1383" Type="http://schemas.openxmlformats.org/officeDocument/2006/relationships/slide" Target="slides/slide1377.xml"/><Relationship Id="rId2227" Type="http://schemas.openxmlformats.org/officeDocument/2006/relationships/slide" Target="slides/slide2221.xml"/><Relationship Id="rId2434" Type="http://schemas.openxmlformats.org/officeDocument/2006/relationships/slide" Target="slides/slide2428.xml"/><Relationship Id="rId101" Type="http://schemas.openxmlformats.org/officeDocument/2006/relationships/slide" Target="slides/slide95.xml"/><Relationship Id="rId406" Type="http://schemas.openxmlformats.org/officeDocument/2006/relationships/slide" Target="slides/slide400.xml"/><Relationship Id="rId960" Type="http://schemas.openxmlformats.org/officeDocument/2006/relationships/slide" Target="slides/slide954.xml"/><Relationship Id="rId1036" Type="http://schemas.openxmlformats.org/officeDocument/2006/relationships/slide" Target="slides/slide1030.xml"/><Relationship Id="rId1243" Type="http://schemas.openxmlformats.org/officeDocument/2006/relationships/slide" Target="slides/slide1237.xml"/><Relationship Id="rId1590" Type="http://schemas.openxmlformats.org/officeDocument/2006/relationships/slide" Target="slides/slide1584.xml"/><Relationship Id="rId1688" Type="http://schemas.openxmlformats.org/officeDocument/2006/relationships/slide" Target="slides/slide1682.xml"/><Relationship Id="rId1895" Type="http://schemas.openxmlformats.org/officeDocument/2006/relationships/slide" Target="slides/slide1889.xml"/><Relationship Id="rId2641" Type="http://schemas.openxmlformats.org/officeDocument/2006/relationships/slide" Target="slides/slide2635.xml"/><Relationship Id="rId2739" Type="http://schemas.openxmlformats.org/officeDocument/2006/relationships/slide" Target="slides/slide2733.xml"/><Relationship Id="rId613" Type="http://schemas.openxmlformats.org/officeDocument/2006/relationships/slide" Target="slides/slide607.xml"/><Relationship Id="rId820" Type="http://schemas.openxmlformats.org/officeDocument/2006/relationships/slide" Target="slides/slide814.xml"/><Relationship Id="rId918" Type="http://schemas.openxmlformats.org/officeDocument/2006/relationships/slide" Target="slides/slide912.xml"/><Relationship Id="rId1450" Type="http://schemas.openxmlformats.org/officeDocument/2006/relationships/slide" Target="slides/slide1444.xml"/><Relationship Id="rId1548" Type="http://schemas.openxmlformats.org/officeDocument/2006/relationships/slide" Target="slides/slide1542.xml"/><Relationship Id="rId1755" Type="http://schemas.openxmlformats.org/officeDocument/2006/relationships/slide" Target="slides/slide1749.xml"/><Relationship Id="rId2501" Type="http://schemas.openxmlformats.org/officeDocument/2006/relationships/slide" Target="slides/slide2495.xml"/><Relationship Id="rId1103" Type="http://schemas.openxmlformats.org/officeDocument/2006/relationships/slide" Target="slides/slide1097.xml"/><Relationship Id="rId1310" Type="http://schemas.openxmlformats.org/officeDocument/2006/relationships/slide" Target="slides/slide1304.xml"/><Relationship Id="rId1408" Type="http://schemas.openxmlformats.org/officeDocument/2006/relationships/slide" Target="slides/slide1402.xml"/><Relationship Id="rId1962" Type="http://schemas.openxmlformats.org/officeDocument/2006/relationships/slide" Target="slides/slide1956.xml"/><Relationship Id="rId47" Type="http://schemas.openxmlformats.org/officeDocument/2006/relationships/slide" Target="slides/slide41.xml"/><Relationship Id="rId1615" Type="http://schemas.openxmlformats.org/officeDocument/2006/relationships/slide" Target="slides/slide1609.xml"/><Relationship Id="rId1822" Type="http://schemas.openxmlformats.org/officeDocument/2006/relationships/slide" Target="slides/slide1816.xml"/><Relationship Id="rId196" Type="http://schemas.openxmlformats.org/officeDocument/2006/relationships/slide" Target="slides/slide190.xml"/><Relationship Id="rId2084" Type="http://schemas.openxmlformats.org/officeDocument/2006/relationships/slide" Target="slides/slide2078.xml"/><Relationship Id="rId2291" Type="http://schemas.openxmlformats.org/officeDocument/2006/relationships/slide" Target="slides/slide2285.xml"/><Relationship Id="rId263" Type="http://schemas.openxmlformats.org/officeDocument/2006/relationships/slide" Target="slides/slide257.xml"/><Relationship Id="rId470" Type="http://schemas.openxmlformats.org/officeDocument/2006/relationships/slide" Target="slides/slide464.xml"/><Relationship Id="rId2151" Type="http://schemas.openxmlformats.org/officeDocument/2006/relationships/slide" Target="slides/slide2145.xml"/><Relationship Id="rId2389" Type="http://schemas.openxmlformats.org/officeDocument/2006/relationships/slide" Target="slides/slide2383.xml"/><Relationship Id="rId2596" Type="http://schemas.openxmlformats.org/officeDocument/2006/relationships/slide" Target="slides/slide2590.xml"/><Relationship Id="rId123" Type="http://schemas.openxmlformats.org/officeDocument/2006/relationships/slide" Target="slides/slide117.xml"/><Relationship Id="rId330" Type="http://schemas.openxmlformats.org/officeDocument/2006/relationships/slide" Target="slides/slide324.xml"/><Relationship Id="rId568" Type="http://schemas.openxmlformats.org/officeDocument/2006/relationships/slide" Target="slides/slide562.xml"/><Relationship Id="rId775" Type="http://schemas.openxmlformats.org/officeDocument/2006/relationships/slide" Target="slides/slide769.xml"/><Relationship Id="rId982" Type="http://schemas.openxmlformats.org/officeDocument/2006/relationships/slide" Target="slides/slide976.xml"/><Relationship Id="rId1198" Type="http://schemas.openxmlformats.org/officeDocument/2006/relationships/slide" Target="slides/slide1192.xml"/><Relationship Id="rId2011" Type="http://schemas.openxmlformats.org/officeDocument/2006/relationships/slide" Target="slides/slide2005.xml"/><Relationship Id="rId2249" Type="http://schemas.openxmlformats.org/officeDocument/2006/relationships/slide" Target="slides/slide2243.xml"/><Relationship Id="rId2456" Type="http://schemas.openxmlformats.org/officeDocument/2006/relationships/slide" Target="slides/slide2450.xml"/><Relationship Id="rId2663" Type="http://schemas.openxmlformats.org/officeDocument/2006/relationships/slide" Target="slides/slide2657.xml"/><Relationship Id="rId428" Type="http://schemas.openxmlformats.org/officeDocument/2006/relationships/slide" Target="slides/slide422.xml"/><Relationship Id="rId635" Type="http://schemas.openxmlformats.org/officeDocument/2006/relationships/slide" Target="slides/slide629.xml"/><Relationship Id="rId842" Type="http://schemas.openxmlformats.org/officeDocument/2006/relationships/slide" Target="slides/slide836.xml"/><Relationship Id="rId1058" Type="http://schemas.openxmlformats.org/officeDocument/2006/relationships/slide" Target="slides/slide1052.xml"/><Relationship Id="rId1265" Type="http://schemas.openxmlformats.org/officeDocument/2006/relationships/slide" Target="slides/slide1259.xml"/><Relationship Id="rId1472" Type="http://schemas.openxmlformats.org/officeDocument/2006/relationships/slide" Target="slides/slide1466.xml"/><Relationship Id="rId2109" Type="http://schemas.openxmlformats.org/officeDocument/2006/relationships/slide" Target="slides/slide2103.xml"/><Relationship Id="rId2316" Type="http://schemas.openxmlformats.org/officeDocument/2006/relationships/slide" Target="slides/slide2310.xml"/><Relationship Id="rId2523" Type="http://schemas.openxmlformats.org/officeDocument/2006/relationships/slide" Target="slides/slide2517.xml"/><Relationship Id="rId2730" Type="http://schemas.openxmlformats.org/officeDocument/2006/relationships/slide" Target="slides/slide2724.xml"/><Relationship Id="rId702" Type="http://schemas.openxmlformats.org/officeDocument/2006/relationships/slide" Target="slides/slide696.xml"/><Relationship Id="rId1125" Type="http://schemas.openxmlformats.org/officeDocument/2006/relationships/slide" Target="slides/slide1119.xml"/><Relationship Id="rId1332" Type="http://schemas.openxmlformats.org/officeDocument/2006/relationships/slide" Target="slides/slide1326.xml"/><Relationship Id="rId1777" Type="http://schemas.openxmlformats.org/officeDocument/2006/relationships/slide" Target="slides/slide1771.xml"/><Relationship Id="rId1984" Type="http://schemas.openxmlformats.org/officeDocument/2006/relationships/slide" Target="slides/slide1978.xml"/><Relationship Id="rId69" Type="http://schemas.openxmlformats.org/officeDocument/2006/relationships/slide" Target="slides/slide63.xml"/><Relationship Id="rId1637" Type="http://schemas.openxmlformats.org/officeDocument/2006/relationships/slide" Target="slides/slide1631.xml"/><Relationship Id="rId1844" Type="http://schemas.openxmlformats.org/officeDocument/2006/relationships/slide" Target="slides/slide1838.xml"/><Relationship Id="rId1704" Type="http://schemas.openxmlformats.org/officeDocument/2006/relationships/slide" Target="slides/slide1698.xml"/><Relationship Id="rId285" Type="http://schemas.openxmlformats.org/officeDocument/2006/relationships/slide" Target="slides/slide279.xml"/><Relationship Id="rId1911" Type="http://schemas.openxmlformats.org/officeDocument/2006/relationships/slide" Target="slides/slide1905.xml"/><Relationship Id="rId492" Type="http://schemas.openxmlformats.org/officeDocument/2006/relationships/slide" Target="slides/slide486.xml"/><Relationship Id="rId797" Type="http://schemas.openxmlformats.org/officeDocument/2006/relationships/slide" Target="slides/slide791.xml"/><Relationship Id="rId2173" Type="http://schemas.openxmlformats.org/officeDocument/2006/relationships/slide" Target="slides/slide2167.xml"/><Relationship Id="rId2380" Type="http://schemas.openxmlformats.org/officeDocument/2006/relationships/slide" Target="slides/slide2374.xml"/><Relationship Id="rId2478" Type="http://schemas.openxmlformats.org/officeDocument/2006/relationships/slide" Target="slides/slide2472.xml"/><Relationship Id="rId145" Type="http://schemas.openxmlformats.org/officeDocument/2006/relationships/slide" Target="slides/slide139.xml"/><Relationship Id="rId352" Type="http://schemas.openxmlformats.org/officeDocument/2006/relationships/slide" Target="slides/slide346.xml"/><Relationship Id="rId1287" Type="http://schemas.openxmlformats.org/officeDocument/2006/relationships/slide" Target="slides/slide1281.xml"/><Relationship Id="rId2033" Type="http://schemas.openxmlformats.org/officeDocument/2006/relationships/slide" Target="slides/slide2027.xml"/><Relationship Id="rId2240" Type="http://schemas.openxmlformats.org/officeDocument/2006/relationships/slide" Target="slides/slide2234.xml"/><Relationship Id="rId2685" Type="http://schemas.openxmlformats.org/officeDocument/2006/relationships/slide" Target="slides/slide2679.xml"/><Relationship Id="rId212" Type="http://schemas.openxmlformats.org/officeDocument/2006/relationships/slide" Target="slides/slide206.xml"/><Relationship Id="rId657" Type="http://schemas.openxmlformats.org/officeDocument/2006/relationships/slide" Target="slides/slide651.xml"/><Relationship Id="rId864" Type="http://schemas.openxmlformats.org/officeDocument/2006/relationships/slide" Target="slides/slide858.xml"/><Relationship Id="rId1494" Type="http://schemas.openxmlformats.org/officeDocument/2006/relationships/slide" Target="slides/slide1488.xml"/><Relationship Id="rId1799" Type="http://schemas.openxmlformats.org/officeDocument/2006/relationships/slide" Target="slides/slide1793.xml"/><Relationship Id="rId2100" Type="http://schemas.openxmlformats.org/officeDocument/2006/relationships/slide" Target="slides/slide2094.xml"/><Relationship Id="rId2338" Type="http://schemas.openxmlformats.org/officeDocument/2006/relationships/slide" Target="slides/slide2332.xml"/><Relationship Id="rId2545" Type="http://schemas.openxmlformats.org/officeDocument/2006/relationships/slide" Target="slides/slide2539.xml"/><Relationship Id="rId2752" Type="http://schemas.openxmlformats.org/officeDocument/2006/relationships/slide" Target="slides/slide2746.xml"/><Relationship Id="rId517" Type="http://schemas.openxmlformats.org/officeDocument/2006/relationships/slide" Target="slides/slide511.xml"/><Relationship Id="rId724" Type="http://schemas.openxmlformats.org/officeDocument/2006/relationships/slide" Target="slides/slide718.xml"/><Relationship Id="rId931" Type="http://schemas.openxmlformats.org/officeDocument/2006/relationships/slide" Target="slides/slide925.xml"/><Relationship Id="rId1147" Type="http://schemas.openxmlformats.org/officeDocument/2006/relationships/slide" Target="slides/slide1141.xml"/><Relationship Id="rId1354" Type="http://schemas.openxmlformats.org/officeDocument/2006/relationships/slide" Target="slides/slide1348.xml"/><Relationship Id="rId1561" Type="http://schemas.openxmlformats.org/officeDocument/2006/relationships/slide" Target="slides/slide1555.xml"/><Relationship Id="rId2405" Type="http://schemas.openxmlformats.org/officeDocument/2006/relationships/slide" Target="slides/slide2399.xml"/><Relationship Id="rId2612" Type="http://schemas.openxmlformats.org/officeDocument/2006/relationships/slide" Target="slides/slide2606.xml"/><Relationship Id="rId60" Type="http://schemas.openxmlformats.org/officeDocument/2006/relationships/slide" Target="slides/slide54.xml"/><Relationship Id="rId1007" Type="http://schemas.openxmlformats.org/officeDocument/2006/relationships/slide" Target="slides/slide1001.xml"/><Relationship Id="rId1214" Type="http://schemas.openxmlformats.org/officeDocument/2006/relationships/slide" Target="slides/slide1208.xml"/><Relationship Id="rId1421" Type="http://schemas.openxmlformats.org/officeDocument/2006/relationships/slide" Target="slides/slide1415.xml"/><Relationship Id="rId1659" Type="http://schemas.openxmlformats.org/officeDocument/2006/relationships/slide" Target="slides/slide1653.xml"/><Relationship Id="rId1866" Type="http://schemas.openxmlformats.org/officeDocument/2006/relationships/slide" Target="slides/slide1860.xml"/><Relationship Id="rId1519" Type="http://schemas.openxmlformats.org/officeDocument/2006/relationships/slide" Target="slides/slide1513.xml"/><Relationship Id="rId1726" Type="http://schemas.openxmlformats.org/officeDocument/2006/relationships/slide" Target="slides/slide1720.xml"/><Relationship Id="rId1933" Type="http://schemas.openxmlformats.org/officeDocument/2006/relationships/slide" Target="slides/slide1927.xml"/><Relationship Id="rId18" Type="http://schemas.openxmlformats.org/officeDocument/2006/relationships/slide" Target="slides/slide12.xml"/><Relationship Id="rId2195" Type="http://schemas.openxmlformats.org/officeDocument/2006/relationships/slide" Target="slides/slide2189.xml"/><Relationship Id="rId167" Type="http://schemas.openxmlformats.org/officeDocument/2006/relationships/slide" Target="slides/slide161.xml"/><Relationship Id="rId374" Type="http://schemas.openxmlformats.org/officeDocument/2006/relationships/slide" Target="slides/slide368.xml"/><Relationship Id="rId581" Type="http://schemas.openxmlformats.org/officeDocument/2006/relationships/slide" Target="slides/slide575.xml"/><Relationship Id="rId2055" Type="http://schemas.openxmlformats.org/officeDocument/2006/relationships/slide" Target="slides/slide2049.xml"/><Relationship Id="rId2262" Type="http://schemas.openxmlformats.org/officeDocument/2006/relationships/slide" Target="slides/slide2256.xml"/><Relationship Id="rId234" Type="http://schemas.openxmlformats.org/officeDocument/2006/relationships/slide" Target="slides/slide228.xml"/><Relationship Id="rId679" Type="http://schemas.openxmlformats.org/officeDocument/2006/relationships/slide" Target="slides/slide673.xml"/><Relationship Id="rId886" Type="http://schemas.openxmlformats.org/officeDocument/2006/relationships/slide" Target="slides/slide880.xml"/><Relationship Id="rId2567" Type="http://schemas.openxmlformats.org/officeDocument/2006/relationships/slide" Target="slides/slide2561.xml"/><Relationship Id="rId2774" Type="http://schemas.openxmlformats.org/officeDocument/2006/relationships/slide" Target="slides/slide2768.xml"/><Relationship Id="rId2" Type="http://schemas.openxmlformats.org/officeDocument/2006/relationships/slideMaster" Target="slideMasters/slideMaster2.xml"/><Relationship Id="rId441" Type="http://schemas.openxmlformats.org/officeDocument/2006/relationships/slide" Target="slides/slide435.xml"/><Relationship Id="rId539" Type="http://schemas.openxmlformats.org/officeDocument/2006/relationships/slide" Target="slides/slide533.xml"/><Relationship Id="rId746" Type="http://schemas.openxmlformats.org/officeDocument/2006/relationships/slide" Target="slides/slide740.xml"/><Relationship Id="rId1071" Type="http://schemas.openxmlformats.org/officeDocument/2006/relationships/slide" Target="slides/slide1065.xml"/><Relationship Id="rId1169" Type="http://schemas.openxmlformats.org/officeDocument/2006/relationships/slide" Target="slides/slide1163.xml"/><Relationship Id="rId1376" Type="http://schemas.openxmlformats.org/officeDocument/2006/relationships/slide" Target="slides/slide1370.xml"/><Relationship Id="rId1583" Type="http://schemas.openxmlformats.org/officeDocument/2006/relationships/slide" Target="slides/slide1577.xml"/><Relationship Id="rId2122" Type="http://schemas.openxmlformats.org/officeDocument/2006/relationships/slide" Target="slides/slide2116.xml"/><Relationship Id="rId2427" Type="http://schemas.openxmlformats.org/officeDocument/2006/relationships/slide" Target="slides/slide2421.xml"/><Relationship Id="rId301" Type="http://schemas.openxmlformats.org/officeDocument/2006/relationships/slide" Target="slides/slide295.xml"/><Relationship Id="rId953" Type="http://schemas.openxmlformats.org/officeDocument/2006/relationships/slide" Target="slides/slide947.xml"/><Relationship Id="rId1029" Type="http://schemas.openxmlformats.org/officeDocument/2006/relationships/slide" Target="slides/slide1023.xml"/><Relationship Id="rId1236" Type="http://schemas.openxmlformats.org/officeDocument/2006/relationships/slide" Target="slides/slide1230.xml"/><Relationship Id="rId1790" Type="http://schemas.openxmlformats.org/officeDocument/2006/relationships/slide" Target="slides/slide1784.xml"/><Relationship Id="rId1888" Type="http://schemas.openxmlformats.org/officeDocument/2006/relationships/slide" Target="slides/slide1882.xml"/><Relationship Id="rId2634" Type="http://schemas.openxmlformats.org/officeDocument/2006/relationships/slide" Target="slides/slide2628.xml"/><Relationship Id="rId82" Type="http://schemas.openxmlformats.org/officeDocument/2006/relationships/slide" Target="slides/slide76.xml"/><Relationship Id="rId606" Type="http://schemas.openxmlformats.org/officeDocument/2006/relationships/slide" Target="slides/slide600.xml"/><Relationship Id="rId813" Type="http://schemas.openxmlformats.org/officeDocument/2006/relationships/slide" Target="slides/slide807.xml"/><Relationship Id="rId1443" Type="http://schemas.openxmlformats.org/officeDocument/2006/relationships/slide" Target="slides/slide1437.xml"/><Relationship Id="rId1650" Type="http://schemas.openxmlformats.org/officeDocument/2006/relationships/slide" Target="slides/slide1644.xml"/><Relationship Id="rId1748" Type="http://schemas.openxmlformats.org/officeDocument/2006/relationships/slide" Target="slides/slide1742.xml"/><Relationship Id="rId2701" Type="http://schemas.openxmlformats.org/officeDocument/2006/relationships/slide" Target="slides/slide2695.xml"/><Relationship Id="rId1303" Type="http://schemas.openxmlformats.org/officeDocument/2006/relationships/slide" Target="slides/slide1297.xml"/><Relationship Id="rId1510" Type="http://schemas.openxmlformats.org/officeDocument/2006/relationships/slide" Target="slides/slide1504.xml"/><Relationship Id="rId1955" Type="http://schemas.openxmlformats.org/officeDocument/2006/relationships/slide" Target="slides/slide1949.xml"/><Relationship Id="rId1608" Type="http://schemas.openxmlformats.org/officeDocument/2006/relationships/slide" Target="slides/slide1602.xml"/><Relationship Id="rId1815" Type="http://schemas.openxmlformats.org/officeDocument/2006/relationships/slide" Target="slides/slide1809.xml"/><Relationship Id="rId189" Type="http://schemas.openxmlformats.org/officeDocument/2006/relationships/slide" Target="slides/slide183.xml"/><Relationship Id="rId396" Type="http://schemas.openxmlformats.org/officeDocument/2006/relationships/slide" Target="slides/slide390.xml"/><Relationship Id="rId2077" Type="http://schemas.openxmlformats.org/officeDocument/2006/relationships/slide" Target="slides/slide2071.xml"/><Relationship Id="rId2284" Type="http://schemas.openxmlformats.org/officeDocument/2006/relationships/slide" Target="slides/slide2278.xml"/><Relationship Id="rId2491" Type="http://schemas.openxmlformats.org/officeDocument/2006/relationships/slide" Target="slides/slide2485.xml"/><Relationship Id="rId256" Type="http://schemas.openxmlformats.org/officeDocument/2006/relationships/slide" Target="slides/slide250.xml"/><Relationship Id="rId463" Type="http://schemas.openxmlformats.org/officeDocument/2006/relationships/slide" Target="slides/slide457.xml"/><Relationship Id="rId670" Type="http://schemas.openxmlformats.org/officeDocument/2006/relationships/slide" Target="slides/slide664.xml"/><Relationship Id="rId1093" Type="http://schemas.openxmlformats.org/officeDocument/2006/relationships/slide" Target="slides/slide1087.xml"/><Relationship Id="rId2144" Type="http://schemas.openxmlformats.org/officeDocument/2006/relationships/slide" Target="slides/slide2138.xml"/><Relationship Id="rId2351" Type="http://schemas.openxmlformats.org/officeDocument/2006/relationships/slide" Target="slides/slide2345.xml"/><Relationship Id="rId2589" Type="http://schemas.openxmlformats.org/officeDocument/2006/relationships/slide" Target="slides/slide2583.xml"/><Relationship Id="rId2796" Type="http://schemas.openxmlformats.org/officeDocument/2006/relationships/font" Target="fonts/font10.fntdata"/><Relationship Id="rId116" Type="http://schemas.openxmlformats.org/officeDocument/2006/relationships/slide" Target="slides/slide110.xml"/><Relationship Id="rId323" Type="http://schemas.openxmlformats.org/officeDocument/2006/relationships/slide" Target="slides/slide317.xml"/><Relationship Id="rId530" Type="http://schemas.openxmlformats.org/officeDocument/2006/relationships/slide" Target="slides/slide524.xml"/><Relationship Id="rId768" Type="http://schemas.openxmlformats.org/officeDocument/2006/relationships/slide" Target="slides/slide762.xml"/><Relationship Id="rId975" Type="http://schemas.openxmlformats.org/officeDocument/2006/relationships/slide" Target="slides/slide969.xml"/><Relationship Id="rId1160" Type="http://schemas.openxmlformats.org/officeDocument/2006/relationships/slide" Target="slides/slide1154.xml"/><Relationship Id="rId1398" Type="http://schemas.openxmlformats.org/officeDocument/2006/relationships/slide" Target="slides/slide1392.xml"/><Relationship Id="rId2004" Type="http://schemas.openxmlformats.org/officeDocument/2006/relationships/slide" Target="slides/slide1998.xml"/><Relationship Id="rId2211" Type="http://schemas.openxmlformats.org/officeDocument/2006/relationships/slide" Target="slides/slide2205.xml"/><Relationship Id="rId2449" Type="http://schemas.openxmlformats.org/officeDocument/2006/relationships/slide" Target="slides/slide2443.xml"/><Relationship Id="rId2656" Type="http://schemas.openxmlformats.org/officeDocument/2006/relationships/slide" Target="slides/slide2650.xml"/><Relationship Id="rId628" Type="http://schemas.openxmlformats.org/officeDocument/2006/relationships/slide" Target="slides/slide622.xml"/><Relationship Id="rId835" Type="http://schemas.openxmlformats.org/officeDocument/2006/relationships/slide" Target="slides/slide829.xml"/><Relationship Id="rId1258" Type="http://schemas.openxmlformats.org/officeDocument/2006/relationships/slide" Target="slides/slide1252.xml"/><Relationship Id="rId1465" Type="http://schemas.openxmlformats.org/officeDocument/2006/relationships/slide" Target="slides/slide1459.xml"/><Relationship Id="rId1672" Type="http://schemas.openxmlformats.org/officeDocument/2006/relationships/slide" Target="slides/slide1666.xml"/><Relationship Id="rId2309" Type="http://schemas.openxmlformats.org/officeDocument/2006/relationships/slide" Target="slides/slide2303.xml"/><Relationship Id="rId2516" Type="http://schemas.openxmlformats.org/officeDocument/2006/relationships/slide" Target="slides/slide2510.xml"/><Relationship Id="rId2723" Type="http://schemas.openxmlformats.org/officeDocument/2006/relationships/slide" Target="slides/slide2717.xml"/><Relationship Id="rId1020" Type="http://schemas.openxmlformats.org/officeDocument/2006/relationships/slide" Target="slides/slide1014.xml"/><Relationship Id="rId1118" Type="http://schemas.openxmlformats.org/officeDocument/2006/relationships/slide" Target="slides/slide1112.xml"/><Relationship Id="rId1325" Type="http://schemas.openxmlformats.org/officeDocument/2006/relationships/slide" Target="slides/slide1319.xml"/><Relationship Id="rId1532" Type="http://schemas.openxmlformats.org/officeDocument/2006/relationships/slide" Target="slides/slide1526.xml"/><Relationship Id="rId1977" Type="http://schemas.openxmlformats.org/officeDocument/2006/relationships/slide" Target="slides/slide1971.xml"/><Relationship Id="rId902" Type="http://schemas.openxmlformats.org/officeDocument/2006/relationships/slide" Target="slides/slide896.xml"/><Relationship Id="rId1837" Type="http://schemas.openxmlformats.org/officeDocument/2006/relationships/slide" Target="slides/slide1831.xml"/><Relationship Id="rId31" Type="http://schemas.openxmlformats.org/officeDocument/2006/relationships/slide" Target="slides/slide25.xml"/><Relationship Id="rId2099" Type="http://schemas.openxmlformats.org/officeDocument/2006/relationships/slide" Target="slides/slide2093.xml"/><Relationship Id="rId180" Type="http://schemas.openxmlformats.org/officeDocument/2006/relationships/slide" Target="slides/slide174.xml"/><Relationship Id="rId278" Type="http://schemas.openxmlformats.org/officeDocument/2006/relationships/slide" Target="slides/slide272.xml"/><Relationship Id="rId1904" Type="http://schemas.openxmlformats.org/officeDocument/2006/relationships/slide" Target="slides/slide1898.xml"/><Relationship Id="rId485" Type="http://schemas.openxmlformats.org/officeDocument/2006/relationships/slide" Target="slides/slide479.xml"/><Relationship Id="rId692" Type="http://schemas.openxmlformats.org/officeDocument/2006/relationships/slide" Target="slides/slide686.xml"/><Relationship Id="rId2166" Type="http://schemas.openxmlformats.org/officeDocument/2006/relationships/slide" Target="slides/slide2160.xml"/><Relationship Id="rId2373" Type="http://schemas.openxmlformats.org/officeDocument/2006/relationships/slide" Target="slides/slide2367.xml"/><Relationship Id="rId2580" Type="http://schemas.openxmlformats.org/officeDocument/2006/relationships/slide" Target="slides/slide2574.xml"/><Relationship Id="rId138" Type="http://schemas.openxmlformats.org/officeDocument/2006/relationships/slide" Target="slides/slide132.xml"/><Relationship Id="rId345" Type="http://schemas.openxmlformats.org/officeDocument/2006/relationships/slide" Target="slides/slide339.xml"/><Relationship Id="rId552" Type="http://schemas.openxmlformats.org/officeDocument/2006/relationships/slide" Target="slides/slide546.xml"/><Relationship Id="rId997" Type="http://schemas.openxmlformats.org/officeDocument/2006/relationships/slide" Target="slides/slide991.xml"/><Relationship Id="rId1182" Type="http://schemas.openxmlformats.org/officeDocument/2006/relationships/slide" Target="slides/slide1176.xml"/><Relationship Id="rId2026" Type="http://schemas.openxmlformats.org/officeDocument/2006/relationships/slide" Target="slides/slide2020.xml"/><Relationship Id="rId2233" Type="http://schemas.openxmlformats.org/officeDocument/2006/relationships/slide" Target="slides/slide2227.xml"/><Relationship Id="rId2440" Type="http://schemas.openxmlformats.org/officeDocument/2006/relationships/slide" Target="slides/slide2434.xml"/><Relationship Id="rId2678" Type="http://schemas.openxmlformats.org/officeDocument/2006/relationships/slide" Target="slides/slide2672.xml"/><Relationship Id="rId205" Type="http://schemas.openxmlformats.org/officeDocument/2006/relationships/slide" Target="slides/slide199.xml"/><Relationship Id="rId412" Type="http://schemas.openxmlformats.org/officeDocument/2006/relationships/slide" Target="slides/slide406.xml"/><Relationship Id="rId857" Type="http://schemas.openxmlformats.org/officeDocument/2006/relationships/slide" Target="slides/slide851.xml"/><Relationship Id="rId1042" Type="http://schemas.openxmlformats.org/officeDocument/2006/relationships/slide" Target="slides/slide1036.xml"/><Relationship Id="rId1487" Type="http://schemas.openxmlformats.org/officeDocument/2006/relationships/slide" Target="slides/slide1481.xml"/><Relationship Id="rId1694" Type="http://schemas.openxmlformats.org/officeDocument/2006/relationships/slide" Target="slides/slide1688.xml"/><Relationship Id="rId2300" Type="http://schemas.openxmlformats.org/officeDocument/2006/relationships/slide" Target="slides/slide2294.xml"/><Relationship Id="rId2538" Type="http://schemas.openxmlformats.org/officeDocument/2006/relationships/slide" Target="slides/slide2532.xml"/><Relationship Id="rId2745" Type="http://schemas.openxmlformats.org/officeDocument/2006/relationships/slide" Target="slides/slide2739.xml"/><Relationship Id="rId717" Type="http://schemas.openxmlformats.org/officeDocument/2006/relationships/slide" Target="slides/slide711.xml"/><Relationship Id="rId924" Type="http://schemas.openxmlformats.org/officeDocument/2006/relationships/slide" Target="slides/slide918.xml"/><Relationship Id="rId1347" Type="http://schemas.openxmlformats.org/officeDocument/2006/relationships/slide" Target="slides/slide1341.xml"/><Relationship Id="rId1554" Type="http://schemas.openxmlformats.org/officeDocument/2006/relationships/slide" Target="slides/slide1548.xml"/><Relationship Id="rId1761" Type="http://schemas.openxmlformats.org/officeDocument/2006/relationships/slide" Target="slides/slide1755.xml"/><Relationship Id="rId1999" Type="http://schemas.openxmlformats.org/officeDocument/2006/relationships/slide" Target="slides/slide1993.xml"/><Relationship Id="rId2605" Type="http://schemas.openxmlformats.org/officeDocument/2006/relationships/slide" Target="slides/slide2599.xml"/><Relationship Id="rId53" Type="http://schemas.openxmlformats.org/officeDocument/2006/relationships/slide" Target="slides/slide47.xml"/><Relationship Id="rId1207" Type="http://schemas.openxmlformats.org/officeDocument/2006/relationships/slide" Target="slides/slide1201.xml"/><Relationship Id="rId1414" Type="http://schemas.openxmlformats.org/officeDocument/2006/relationships/slide" Target="slides/slide1408.xml"/><Relationship Id="rId1621" Type="http://schemas.openxmlformats.org/officeDocument/2006/relationships/slide" Target="slides/slide1615.xml"/><Relationship Id="rId1859" Type="http://schemas.openxmlformats.org/officeDocument/2006/relationships/slide" Target="slides/slide1853.xml"/><Relationship Id="rId1719" Type="http://schemas.openxmlformats.org/officeDocument/2006/relationships/slide" Target="slides/slide1713.xml"/><Relationship Id="rId1926" Type="http://schemas.openxmlformats.org/officeDocument/2006/relationships/slide" Target="slides/slide1920.xml"/><Relationship Id="rId2090" Type="http://schemas.openxmlformats.org/officeDocument/2006/relationships/slide" Target="slides/slide2084.xml"/><Relationship Id="rId2188" Type="http://schemas.openxmlformats.org/officeDocument/2006/relationships/slide" Target="slides/slide2182.xml"/><Relationship Id="rId2395" Type="http://schemas.openxmlformats.org/officeDocument/2006/relationships/slide" Target="slides/slide2389.xml"/><Relationship Id="rId367" Type="http://schemas.openxmlformats.org/officeDocument/2006/relationships/slide" Target="slides/slide361.xml"/><Relationship Id="rId574" Type="http://schemas.openxmlformats.org/officeDocument/2006/relationships/slide" Target="slides/slide568.xml"/><Relationship Id="rId2048" Type="http://schemas.openxmlformats.org/officeDocument/2006/relationships/slide" Target="slides/slide2042.xml"/><Relationship Id="rId2255" Type="http://schemas.openxmlformats.org/officeDocument/2006/relationships/slide" Target="slides/slide2249.xml"/><Relationship Id="rId227" Type="http://schemas.openxmlformats.org/officeDocument/2006/relationships/slide" Target="slides/slide221.xml"/><Relationship Id="rId781" Type="http://schemas.openxmlformats.org/officeDocument/2006/relationships/slide" Target="slides/slide775.xml"/><Relationship Id="rId879" Type="http://schemas.openxmlformats.org/officeDocument/2006/relationships/slide" Target="slides/slide873.xml"/><Relationship Id="rId2462" Type="http://schemas.openxmlformats.org/officeDocument/2006/relationships/slide" Target="slides/slide2456.xml"/><Relationship Id="rId2767" Type="http://schemas.openxmlformats.org/officeDocument/2006/relationships/slide" Target="slides/slide2761.xml"/><Relationship Id="rId434" Type="http://schemas.openxmlformats.org/officeDocument/2006/relationships/slide" Target="slides/slide428.xml"/><Relationship Id="rId641" Type="http://schemas.openxmlformats.org/officeDocument/2006/relationships/slide" Target="slides/slide635.xml"/><Relationship Id="rId739" Type="http://schemas.openxmlformats.org/officeDocument/2006/relationships/slide" Target="slides/slide733.xml"/><Relationship Id="rId1064" Type="http://schemas.openxmlformats.org/officeDocument/2006/relationships/slide" Target="slides/slide1058.xml"/><Relationship Id="rId1271" Type="http://schemas.openxmlformats.org/officeDocument/2006/relationships/slide" Target="slides/slide1265.xml"/><Relationship Id="rId1369" Type="http://schemas.openxmlformats.org/officeDocument/2006/relationships/slide" Target="slides/slide1363.xml"/><Relationship Id="rId1576" Type="http://schemas.openxmlformats.org/officeDocument/2006/relationships/slide" Target="slides/slide1570.xml"/><Relationship Id="rId2115" Type="http://schemas.openxmlformats.org/officeDocument/2006/relationships/slide" Target="slides/slide2109.xml"/><Relationship Id="rId2322" Type="http://schemas.openxmlformats.org/officeDocument/2006/relationships/slide" Target="slides/slide2316.xml"/><Relationship Id="rId501" Type="http://schemas.openxmlformats.org/officeDocument/2006/relationships/slide" Target="slides/slide495.xml"/><Relationship Id="rId946" Type="http://schemas.openxmlformats.org/officeDocument/2006/relationships/slide" Target="slides/slide940.xml"/><Relationship Id="rId1131" Type="http://schemas.openxmlformats.org/officeDocument/2006/relationships/slide" Target="slides/slide1125.xml"/><Relationship Id="rId1229" Type="http://schemas.openxmlformats.org/officeDocument/2006/relationships/slide" Target="slides/slide1223.xml"/><Relationship Id="rId1783" Type="http://schemas.openxmlformats.org/officeDocument/2006/relationships/slide" Target="slides/slide1777.xml"/><Relationship Id="rId1990" Type="http://schemas.openxmlformats.org/officeDocument/2006/relationships/slide" Target="slides/slide1984.xml"/><Relationship Id="rId2627" Type="http://schemas.openxmlformats.org/officeDocument/2006/relationships/slide" Target="slides/slide2621.xml"/><Relationship Id="rId75" Type="http://schemas.openxmlformats.org/officeDocument/2006/relationships/slide" Target="slides/slide69.xml"/><Relationship Id="rId806" Type="http://schemas.openxmlformats.org/officeDocument/2006/relationships/slide" Target="slides/slide800.xml"/><Relationship Id="rId1436" Type="http://schemas.openxmlformats.org/officeDocument/2006/relationships/slide" Target="slides/slide1430.xml"/><Relationship Id="rId1643" Type="http://schemas.openxmlformats.org/officeDocument/2006/relationships/slide" Target="slides/slide1637.xml"/><Relationship Id="rId1850" Type="http://schemas.openxmlformats.org/officeDocument/2006/relationships/slide" Target="slides/slide1844.xml"/><Relationship Id="rId1503" Type="http://schemas.openxmlformats.org/officeDocument/2006/relationships/slide" Target="slides/slide1497.xml"/><Relationship Id="rId1710" Type="http://schemas.openxmlformats.org/officeDocument/2006/relationships/slide" Target="slides/slide1704.xml"/><Relationship Id="rId1948" Type="http://schemas.openxmlformats.org/officeDocument/2006/relationships/slide" Target="slides/slide1942.xml"/><Relationship Id="rId291" Type="http://schemas.openxmlformats.org/officeDocument/2006/relationships/slide" Target="slides/slide285.xml"/><Relationship Id="rId1808" Type="http://schemas.openxmlformats.org/officeDocument/2006/relationships/slide" Target="slides/slide1802.xml"/><Relationship Id="rId151" Type="http://schemas.openxmlformats.org/officeDocument/2006/relationships/slide" Target="slides/slide145.xml"/><Relationship Id="rId389" Type="http://schemas.openxmlformats.org/officeDocument/2006/relationships/slide" Target="slides/slide383.xml"/><Relationship Id="rId596" Type="http://schemas.openxmlformats.org/officeDocument/2006/relationships/slide" Target="slides/slide590.xml"/><Relationship Id="rId2277" Type="http://schemas.openxmlformats.org/officeDocument/2006/relationships/slide" Target="slides/slide2271.xml"/><Relationship Id="rId2484" Type="http://schemas.openxmlformats.org/officeDocument/2006/relationships/slide" Target="slides/slide2478.xml"/><Relationship Id="rId2691" Type="http://schemas.openxmlformats.org/officeDocument/2006/relationships/slide" Target="slides/slide2685.xml"/><Relationship Id="rId249" Type="http://schemas.openxmlformats.org/officeDocument/2006/relationships/slide" Target="slides/slide243.xml"/><Relationship Id="rId456" Type="http://schemas.openxmlformats.org/officeDocument/2006/relationships/slide" Target="slides/slide450.xml"/><Relationship Id="rId663" Type="http://schemas.openxmlformats.org/officeDocument/2006/relationships/slide" Target="slides/slide657.xml"/><Relationship Id="rId870" Type="http://schemas.openxmlformats.org/officeDocument/2006/relationships/slide" Target="slides/slide864.xml"/><Relationship Id="rId1086" Type="http://schemas.openxmlformats.org/officeDocument/2006/relationships/slide" Target="slides/slide1080.xml"/><Relationship Id="rId1293" Type="http://schemas.openxmlformats.org/officeDocument/2006/relationships/slide" Target="slides/slide1287.xml"/><Relationship Id="rId2137" Type="http://schemas.openxmlformats.org/officeDocument/2006/relationships/slide" Target="slides/slide2131.xml"/><Relationship Id="rId2344" Type="http://schemas.openxmlformats.org/officeDocument/2006/relationships/slide" Target="slides/slide2338.xml"/><Relationship Id="rId2551" Type="http://schemas.openxmlformats.org/officeDocument/2006/relationships/slide" Target="slides/slide2545.xml"/><Relationship Id="rId2789" Type="http://schemas.openxmlformats.org/officeDocument/2006/relationships/font" Target="fonts/font3.fntdata"/><Relationship Id="rId109" Type="http://schemas.openxmlformats.org/officeDocument/2006/relationships/slide" Target="slides/slide103.xml"/><Relationship Id="rId316" Type="http://schemas.openxmlformats.org/officeDocument/2006/relationships/slide" Target="slides/slide310.xml"/><Relationship Id="rId523" Type="http://schemas.openxmlformats.org/officeDocument/2006/relationships/slide" Target="slides/slide517.xml"/><Relationship Id="rId968" Type="http://schemas.openxmlformats.org/officeDocument/2006/relationships/slide" Target="slides/slide962.xml"/><Relationship Id="rId1153" Type="http://schemas.openxmlformats.org/officeDocument/2006/relationships/slide" Target="slides/slide1147.xml"/><Relationship Id="rId1598" Type="http://schemas.openxmlformats.org/officeDocument/2006/relationships/slide" Target="slides/slide1592.xml"/><Relationship Id="rId2204" Type="http://schemas.openxmlformats.org/officeDocument/2006/relationships/slide" Target="slides/slide2198.xml"/><Relationship Id="rId2649" Type="http://schemas.openxmlformats.org/officeDocument/2006/relationships/slide" Target="slides/slide2643.xml"/><Relationship Id="rId97" Type="http://schemas.openxmlformats.org/officeDocument/2006/relationships/slide" Target="slides/slide91.xml"/><Relationship Id="rId730" Type="http://schemas.openxmlformats.org/officeDocument/2006/relationships/slide" Target="slides/slide724.xml"/><Relationship Id="rId828" Type="http://schemas.openxmlformats.org/officeDocument/2006/relationships/slide" Target="slides/slide822.xml"/><Relationship Id="rId1013" Type="http://schemas.openxmlformats.org/officeDocument/2006/relationships/slide" Target="slides/slide1007.xml"/><Relationship Id="rId1360" Type="http://schemas.openxmlformats.org/officeDocument/2006/relationships/slide" Target="slides/slide1354.xml"/><Relationship Id="rId1458" Type="http://schemas.openxmlformats.org/officeDocument/2006/relationships/slide" Target="slides/slide1452.xml"/><Relationship Id="rId1665" Type="http://schemas.openxmlformats.org/officeDocument/2006/relationships/slide" Target="slides/slide1659.xml"/><Relationship Id="rId1872" Type="http://schemas.openxmlformats.org/officeDocument/2006/relationships/slide" Target="slides/slide1866.xml"/><Relationship Id="rId2411" Type="http://schemas.openxmlformats.org/officeDocument/2006/relationships/slide" Target="slides/slide2405.xml"/><Relationship Id="rId2509" Type="http://schemas.openxmlformats.org/officeDocument/2006/relationships/slide" Target="slides/slide2503.xml"/><Relationship Id="rId2716" Type="http://schemas.openxmlformats.org/officeDocument/2006/relationships/slide" Target="slides/slide2710.xml"/><Relationship Id="rId1220" Type="http://schemas.openxmlformats.org/officeDocument/2006/relationships/slide" Target="slides/slide1214.xml"/><Relationship Id="rId1318" Type="http://schemas.openxmlformats.org/officeDocument/2006/relationships/slide" Target="slides/slide1312.xml"/><Relationship Id="rId1525" Type="http://schemas.openxmlformats.org/officeDocument/2006/relationships/slide" Target="slides/slide1519.xml"/><Relationship Id="rId1732" Type="http://schemas.openxmlformats.org/officeDocument/2006/relationships/slide" Target="slides/slide1726.xml"/><Relationship Id="rId24" Type="http://schemas.openxmlformats.org/officeDocument/2006/relationships/slide" Target="slides/slide18.xml"/><Relationship Id="rId2299" Type="http://schemas.openxmlformats.org/officeDocument/2006/relationships/slide" Target="slides/slide2293.xml"/><Relationship Id="rId173" Type="http://schemas.openxmlformats.org/officeDocument/2006/relationships/slide" Target="slides/slide167.xml"/><Relationship Id="rId380" Type="http://schemas.openxmlformats.org/officeDocument/2006/relationships/slide" Target="slides/slide374.xml"/><Relationship Id="rId2061" Type="http://schemas.openxmlformats.org/officeDocument/2006/relationships/slide" Target="slides/slide2055.xml"/><Relationship Id="rId240" Type="http://schemas.openxmlformats.org/officeDocument/2006/relationships/slide" Target="slides/slide234.xml"/><Relationship Id="rId478" Type="http://schemas.openxmlformats.org/officeDocument/2006/relationships/slide" Target="slides/slide472.xml"/><Relationship Id="rId685" Type="http://schemas.openxmlformats.org/officeDocument/2006/relationships/slide" Target="slides/slide679.xml"/><Relationship Id="rId892" Type="http://schemas.openxmlformats.org/officeDocument/2006/relationships/slide" Target="slides/slide886.xml"/><Relationship Id="rId2159" Type="http://schemas.openxmlformats.org/officeDocument/2006/relationships/slide" Target="slides/slide2153.xml"/><Relationship Id="rId2366" Type="http://schemas.openxmlformats.org/officeDocument/2006/relationships/slide" Target="slides/slide2360.xml"/><Relationship Id="rId2573" Type="http://schemas.openxmlformats.org/officeDocument/2006/relationships/slide" Target="slides/slide2567.xml"/><Relationship Id="rId2780" Type="http://schemas.openxmlformats.org/officeDocument/2006/relationships/slide" Target="slides/slide2774.xml"/><Relationship Id="rId100" Type="http://schemas.openxmlformats.org/officeDocument/2006/relationships/slide" Target="slides/slide94.xml"/><Relationship Id="rId338" Type="http://schemas.openxmlformats.org/officeDocument/2006/relationships/slide" Target="slides/slide332.xml"/><Relationship Id="rId545" Type="http://schemas.openxmlformats.org/officeDocument/2006/relationships/slide" Target="slides/slide539.xml"/><Relationship Id="rId752" Type="http://schemas.openxmlformats.org/officeDocument/2006/relationships/slide" Target="slides/slide746.xml"/><Relationship Id="rId1175" Type="http://schemas.openxmlformats.org/officeDocument/2006/relationships/slide" Target="slides/slide1169.xml"/><Relationship Id="rId1382" Type="http://schemas.openxmlformats.org/officeDocument/2006/relationships/slide" Target="slides/slide1376.xml"/><Relationship Id="rId2019" Type="http://schemas.openxmlformats.org/officeDocument/2006/relationships/slide" Target="slides/slide2013.xml"/><Relationship Id="rId2226" Type="http://schemas.openxmlformats.org/officeDocument/2006/relationships/slide" Target="slides/slide2220.xml"/><Relationship Id="rId2433" Type="http://schemas.openxmlformats.org/officeDocument/2006/relationships/slide" Target="slides/slide2427.xml"/><Relationship Id="rId2640" Type="http://schemas.openxmlformats.org/officeDocument/2006/relationships/slide" Target="slides/slide2634.xml"/><Relationship Id="rId405" Type="http://schemas.openxmlformats.org/officeDocument/2006/relationships/slide" Target="slides/slide399.xml"/><Relationship Id="rId612" Type="http://schemas.openxmlformats.org/officeDocument/2006/relationships/slide" Target="slides/slide606.xml"/><Relationship Id="rId1035" Type="http://schemas.openxmlformats.org/officeDocument/2006/relationships/slide" Target="slides/slide1029.xml"/><Relationship Id="rId1242" Type="http://schemas.openxmlformats.org/officeDocument/2006/relationships/slide" Target="slides/slide1236.xml"/><Relationship Id="rId1687" Type="http://schemas.openxmlformats.org/officeDocument/2006/relationships/slide" Target="slides/slide1681.xml"/><Relationship Id="rId1894" Type="http://schemas.openxmlformats.org/officeDocument/2006/relationships/slide" Target="slides/slide1888.xml"/><Relationship Id="rId2500" Type="http://schemas.openxmlformats.org/officeDocument/2006/relationships/slide" Target="slides/slide2494.xml"/><Relationship Id="rId2738" Type="http://schemas.openxmlformats.org/officeDocument/2006/relationships/slide" Target="slides/slide2732.xml"/><Relationship Id="rId917" Type="http://schemas.openxmlformats.org/officeDocument/2006/relationships/slide" Target="slides/slide911.xml"/><Relationship Id="rId1102" Type="http://schemas.openxmlformats.org/officeDocument/2006/relationships/slide" Target="slides/slide1096.xml"/><Relationship Id="rId1547" Type="http://schemas.openxmlformats.org/officeDocument/2006/relationships/slide" Target="slides/slide1541.xml"/><Relationship Id="rId1754" Type="http://schemas.openxmlformats.org/officeDocument/2006/relationships/slide" Target="slides/slide1748.xml"/><Relationship Id="rId1961" Type="http://schemas.openxmlformats.org/officeDocument/2006/relationships/slide" Target="slides/slide1955.xml"/><Relationship Id="rId46" Type="http://schemas.openxmlformats.org/officeDocument/2006/relationships/slide" Target="slides/slide40.xml"/><Relationship Id="rId1407" Type="http://schemas.openxmlformats.org/officeDocument/2006/relationships/slide" Target="slides/slide1401.xml"/><Relationship Id="rId1614" Type="http://schemas.openxmlformats.org/officeDocument/2006/relationships/slide" Target="slides/slide1608.xml"/><Relationship Id="rId1821" Type="http://schemas.openxmlformats.org/officeDocument/2006/relationships/slide" Target="slides/slide1815.xml"/><Relationship Id="rId195" Type="http://schemas.openxmlformats.org/officeDocument/2006/relationships/slide" Target="slides/slide189.xml"/><Relationship Id="rId1919" Type="http://schemas.openxmlformats.org/officeDocument/2006/relationships/slide" Target="slides/slide1913.xml"/><Relationship Id="rId2083" Type="http://schemas.openxmlformats.org/officeDocument/2006/relationships/slide" Target="slides/slide2077.xml"/><Relationship Id="rId2290" Type="http://schemas.openxmlformats.org/officeDocument/2006/relationships/slide" Target="slides/slide2284.xml"/><Relationship Id="rId2388" Type="http://schemas.openxmlformats.org/officeDocument/2006/relationships/slide" Target="slides/slide2382.xml"/><Relationship Id="rId2595" Type="http://schemas.openxmlformats.org/officeDocument/2006/relationships/slide" Target="slides/slide2589.xml"/><Relationship Id="rId262" Type="http://schemas.openxmlformats.org/officeDocument/2006/relationships/slide" Target="slides/slide256.xml"/><Relationship Id="rId567" Type="http://schemas.openxmlformats.org/officeDocument/2006/relationships/slide" Target="slides/slide561.xml"/><Relationship Id="rId1197" Type="http://schemas.openxmlformats.org/officeDocument/2006/relationships/slide" Target="slides/slide1191.xml"/><Relationship Id="rId2150" Type="http://schemas.openxmlformats.org/officeDocument/2006/relationships/slide" Target="slides/slide2144.xml"/><Relationship Id="rId2248" Type="http://schemas.openxmlformats.org/officeDocument/2006/relationships/slide" Target="slides/slide2242.xml"/><Relationship Id="rId122" Type="http://schemas.openxmlformats.org/officeDocument/2006/relationships/slide" Target="slides/slide116.xml"/><Relationship Id="rId774" Type="http://schemas.openxmlformats.org/officeDocument/2006/relationships/slide" Target="slides/slide768.xml"/><Relationship Id="rId981" Type="http://schemas.openxmlformats.org/officeDocument/2006/relationships/slide" Target="slides/slide975.xml"/><Relationship Id="rId1057" Type="http://schemas.openxmlformats.org/officeDocument/2006/relationships/slide" Target="slides/slide1051.xml"/><Relationship Id="rId2010" Type="http://schemas.openxmlformats.org/officeDocument/2006/relationships/slide" Target="slides/slide2004.xml"/><Relationship Id="rId2455" Type="http://schemas.openxmlformats.org/officeDocument/2006/relationships/slide" Target="slides/slide2449.xml"/><Relationship Id="rId2662" Type="http://schemas.openxmlformats.org/officeDocument/2006/relationships/slide" Target="slides/slide2656.xml"/><Relationship Id="rId427" Type="http://schemas.openxmlformats.org/officeDocument/2006/relationships/slide" Target="slides/slide421.xml"/><Relationship Id="rId634" Type="http://schemas.openxmlformats.org/officeDocument/2006/relationships/slide" Target="slides/slide628.xml"/><Relationship Id="rId841" Type="http://schemas.openxmlformats.org/officeDocument/2006/relationships/slide" Target="slides/slide835.xml"/><Relationship Id="rId1264" Type="http://schemas.openxmlformats.org/officeDocument/2006/relationships/slide" Target="slides/slide1258.xml"/><Relationship Id="rId1471" Type="http://schemas.openxmlformats.org/officeDocument/2006/relationships/slide" Target="slides/slide1465.xml"/><Relationship Id="rId1569" Type="http://schemas.openxmlformats.org/officeDocument/2006/relationships/slide" Target="slides/slide1563.xml"/><Relationship Id="rId2108" Type="http://schemas.openxmlformats.org/officeDocument/2006/relationships/slide" Target="slides/slide2102.xml"/><Relationship Id="rId2315" Type="http://schemas.openxmlformats.org/officeDocument/2006/relationships/slide" Target="slides/slide2309.xml"/><Relationship Id="rId2522" Type="http://schemas.openxmlformats.org/officeDocument/2006/relationships/slide" Target="slides/slide2516.xml"/><Relationship Id="rId701" Type="http://schemas.openxmlformats.org/officeDocument/2006/relationships/slide" Target="slides/slide695.xml"/><Relationship Id="rId939" Type="http://schemas.openxmlformats.org/officeDocument/2006/relationships/slide" Target="slides/slide933.xml"/><Relationship Id="rId1124" Type="http://schemas.openxmlformats.org/officeDocument/2006/relationships/slide" Target="slides/slide1118.xml"/><Relationship Id="rId1331" Type="http://schemas.openxmlformats.org/officeDocument/2006/relationships/slide" Target="slides/slide1325.xml"/><Relationship Id="rId1776" Type="http://schemas.openxmlformats.org/officeDocument/2006/relationships/slide" Target="slides/slide1770.xml"/><Relationship Id="rId1983" Type="http://schemas.openxmlformats.org/officeDocument/2006/relationships/slide" Target="slides/slide1977.xml"/><Relationship Id="rId68" Type="http://schemas.openxmlformats.org/officeDocument/2006/relationships/slide" Target="slides/slide62.xml"/><Relationship Id="rId1429" Type="http://schemas.openxmlformats.org/officeDocument/2006/relationships/slide" Target="slides/slide1423.xml"/><Relationship Id="rId1636" Type="http://schemas.openxmlformats.org/officeDocument/2006/relationships/slide" Target="slides/slide1630.xml"/><Relationship Id="rId1843" Type="http://schemas.openxmlformats.org/officeDocument/2006/relationships/slide" Target="slides/slide1837.xml"/><Relationship Id="rId1703" Type="http://schemas.openxmlformats.org/officeDocument/2006/relationships/slide" Target="slides/slide1697.xml"/><Relationship Id="rId1910" Type="http://schemas.openxmlformats.org/officeDocument/2006/relationships/slide" Target="slides/slide1904.xml"/><Relationship Id="rId284" Type="http://schemas.openxmlformats.org/officeDocument/2006/relationships/slide" Target="slides/slide278.xml"/><Relationship Id="rId491" Type="http://schemas.openxmlformats.org/officeDocument/2006/relationships/slide" Target="slides/slide485.xml"/><Relationship Id="rId2172" Type="http://schemas.openxmlformats.org/officeDocument/2006/relationships/slide" Target="slides/slide2166.xml"/><Relationship Id="rId144" Type="http://schemas.openxmlformats.org/officeDocument/2006/relationships/slide" Target="slides/slide138.xml"/><Relationship Id="rId589" Type="http://schemas.openxmlformats.org/officeDocument/2006/relationships/slide" Target="slides/slide583.xml"/><Relationship Id="rId796" Type="http://schemas.openxmlformats.org/officeDocument/2006/relationships/slide" Target="slides/slide790.xml"/><Relationship Id="rId2477" Type="http://schemas.openxmlformats.org/officeDocument/2006/relationships/slide" Target="slides/slide2471.xml"/><Relationship Id="rId2684" Type="http://schemas.openxmlformats.org/officeDocument/2006/relationships/slide" Target="slides/slide2678.xml"/><Relationship Id="rId351" Type="http://schemas.openxmlformats.org/officeDocument/2006/relationships/slide" Target="slides/slide345.xml"/><Relationship Id="rId449" Type="http://schemas.openxmlformats.org/officeDocument/2006/relationships/slide" Target="slides/slide443.xml"/><Relationship Id="rId656" Type="http://schemas.openxmlformats.org/officeDocument/2006/relationships/slide" Target="slides/slide650.xml"/><Relationship Id="rId863" Type="http://schemas.openxmlformats.org/officeDocument/2006/relationships/slide" Target="slides/slide857.xml"/><Relationship Id="rId1079" Type="http://schemas.openxmlformats.org/officeDocument/2006/relationships/slide" Target="slides/slide1073.xml"/><Relationship Id="rId1286" Type="http://schemas.openxmlformats.org/officeDocument/2006/relationships/slide" Target="slides/slide1280.xml"/><Relationship Id="rId1493" Type="http://schemas.openxmlformats.org/officeDocument/2006/relationships/slide" Target="slides/slide1487.xml"/><Relationship Id="rId2032" Type="http://schemas.openxmlformats.org/officeDocument/2006/relationships/slide" Target="slides/slide2026.xml"/><Relationship Id="rId2337" Type="http://schemas.openxmlformats.org/officeDocument/2006/relationships/slide" Target="slides/slide2331.xml"/><Relationship Id="rId2544" Type="http://schemas.openxmlformats.org/officeDocument/2006/relationships/slide" Target="slides/slide2538.xml"/><Relationship Id="rId211" Type="http://schemas.openxmlformats.org/officeDocument/2006/relationships/slide" Target="slides/slide205.xml"/><Relationship Id="rId309" Type="http://schemas.openxmlformats.org/officeDocument/2006/relationships/slide" Target="slides/slide303.xml"/><Relationship Id="rId516" Type="http://schemas.openxmlformats.org/officeDocument/2006/relationships/slide" Target="slides/slide510.xml"/><Relationship Id="rId1146" Type="http://schemas.openxmlformats.org/officeDocument/2006/relationships/slide" Target="slides/slide1140.xml"/><Relationship Id="rId1798" Type="http://schemas.openxmlformats.org/officeDocument/2006/relationships/slide" Target="slides/slide1792.xml"/><Relationship Id="rId2751" Type="http://schemas.openxmlformats.org/officeDocument/2006/relationships/slide" Target="slides/slide2745.xml"/><Relationship Id="rId723" Type="http://schemas.openxmlformats.org/officeDocument/2006/relationships/slide" Target="slides/slide717.xml"/><Relationship Id="rId930" Type="http://schemas.openxmlformats.org/officeDocument/2006/relationships/slide" Target="slides/slide924.xml"/><Relationship Id="rId1006" Type="http://schemas.openxmlformats.org/officeDocument/2006/relationships/slide" Target="slides/slide1000.xml"/><Relationship Id="rId1353" Type="http://schemas.openxmlformats.org/officeDocument/2006/relationships/slide" Target="slides/slide1347.xml"/><Relationship Id="rId1560" Type="http://schemas.openxmlformats.org/officeDocument/2006/relationships/slide" Target="slides/slide1554.xml"/><Relationship Id="rId1658" Type="http://schemas.openxmlformats.org/officeDocument/2006/relationships/slide" Target="slides/slide1652.xml"/><Relationship Id="rId1865" Type="http://schemas.openxmlformats.org/officeDocument/2006/relationships/slide" Target="slides/slide1859.xml"/><Relationship Id="rId2404" Type="http://schemas.openxmlformats.org/officeDocument/2006/relationships/slide" Target="slides/slide2398.xml"/><Relationship Id="rId2611" Type="http://schemas.openxmlformats.org/officeDocument/2006/relationships/slide" Target="slides/slide2605.xml"/><Relationship Id="rId2709" Type="http://schemas.openxmlformats.org/officeDocument/2006/relationships/slide" Target="slides/slide2703.xml"/><Relationship Id="rId1213" Type="http://schemas.openxmlformats.org/officeDocument/2006/relationships/slide" Target="slides/slide1207.xml"/><Relationship Id="rId1420" Type="http://schemas.openxmlformats.org/officeDocument/2006/relationships/slide" Target="slides/slide1414.xml"/><Relationship Id="rId1518" Type="http://schemas.openxmlformats.org/officeDocument/2006/relationships/slide" Target="slides/slide1512.xml"/><Relationship Id="rId1725" Type="http://schemas.openxmlformats.org/officeDocument/2006/relationships/slide" Target="slides/slide1719.xml"/><Relationship Id="rId1932" Type="http://schemas.openxmlformats.org/officeDocument/2006/relationships/slide" Target="slides/slide1926.xml"/><Relationship Id="rId17" Type="http://schemas.openxmlformats.org/officeDocument/2006/relationships/slide" Target="slides/slide11.xml"/><Relationship Id="rId2194" Type="http://schemas.openxmlformats.org/officeDocument/2006/relationships/slide" Target="slides/slide2188.xml"/><Relationship Id="rId166" Type="http://schemas.openxmlformats.org/officeDocument/2006/relationships/slide" Target="slides/slide160.xml"/><Relationship Id="rId373" Type="http://schemas.openxmlformats.org/officeDocument/2006/relationships/slide" Target="slides/slide367.xml"/><Relationship Id="rId580" Type="http://schemas.openxmlformats.org/officeDocument/2006/relationships/slide" Target="slides/slide574.xml"/><Relationship Id="rId2054" Type="http://schemas.openxmlformats.org/officeDocument/2006/relationships/slide" Target="slides/slide2048.xml"/><Relationship Id="rId2261" Type="http://schemas.openxmlformats.org/officeDocument/2006/relationships/slide" Target="slides/slide2255.xml"/><Relationship Id="rId2499" Type="http://schemas.openxmlformats.org/officeDocument/2006/relationships/slide" Target="slides/slide2493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27.xml"/><Relationship Id="rId440" Type="http://schemas.openxmlformats.org/officeDocument/2006/relationships/slide" Target="slides/slide434.xml"/><Relationship Id="rId678" Type="http://schemas.openxmlformats.org/officeDocument/2006/relationships/slide" Target="slides/slide672.xml"/><Relationship Id="rId885" Type="http://schemas.openxmlformats.org/officeDocument/2006/relationships/slide" Target="slides/slide879.xml"/><Relationship Id="rId1070" Type="http://schemas.openxmlformats.org/officeDocument/2006/relationships/slide" Target="slides/slide1064.xml"/><Relationship Id="rId2121" Type="http://schemas.openxmlformats.org/officeDocument/2006/relationships/slide" Target="slides/slide2115.xml"/><Relationship Id="rId2359" Type="http://schemas.openxmlformats.org/officeDocument/2006/relationships/slide" Target="slides/slide2353.xml"/><Relationship Id="rId2566" Type="http://schemas.openxmlformats.org/officeDocument/2006/relationships/slide" Target="slides/slide2560.xml"/><Relationship Id="rId2773" Type="http://schemas.openxmlformats.org/officeDocument/2006/relationships/slide" Target="slides/slide2767.xml"/><Relationship Id="rId300" Type="http://schemas.openxmlformats.org/officeDocument/2006/relationships/slide" Target="slides/slide294.xml"/><Relationship Id="rId538" Type="http://schemas.openxmlformats.org/officeDocument/2006/relationships/slide" Target="slides/slide532.xml"/><Relationship Id="rId745" Type="http://schemas.openxmlformats.org/officeDocument/2006/relationships/slide" Target="slides/slide739.xml"/><Relationship Id="rId952" Type="http://schemas.openxmlformats.org/officeDocument/2006/relationships/slide" Target="slides/slide946.xml"/><Relationship Id="rId1168" Type="http://schemas.openxmlformats.org/officeDocument/2006/relationships/slide" Target="slides/slide1162.xml"/><Relationship Id="rId1375" Type="http://schemas.openxmlformats.org/officeDocument/2006/relationships/slide" Target="slides/slide1369.xml"/><Relationship Id="rId1582" Type="http://schemas.openxmlformats.org/officeDocument/2006/relationships/slide" Target="slides/slide1576.xml"/><Relationship Id="rId2219" Type="http://schemas.openxmlformats.org/officeDocument/2006/relationships/slide" Target="slides/slide2213.xml"/><Relationship Id="rId2426" Type="http://schemas.openxmlformats.org/officeDocument/2006/relationships/slide" Target="slides/slide2420.xml"/><Relationship Id="rId2633" Type="http://schemas.openxmlformats.org/officeDocument/2006/relationships/slide" Target="slides/slide2627.xml"/><Relationship Id="rId81" Type="http://schemas.openxmlformats.org/officeDocument/2006/relationships/slide" Target="slides/slide75.xml"/><Relationship Id="rId605" Type="http://schemas.openxmlformats.org/officeDocument/2006/relationships/slide" Target="slides/slide599.xml"/><Relationship Id="rId812" Type="http://schemas.openxmlformats.org/officeDocument/2006/relationships/slide" Target="slides/slide806.xml"/><Relationship Id="rId1028" Type="http://schemas.openxmlformats.org/officeDocument/2006/relationships/slide" Target="slides/slide1022.xml"/><Relationship Id="rId1235" Type="http://schemas.openxmlformats.org/officeDocument/2006/relationships/slide" Target="slides/slide1229.xml"/><Relationship Id="rId1442" Type="http://schemas.openxmlformats.org/officeDocument/2006/relationships/slide" Target="slides/slide1436.xml"/><Relationship Id="rId1887" Type="http://schemas.openxmlformats.org/officeDocument/2006/relationships/slide" Target="slides/slide1881.xml"/><Relationship Id="rId1302" Type="http://schemas.openxmlformats.org/officeDocument/2006/relationships/slide" Target="slides/slide1296.xml"/><Relationship Id="rId1747" Type="http://schemas.openxmlformats.org/officeDocument/2006/relationships/slide" Target="slides/slide1741.xml"/><Relationship Id="rId1954" Type="http://schemas.openxmlformats.org/officeDocument/2006/relationships/slide" Target="slides/slide1948.xml"/><Relationship Id="rId2700" Type="http://schemas.openxmlformats.org/officeDocument/2006/relationships/slide" Target="slides/slide2694.xml"/><Relationship Id="rId39" Type="http://schemas.openxmlformats.org/officeDocument/2006/relationships/slide" Target="slides/slide33.xml"/><Relationship Id="rId1607" Type="http://schemas.openxmlformats.org/officeDocument/2006/relationships/slide" Target="slides/slide1601.xml"/><Relationship Id="rId1814" Type="http://schemas.openxmlformats.org/officeDocument/2006/relationships/slide" Target="slides/slide1808.xml"/><Relationship Id="rId188" Type="http://schemas.openxmlformats.org/officeDocument/2006/relationships/slide" Target="slides/slide182.xml"/><Relationship Id="rId395" Type="http://schemas.openxmlformats.org/officeDocument/2006/relationships/slide" Target="slides/slide389.xml"/><Relationship Id="rId2076" Type="http://schemas.openxmlformats.org/officeDocument/2006/relationships/slide" Target="slides/slide2070.xml"/><Relationship Id="rId2283" Type="http://schemas.openxmlformats.org/officeDocument/2006/relationships/slide" Target="slides/slide2277.xml"/><Relationship Id="rId2490" Type="http://schemas.openxmlformats.org/officeDocument/2006/relationships/slide" Target="slides/slide2484.xml"/><Relationship Id="rId2588" Type="http://schemas.openxmlformats.org/officeDocument/2006/relationships/slide" Target="slides/slide2582.xml"/><Relationship Id="rId255" Type="http://schemas.openxmlformats.org/officeDocument/2006/relationships/slide" Target="slides/slide249.xml"/><Relationship Id="rId462" Type="http://schemas.openxmlformats.org/officeDocument/2006/relationships/slide" Target="slides/slide456.xml"/><Relationship Id="rId1092" Type="http://schemas.openxmlformats.org/officeDocument/2006/relationships/slide" Target="slides/slide1086.xml"/><Relationship Id="rId1397" Type="http://schemas.openxmlformats.org/officeDocument/2006/relationships/slide" Target="slides/slide1391.xml"/><Relationship Id="rId2143" Type="http://schemas.openxmlformats.org/officeDocument/2006/relationships/slide" Target="slides/slide2137.xml"/><Relationship Id="rId2350" Type="http://schemas.openxmlformats.org/officeDocument/2006/relationships/slide" Target="slides/slide2344.xml"/><Relationship Id="rId2795" Type="http://schemas.openxmlformats.org/officeDocument/2006/relationships/font" Target="fonts/font9.fntdata"/><Relationship Id="rId115" Type="http://schemas.openxmlformats.org/officeDocument/2006/relationships/slide" Target="slides/slide109.xml"/><Relationship Id="rId322" Type="http://schemas.openxmlformats.org/officeDocument/2006/relationships/slide" Target="slides/slide316.xml"/><Relationship Id="rId767" Type="http://schemas.openxmlformats.org/officeDocument/2006/relationships/slide" Target="slides/slide761.xml"/><Relationship Id="rId974" Type="http://schemas.openxmlformats.org/officeDocument/2006/relationships/slide" Target="slides/slide968.xml"/><Relationship Id="rId2003" Type="http://schemas.openxmlformats.org/officeDocument/2006/relationships/slide" Target="slides/slide1997.xml"/><Relationship Id="rId2210" Type="http://schemas.openxmlformats.org/officeDocument/2006/relationships/slide" Target="slides/slide2204.xml"/><Relationship Id="rId2448" Type="http://schemas.openxmlformats.org/officeDocument/2006/relationships/slide" Target="slides/slide2442.xml"/><Relationship Id="rId2655" Type="http://schemas.openxmlformats.org/officeDocument/2006/relationships/slide" Target="slides/slide2649.xml"/><Relationship Id="rId627" Type="http://schemas.openxmlformats.org/officeDocument/2006/relationships/slide" Target="slides/slide621.xml"/><Relationship Id="rId834" Type="http://schemas.openxmlformats.org/officeDocument/2006/relationships/slide" Target="slides/slide828.xml"/><Relationship Id="rId1257" Type="http://schemas.openxmlformats.org/officeDocument/2006/relationships/slide" Target="slides/slide1251.xml"/><Relationship Id="rId1464" Type="http://schemas.openxmlformats.org/officeDocument/2006/relationships/slide" Target="slides/slide1458.xml"/><Relationship Id="rId1671" Type="http://schemas.openxmlformats.org/officeDocument/2006/relationships/slide" Target="slides/slide1665.xml"/><Relationship Id="rId2308" Type="http://schemas.openxmlformats.org/officeDocument/2006/relationships/slide" Target="slides/slide2302.xml"/><Relationship Id="rId2515" Type="http://schemas.openxmlformats.org/officeDocument/2006/relationships/slide" Target="slides/slide2509.xml"/><Relationship Id="rId2722" Type="http://schemas.openxmlformats.org/officeDocument/2006/relationships/slide" Target="slides/slide2716.xml"/><Relationship Id="rId901" Type="http://schemas.openxmlformats.org/officeDocument/2006/relationships/slide" Target="slides/slide895.xml"/><Relationship Id="rId1117" Type="http://schemas.openxmlformats.org/officeDocument/2006/relationships/slide" Target="slides/slide1111.xml"/><Relationship Id="rId1324" Type="http://schemas.openxmlformats.org/officeDocument/2006/relationships/slide" Target="slides/slide1318.xml"/><Relationship Id="rId1531" Type="http://schemas.openxmlformats.org/officeDocument/2006/relationships/slide" Target="slides/slide1525.xml"/><Relationship Id="rId1769" Type="http://schemas.openxmlformats.org/officeDocument/2006/relationships/slide" Target="slides/slide1763.xml"/><Relationship Id="rId1976" Type="http://schemas.openxmlformats.org/officeDocument/2006/relationships/slide" Target="slides/slide1970.xml"/><Relationship Id="rId30" Type="http://schemas.openxmlformats.org/officeDocument/2006/relationships/slide" Target="slides/slide24.xml"/><Relationship Id="rId1629" Type="http://schemas.openxmlformats.org/officeDocument/2006/relationships/slide" Target="slides/slide1623.xml"/><Relationship Id="rId1836" Type="http://schemas.openxmlformats.org/officeDocument/2006/relationships/slide" Target="slides/slide1830.xml"/><Relationship Id="rId1903" Type="http://schemas.openxmlformats.org/officeDocument/2006/relationships/slide" Target="slides/slide1897.xml"/><Relationship Id="rId2098" Type="http://schemas.openxmlformats.org/officeDocument/2006/relationships/slide" Target="slides/slide2092.xml"/><Relationship Id="rId277" Type="http://schemas.openxmlformats.org/officeDocument/2006/relationships/slide" Target="slides/slide271.xml"/><Relationship Id="rId484" Type="http://schemas.openxmlformats.org/officeDocument/2006/relationships/slide" Target="slides/slide478.xml"/><Relationship Id="rId2165" Type="http://schemas.openxmlformats.org/officeDocument/2006/relationships/slide" Target="slides/slide2159.xml"/><Relationship Id="rId137" Type="http://schemas.openxmlformats.org/officeDocument/2006/relationships/slide" Target="slides/slide131.xml"/><Relationship Id="rId344" Type="http://schemas.openxmlformats.org/officeDocument/2006/relationships/slide" Target="slides/slide338.xml"/><Relationship Id="rId691" Type="http://schemas.openxmlformats.org/officeDocument/2006/relationships/slide" Target="slides/slide685.xml"/><Relationship Id="rId789" Type="http://schemas.openxmlformats.org/officeDocument/2006/relationships/slide" Target="slides/slide783.xml"/><Relationship Id="rId996" Type="http://schemas.openxmlformats.org/officeDocument/2006/relationships/slide" Target="slides/slide990.xml"/><Relationship Id="rId2025" Type="http://schemas.openxmlformats.org/officeDocument/2006/relationships/slide" Target="slides/slide2019.xml"/><Relationship Id="rId2372" Type="http://schemas.openxmlformats.org/officeDocument/2006/relationships/slide" Target="slides/slide2366.xml"/><Relationship Id="rId2677" Type="http://schemas.openxmlformats.org/officeDocument/2006/relationships/slide" Target="slides/slide2671.xml"/><Relationship Id="rId551" Type="http://schemas.openxmlformats.org/officeDocument/2006/relationships/slide" Target="slides/slide545.xml"/><Relationship Id="rId649" Type="http://schemas.openxmlformats.org/officeDocument/2006/relationships/slide" Target="slides/slide643.xml"/><Relationship Id="rId856" Type="http://schemas.openxmlformats.org/officeDocument/2006/relationships/slide" Target="slides/slide850.xml"/><Relationship Id="rId1181" Type="http://schemas.openxmlformats.org/officeDocument/2006/relationships/slide" Target="slides/slide1175.xml"/><Relationship Id="rId1279" Type="http://schemas.openxmlformats.org/officeDocument/2006/relationships/slide" Target="slides/slide1273.xml"/><Relationship Id="rId1486" Type="http://schemas.openxmlformats.org/officeDocument/2006/relationships/slide" Target="slides/slide1480.xml"/><Relationship Id="rId2232" Type="http://schemas.openxmlformats.org/officeDocument/2006/relationships/slide" Target="slides/slide2226.xml"/><Relationship Id="rId2537" Type="http://schemas.openxmlformats.org/officeDocument/2006/relationships/slide" Target="slides/slide2531.xml"/><Relationship Id="rId204" Type="http://schemas.openxmlformats.org/officeDocument/2006/relationships/slide" Target="slides/slide198.xml"/><Relationship Id="rId411" Type="http://schemas.openxmlformats.org/officeDocument/2006/relationships/slide" Target="slides/slide405.xml"/><Relationship Id="rId509" Type="http://schemas.openxmlformats.org/officeDocument/2006/relationships/slide" Target="slides/slide503.xml"/><Relationship Id="rId1041" Type="http://schemas.openxmlformats.org/officeDocument/2006/relationships/slide" Target="slides/slide1035.xml"/><Relationship Id="rId1139" Type="http://schemas.openxmlformats.org/officeDocument/2006/relationships/slide" Target="slides/slide1133.xml"/><Relationship Id="rId1346" Type="http://schemas.openxmlformats.org/officeDocument/2006/relationships/slide" Target="slides/slide1340.xml"/><Relationship Id="rId1693" Type="http://schemas.openxmlformats.org/officeDocument/2006/relationships/slide" Target="slides/slide1687.xml"/><Relationship Id="rId1998" Type="http://schemas.openxmlformats.org/officeDocument/2006/relationships/slide" Target="slides/slide1992.xml"/><Relationship Id="rId2744" Type="http://schemas.openxmlformats.org/officeDocument/2006/relationships/slide" Target="slides/slide2738.xml"/><Relationship Id="rId716" Type="http://schemas.openxmlformats.org/officeDocument/2006/relationships/slide" Target="slides/slide710.xml"/><Relationship Id="rId923" Type="http://schemas.openxmlformats.org/officeDocument/2006/relationships/slide" Target="slides/slide917.xml"/><Relationship Id="rId1553" Type="http://schemas.openxmlformats.org/officeDocument/2006/relationships/slide" Target="slides/slide1547.xml"/><Relationship Id="rId1760" Type="http://schemas.openxmlformats.org/officeDocument/2006/relationships/slide" Target="slides/slide1754.xml"/><Relationship Id="rId1858" Type="http://schemas.openxmlformats.org/officeDocument/2006/relationships/slide" Target="slides/slide1852.xml"/><Relationship Id="rId2604" Type="http://schemas.openxmlformats.org/officeDocument/2006/relationships/slide" Target="slides/slide2598.xml"/><Relationship Id="rId52" Type="http://schemas.openxmlformats.org/officeDocument/2006/relationships/slide" Target="slides/slide46.xml"/><Relationship Id="rId1206" Type="http://schemas.openxmlformats.org/officeDocument/2006/relationships/slide" Target="slides/slide1200.xml"/><Relationship Id="rId1413" Type="http://schemas.openxmlformats.org/officeDocument/2006/relationships/slide" Target="slides/slide1407.xml"/><Relationship Id="rId1620" Type="http://schemas.openxmlformats.org/officeDocument/2006/relationships/slide" Target="slides/slide1614.xml"/><Relationship Id="rId1718" Type="http://schemas.openxmlformats.org/officeDocument/2006/relationships/slide" Target="slides/slide1712.xml"/><Relationship Id="rId1925" Type="http://schemas.openxmlformats.org/officeDocument/2006/relationships/slide" Target="slides/slide1919.xml"/><Relationship Id="rId299" Type="http://schemas.openxmlformats.org/officeDocument/2006/relationships/slide" Target="slides/slide293.xml"/><Relationship Id="rId2187" Type="http://schemas.openxmlformats.org/officeDocument/2006/relationships/slide" Target="slides/slide2181.xml"/><Relationship Id="rId2394" Type="http://schemas.openxmlformats.org/officeDocument/2006/relationships/slide" Target="slides/slide2388.xml"/><Relationship Id="rId159" Type="http://schemas.openxmlformats.org/officeDocument/2006/relationships/slide" Target="slides/slide153.xml"/><Relationship Id="rId366" Type="http://schemas.openxmlformats.org/officeDocument/2006/relationships/slide" Target="slides/slide360.xml"/><Relationship Id="rId573" Type="http://schemas.openxmlformats.org/officeDocument/2006/relationships/slide" Target="slides/slide567.xml"/><Relationship Id="rId780" Type="http://schemas.openxmlformats.org/officeDocument/2006/relationships/slide" Target="slides/slide774.xml"/><Relationship Id="rId2047" Type="http://schemas.openxmlformats.org/officeDocument/2006/relationships/slide" Target="slides/slide2041.xml"/><Relationship Id="rId2254" Type="http://schemas.openxmlformats.org/officeDocument/2006/relationships/slide" Target="slides/slide2248.xml"/><Relationship Id="rId2461" Type="http://schemas.openxmlformats.org/officeDocument/2006/relationships/slide" Target="slides/slide2455.xml"/><Relationship Id="rId2699" Type="http://schemas.openxmlformats.org/officeDocument/2006/relationships/slide" Target="slides/slide2693.xml"/><Relationship Id="rId226" Type="http://schemas.openxmlformats.org/officeDocument/2006/relationships/slide" Target="slides/slide220.xml"/><Relationship Id="rId433" Type="http://schemas.openxmlformats.org/officeDocument/2006/relationships/slide" Target="slides/slide427.xml"/><Relationship Id="rId878" Type="http://schemas.openxmlformats.org/officeDocument/2006/relationships/slide" Target="slides/slide872.xml"/><Relationship Id="rId1063" Type="http://schemas.openxmlformats.org/officeDocument/2006/relationships/slide" Target="slides/slide1057.xml"/><Relationship Id="rId1270" Type="http://schemas.openxmlformats.org/officeDocument/2006/relationships/slide" Target="slides/slide1264.xml"/><Relationship Id="rId2114" Type="http://schemas.openxmlformats.org/officeDocument/2006/relationships/slide" Target="slides/slide2108.xml"/><Relationship Id="rId2559" Type="http://schemas.openxmlformats.org/officeDocument/2006/relationships/slide" Target="slides/slide2553.xml"/><Relationship Id="rId2766" Type="http://schemas.openxmlformats.org/officeDocument/2006/relationships/slide" Target="slides/slide2760.xml"/><Relationship Id="rId640" Type="http://schemas.openxmlformats.org/officeDocument/2006/relationships/slide" Target="slides/slide634.xml"/><Relationship Id="rId738" Type="http://schemas.openxmlformats.org/officeDocument/2006/relationships/slide" Target="slides/slide732.xml"/><Relationship Id="rId945" Type="http://schemas.openxmlformats.org/officeDocument/2006/relationships/slide" Target="slides/slide939.xml"/><Relationship Id="rId1368" Type="http://schemas.openxmlformats.org/officeDocument/2006/relationships/slide" Target="slides/slide1362.xml"/><Relationship Id="rId1575" Type="http://schemas.openxmlformats.org/officeDocument/2006/relationships/slide" Target="slides/slide1569.xml"/><Relationship Id="rId1782" Type="http://schemas.openxmlformats.org/officeDocument/2006/relationships/slide" Target="slides/slide1776.xml"/><Relationship Id="rId2321" Type="http://schemas.openxmlformats.org/officeDocument/2006/relationships/slide" Target="slides/slide2315.xml"/><Relationship Id="rId2419" Type="http://schemas.openxmlformats.org/officeDocument/2006/relationships/slide" Target="slides/slide2413.xml"/><Relationship Id="rId2626" Type="http://schemas.openxmlformats.org/officeDocument/2006/relationships/slide" Target="slides/slide2620.xml"/><Relationship Id="rId74" Type="http://schemas.openxmlformats.org/officeDocument/2006/relationships/slide" Target="slides/slide68.xml"/><Relationship Id="rId500" Type="http://schemas.openxmlformats.org/officeDocument/2006/relationships/slide" Target="slides/slide494.xml"/><Relationship Id="rId805" Type="http://schemas.openxmlformats.org/officeDocument/2006/relationships/slide" Target="slides/slide799.xml"/><Relationship Id="rId1130" Type="http://schemas.openxmlformats.org/officeDocument/2006/relationships/slide" Target="slides/slide1124.xml"/><Relationship Id="rId1228" Type="http://schemas.openxmlformats.org/officeDocument/2006/relationships/slide" Target="slides/slide1222.xml"/><Relationship Id="rId1435" Type="http://schemas.openxmlformats.org/officeDocument/2006/relationships/slide" Target="slides/slide1429.xml"/><Relationship Id="rId1642" Type="http://schemas.openxmlformats.org/officeDocument/2006/relationships/slide" Target="slides/slide1636.xml"/><Relationship Id="rId1947" Type="http://schemas.openxmlformats.org/officeDocument/2006/relationships/slide" Target="slides/slide1941.xml"/><Relationship Id="rId1502" Type="http://schemas.openxmlformats.org/officeDocument/2006/relationships/slide" Target="slides/slide1496.xml"/><Relationship Id="rId1807" Type="http://schemas.openxmlformats.org/officeDocument/2006/relationships/slide" Target="slides/slide1801.xml"/><Relationship Id="rId290" Type="http://schemas.openxmlformats.org/officeDocument/2006/relationships/slide" Target="slides/slide284.xml"/><Relationship Id="rId388" Type="http://schemas.openxmlformats.org/officeDocument/2006/relationships/slide" Target="slides/slide382.xml"/><Relationship Id="rId2069" Type="http://schemas.openxmlformats.org/officeDocument/2006/relationships/slide" Target="slides/slide2063.xml"/><Relationship Id="rId150" Type="http://schemas.openxmlformats.org/officeDocument/2006/relationships/slide" Target="slides/slide144.xml"/><Relationship Id="rId595" Type="http://schemas.openxmlformats.org/officeDocument/2006/relationships/slide" Target="slides/slide589.xml"/><Relationship Id="rId2276" Type="http://schemas.openxmlformats.org/officeDocument/2006/relationships/slide" Target="slides/slide2270.xml"/><Relationship Id="rId2483" Type="http://schemas.openxmlformats.org/officeDocument/2006/relationships/slide" Target="slides/slide2477.xml"/><Relationship Id="rId2690" Type="http://schemas.openxmlformats.org/officeDocument/2006/relationships/slide" Target="slides/slide2684.xml"/><Relationship Id="rId248" Type="http://schemas.openxmlformats.org/officeDocument/2006/relationships/slide" Target="slides/slide242.xml"/><Relationship Id="rId455" Type="http://schemas.openxmlformats.org/officeDocument/2006/relationships/slide" Target="slides/slide449.xml"/><Relationship Id="rId662" Type="http://schemas.openxmlformats.org/officeDocument/2006/relationships/slide" Target="slides/slide656.xml"/><Relationship Id="rId1085" Type="http://schemas.openxmlformats.org/officeDocument/2006/relationships/slide" Target="slides/slide1079.xml"/><Relationship Id="rId1292" Type="http://schemas.openxmlformats.org/officeDocument/2006/relationships/slide" Target="slides/slide1286.xml"/><Relationship Id="rId2136" Type="http://schemas.openxmlformats.org/officeDocument/2006/relationships/slide" Target="slides/slide2130.xml"/><Relationship Id="rId2343" Type="http://schemas.openxmlformats.org/officeDocument/2006/relationships/slide" Target="slides/slide2337.xml"/><Relationship Id="rId2550" Type="http://schemas.openxmlformats.org/officeDocument/2006/relationships/slide" Target="slides/slide2544.xml"/><Relationship Id="rId2788" Type="http://schemas.openxmlformats.org/officeDocument/2006/relationships/font" Target="fonts/font2.fntdata"/><Relationship Id="rId108" Type="http://schemas.openxmlformats.org/officeDocument/2006/relationships/slide" Target="slides/slide102.xml"/><Relationship Id="rId315" Type="http://schemas.openxmlformats.org/officeDocument/2006/relationships/slide" Target="slides/slide309.xml"/><Relationship Id="rId522" Type="http://schemas.openxmlformats.org/officeDocument/2006/relationships/slide" Target="slides/slide516.xml"/><Relationship Id="rId967" Type="http://schemas.openxmlformats.org/officeDocument/2006/relationships/slide" Target="slides/slide961.xml"/><Relationship Id="rId1152" Type="http://schemas.openxmlformats.org/officeDocument/2006/relationships/slide" Target="slides/slide1146.xml"/><Relationship Id="rId1597" Type="http://schemas.openxmlformats.org/officeDocument/2006/relationships/slide" Target="slides/slide1591.xml"/><Relationship Id="rId2203" Type="http://schemas.openxmlformats.org/officeDocument/2006/relationships/slide" Target="slides/slide2197.xml"/><Relationship Id="rId2410" Type="http://schemas.openxmlformats.org/officeDocument/2006/relationships/slide" Target="slides/slide2404.xml"/><Relationship Id="rId2648" Type="http://schemas.openxmlformats.org/officeDocument/2006/relationships/slide" Target="slides/slide2642.xml"/><Relationship Id="rId96" Type="http://schemas.openxmlformats.org/officeDocument/2006/relationships/slide" Target="slides/slide90.xml"/><Relationship Id="rId827" Type="http://schemas.openxmlformats.org/officeDocument/2006/relationships/slide" Target="slides/slide821.xml"/><Relationship Id="rId1012" Type="http://schemas.openxmlformats.org/officeDocument/2006/relationships/slide" Target="slides/slide1006.xml"/><Relationship Id="rId1457" Type="http://schemas.openxmlformats.org/officeDocument/2006/relationships/slide" Target="slides/slide1451.xml"/><Relationship Id="rId1664" Type="http://schemas.openxmlformats.org/officeDocument/2006/relationships/slide" Target="slides/slide1658.xml"/><Relationship Id="rId1871" Type="http://schemas.openxmlformats.org/officeDocument/2006/relationships/slide" Target="slides/slide1865.xml"/><Relationship Id="rId2508" Type="http://schemas.openxmlformats.org/officeDocument/2006/relationships/slide" Target="slides/slide2502.xml"/><Relationship Id="rId2715" Type="http://schemas.openxmlformats.org/officeDocument/2006/relationships/slide" Target="slides/slide2709.xml"/><Relationship Id="rId1317" Type="http://schemas.openxmlformats.org/officeDocument/2006/relationships/slide" Target="slides/slide1311.xml"/><Relationship Id="rId1524" Type="http://schemas.openxmlformats.org/officeDocument/2006/relationships/slide" Target="slides/slide1518.xml"/><Relationship Id="rId1731" Type="http://schemas.openxmlformats.org/officeDocument/2006/relationships/slide" Target="slides/slide1725.xml"/><Relationship Id="rId1969" Type="http://schemas.openxmlformats.org/officeDocument/2006/relationships/slide" Target="slides/slide1963.xml"/><Relationship Id="rId23" Type="http://schemas.openxmlformats.org/officeDocument/2006/relationships/slide" Target="slides/slide17.xml"/><Relationship Id="rId1829" Type="http://schemas.openxmlformats.org/officeDocument/2006/relationships/slide" Target="slides/slide1823.xml"/><Relationship Id="rId2298" Type="http://schemas.openxmlformats.org/officeDocument/2006/relationships/slide" Target="slides/slide2292.xml"/><Relationship Id="rId172" Type="http://schemas.openxmlformats.org/officeDocument/2006/relationships/slide" Target="slides/slide166.xml"/><Relationship Id="rId477" Type="http://schemas.openxmlformats.org/officeDocument/2006/relationships/slide" Target="slides/slide471.xml"/><Relationship Id="rId684" Type="http://schemas.openxmlformats.org/officeDocument/2006/relationships/slide" Target="slides/slide678.xml"/><Relationship Id="rId2060" Type="http://schemas.openxmlformats.org/officeDocument/2006/relationships/slide" Target="slides/slide2054.xml"/><Relationship Id="rId2158" Type="http://schemas.openxmlformats.org/officeDocument/2006/relationships/slide" Target="slides/slide2152.xml"/><Relationship Id="rId2365" Type="http://schemas.openxmlformats.org/officeDocument/2006/relationships/slide" Target="slides/slide2359.xml"/><Relationship Id="rId337" Type="http://schemas.openxmlformats.org/officeDocument/2006/relationships/slide" Target="slides/slide331.xml"/><Relationship Id="rId891" Type="http://schemas.openxmlformats.org/officeDocument/2006/relationships/slide" Target="slides/slide885.xml"/><Relationship Id="rId989" Type="http://schemas.openxmlformats.org/officeDocument/2006/relationships/slide" Target="slides/slide983.xml"/><Relationship Id="rId2018" Type="http://schemas.openxmlformats.org/officeDocument/2006/relationships/slide" Target="slides/slide2012.xml"/><Relationship Id="rId2572" Type="http://schemas.openxmlformats.org/officeDocument/2006/relationships/slide" Target="slides/slide2566.xml"/><Relationship Id="rId544" Type="http://schemas.openxmlformats.org/officeDocument/2006/relationships/slide" Target="slides/slide538.xml"/><Relationship Id="rId751" Type="http://schemas.openxmlformats.org/officeDocument/2006/relationships/slide" Target="slides/slide745.xml"/><Relationship Id="rId849" Type="http://schemas.openxmlformats.org/officeDocument/2006/relationships/slide" Target="slides/slide843.xml"/><Relationship Id="rId1174" Type="http://schemas.openxmlformats.org/officeDocument/2006/relationships/slide" Target="slides/slide1168.xml"/><Relationship Id="rId1381" Type="http://schemas.openxmlformats.org/officeDocument/2006/relationships/slide" Target="slides/slide1375.xml"/><Relationship Id="rId1479" Type="http://schemas.openxmlformats.org/officeDocument/2006/relationships/slide" Target="slides/slide1473.xml"/><Relationship Id="rId1686" Type="http://schemas.openxmlformats.org/officeDocument/2006/relationships/slide" Target="slides/slide1680.xml"/><Relationship Id="rId2225" Type="http://schemas.openxmlformats.org/officeDocument/2006/relationships/slide" Target="slides/slide2219.xml"/><Relationship Id="rId2432" Type="http://schemas.openxmlformats.org/officeDocument/2006/relationships/slide" Target="slides/slide2426.xml"/><Relationship Id="rId404" Type="http://schemas.openxmlformats.org/officeDocument/2006/relationships/slide" Target="slides/slide398.xml"/><Relationship Id="rId611" Type="http://schemas.openxmlformats.org/officeDocument/2006/relationships/slide" Target="slides/slide605.xml"/><Relationship Id="rId1034" Type="http://schemas.openxmlformats.org/officeDocument/2006/relationships/slide" Target="slides/slide1028.xml"/><Relationship Id="rId1241" Type="http://schemas.openxmlformats.org/officeDocument/2006/relationships/slide" Target="slides/slide1235.xml"/><Relationship Id="rId1339" Type="http://schemas.openxmlformats.org/officeDocument/2006/relationships/slide" Target="slides/slide1333.xml"/><Relationship Id="rId1893" Type="http://schemas.openxmlformats.org/officeDocument/2006/relationships/slide" Target="slides/slide1887.xml"/><Relationship Id="rId2737" Type="http://schemas.openxmlformats.org/officeDocument/2006/relationships/slide" Target="slides/slide2731.xml"/><Relationship Id="rId709" Type="http://schemas.openxmlformats.org/officeDocument/2006/relationships/slide" Target="slides/slide703.xml"/><Relationship Id="rId916" Type="http://schemas.openxmlformats.org/officeDocument/2006/relationships/slide" Target="slides/slide910.xml"/><Relationship Id="rId1101" Type="http://schemas.openxmlformats.org/officeDocument/2006/relationships/slide" Target="slides/slide1095.xml"/><Relationship Id="rId1546" Type="http://schemas.openxmlformats.org/officeDocument/2006/relationships/slide" Target="slides/slide1540.xml"/><Relationship Id="rId1753" Type="http://schemas.openxmlformats.org/officeDocument/2006/relationships/slide" Target="slides/slide1747.xml"/><Relationship Id="rId1960" Type="http://schemas.openxmlformats.org/officeDocument/2006/relationships/slide" Target="slides/slide1954.xml"/><Relationship Id="rId45" Type="http://schemas.openxmlformats.org/officeDocument/2006/relationships/slide" Target="slides/slide39.xml"/><Relationship Id="rId1406" Type="http://schemas.openxmlformats.org/officeDocument/2006/relationships/slide" Target="slides/slide1400.xml"/><Relationship Id="rId1613" Type="http://schemas.openxmlformats.org/officeDocument/2006/relationships/slide" Target="slides/slide1607.xml"/><Relationship Id="rId1820" Type="http://schemas.openxmlformats.org/officeDocument/2006/relationships/slide" Target="slides/slide1814.xml"/><Relationship Id="rId194" Type="http://schemas.openxmlformats.org/officeDocument/2006/relationships/slide" Target="slides/slide188.xml"/><Relationship Id="rId1918" Type="http://schemas.openxmlformats.org/officeDocument/2006/relationships/slide" Target="slides/slide1912.xml"/><Relationship Id="rId2082" Type="http://schemas.openxmlformats.org/officeDocument/2006/relationships/slide" Target="slides/slide2076.xml"/><Relationship Id="rId261" Type="http://schemas.openxmlformats.org/officeDocument/2006/relationships/slide" Target="slides/slide255.xml"/><Relationship Id="rId499" Type="http://schemas.openxmlformats.org/officeDocument/2006/relationships/slide" Target="slides/slide493.xml"/><Relationship Id="rId2387" Type="http://schemas.openxmlformats.org/officeDocument/2006/relationships/slide" Target="slides/slide2381.xml"/><Relationship Id="rId2594" Type="http://schemas.openxmlformats.org/officeDocument/2006/relationships/slide" Target="slides/slide2588.xml"/><Relationship Id="rId359" Type="http://schemas.openxmlformats.org/officeDocument/2006/relationships/slide" Target="slides/slide353.xml"/><Relationship Id="rId566" Type="http://schemas.openxmlformats.org/officeDocument/2006/relationships/slide" Target="slides/slide560.xml"/><Relationship Id="rId773" Type="http://schemas.openxmlformats.org/officeDocument/2006/relationships/slide" Target="slides/slide767.xml"/><Relationship Id="rId1196" Type="http://schemas.openxmlformats.org/officeDocument/2006/relationships/slide" Target="slides/slide1190.xml"/><Relationship Id="rId2247" Type="http://schemas.openxmlformats.org/officeDocument/2006/relationships/slide" Target="slides/slide2241.xml"/><Relationship Id="rId2454" Type="http://schemas.openxmlformats.org/officeDocument/2006/relationships/slide" Target="slides/slide2448.xml"/><Relationship Id="rId121" Type="http://schemas.openxmlformats.org/officeDocument/2006/relationships/slide" Target="slides/slide115.xml"/><Relationship Id="rId219" Type="http://schemas.openxmlformats.org/officeDocument/2006/relationships/slide" Target="slides/slide213.xml"/><Relationship Id="rId426" Type="http://schemas.openxmlformats.org/officeDocument/2006/relationships/slide" Target="slides/slide420.xml"/><Relationship Id="rId633" Type="http://schemas.openxmlformats.org/officeDocument/2006/relationships/slide" Target="slides/slide627.xml"/><Relationship Id="rId980" Type="http://schemas.openxmlformats.org/officeDocument/2006/relationships/slide" Target="slides/slide974.xml"/><Relationship Id="rId1056" Type="http://schemas.openxmlformats.org/officeDocument/2006/relationships/slide" Target="slides/slide1050.xml"/><Relationship Id="rId1263" Type="http://schemas.openxmlformats.org/officeDocument/2006/relationships/slide" Target="slides/slide1257.xml"/><Relationship Id="rId2107" Type="http://schemas.openxmlformats.org/officeDocument/2006/relationships/slide" Target="slides/slide2101.xml"/><Relationship Id="rId2314" Type="http://schemas.openxmlformats.org/officeDocument/2006/relationships/slide" Target="slides/slide2308.xml"/><Relationship Id="rId2661" Type="http://schemas.openxmlformats.org/officeDocument/2006/relationships/slide" Target="slides/slide2655.xml"/><Relationship Id="rId2759" Type="http://schemas.openxmlformats.org/officeDocument/2006/relationships/slide" Target="slides/slide2753.xml"/><Relationship Id="rId840" Type="http://schemas.openxmlformats.org/officeDocument/2006/relationships/slide" Target="slides/slide834.xml"/><Relationship Id="rId938" Type="http://schemas.openxmlformats.org/officeDocument/2006/relationships/slide" Target="slides/slide932.xml"/><Relationship Id="rId1470" Type="http://schemas.openxmlformats.org/officeDocument/2006/relationships/slide" Target="slides/slide1464.xml"/><Relationship Id="rId1568" Type="http://schemas.openxmlformats.org/officeDocument/2006/relationships/slide" Target="slides/slide1562.xml"/><Relationship Id="rId1775" Type="http://schemas.openxmlformats.org/officeDocument/2006/relationships/slide" Target="slides/slide1769.xml"/><Relationship Id="rId2521" Type="http://schemas.openxmlformats.org/officeDocument/2006/relationships/slide" Target="slides/slide2515.xml"/><Relationship Id="rId2619" Type="http://schemas.openxmlformats.org/officeDocument/2006/relationships/slide" Target="slides/slide2613.xml"/><Relationship Id="rId67" Type="http://schemas.openxmlformats.org/officeDocument/2006/relationships/slide" Target="slides/slide61.xml"/><Relationship Id="rId700" Type="http://schemas.openxmlformats.org/officeDocument/2006/relationships/slide" Target="slides/slide694.xml"/><Relationship Id="rId1123" Type="http://schemas.openxmlformats.org/officeDocument/2006/relationships/slide" Target="slides/slide1117.xml"/><Relationship Id="rId1330" Type="http://schemas.openxmlformats.org/officeDocument/2006/relationships/slide" Target="slides/slide1324.xml"/><Relationship Id="rId1428" Type="http://schemas.openxmlformats.org/officeDocument/2006/relationships/slide" Target="slides/slide1422.xml"/><Relationship Id="rId1635" Type="http://schemas.openxmlformats.org/officeDocument/2006/relationships/slide" Target="slides/slide1629.xml"/><Relationship Id="rId1982" Type="http://schemas.openxmlformats.org/officeDocument/2006/relationships/slide" Target="slides/slide1976.xml"/><Relationship Id="rId1842" Type="http://schemas.openxmlformats.org/officeDocument/2006/relationships/slide" Target="slides/slide1836.xml"/><Relationship Id="rId1702" Type="http://schemas.openxmlformats.org/officeDocument/2006/relationships/slide" Target="slides/slide1696.xml"/><Relationship Id="rId283" Type="http://schemas.openxmlformats.org/officeDocument/2006/relationships/slide" Target="slides/slide277.xml"/><Relationship Id="rId490" Type="http://schemas.openxmlformats.org/officeDocument/2006/relationships/slide" Target="slides/slide484.xml"/><Relationship Id="rId2171" Type="http://schemas.openxmlformats.org/officeDocument/2006/relationships/slide" Target="slides/slide2165.xml"/><Relationship Id="rId143" Type="http://schemas.openxmlformats.org/officeDocument/2006/relationships/slide" Target="slides/slide137.xml"/><Relationship Id="rId350" Type="http://schemas.openxmlformats.org/officeDocument/2006/relationships/slide" Target="slides/slide344.xml"/><Relationship Id="rId588" Type="http://schemas.openxmlformats.org/officeDocument/2006/relationships/slide" Target="slides/slide582.xml"/><Relationship Id="rId795" Type="http://schemas.openxmlformats.org/officeDocument/2006/relationships/slide" Target="slides/slide789.xml"/><Relationship Id="rId2031" Type="http://schemas.openxmlformats.org/officeDocument/2006/relationships/slide" Target="slides/slide2025.xml"/><Relationship Id="rId2269" Type="http://schemas.openxmlformats.org/officeDocument/2006/relationships/slide" Target="slides/slide2263.xml"/><Relationship Id="rId2476" Type="http://schemas.openxmlformats.org/officeDocument/2006/relationships/slide" Target="slides/slide2470.xml"/><Relationship Id="rId2683" Type="http://schemas.openxmlformats.org/officeDocument/2006/relationships/slide" Target="slides/slide2677.xml"/><Relationship Id="rId9" Type="http://schemas.openxmlformats.org/officeDocument/2006/relationships/slide" Target="slides/slide3.xml"/><Relationship Id="rId210" Type="http://schemas.openxmlformats.org/officeDocument/2006/relationships/slide" Target="slides/slide204.xml"/><Relationship Id="rId448" Type="http://schemas.openxmlformats.org/officeDocument/2006/relationships/slide" Target="slides/slide442.xml"/><Relationship Id="rId655" Type="http://schemas.openxmlformats.org/officeDocument/2006/relationships/slide" Target="slides/slide649.xml"/><Relationship Id="rId862" Type="http://schemas.openxmlformats.org/officeDocument/2006/relationships/slide" Target="slides/slide856.xml"/><Relationship Id="rId1078" Type="http://schemas.openxmlformats.org/officeDocument/2006/relationships/slide" Target="slides/slide1072.xml"/><Relationship Id="rId1285" Type="http://schemas.openxmlformats.org/officeDocument/2006/relationships/slide" Target="slides/slide1279.xml"/><Relationship Id="rId1492" Type="http://schemas.openxmlformats.org/officeDocument/2006/relationships/slide" Target="slides/slide1486.xml"/><Relationship Id="rId2129" Type="http://schemas.openxmlformats.org/officeDocument/2006/relationships/slide" Target="slides/slide2123.xml"/><Relationship Id="rId2336" Type="http://schemas.openxmlformats.org/officeDocument/2006/relationships/slide" Target="slides/slide2330.xml"/><Relationship Id="rId2543" Type="http://schemas.openxmlformats.org/officeDocument/2006/relationships/slide" Target="slides/slide2537.xml"/><Relationship Id="rId2750" Type="http://schemas.openxmlformats.org/officeDocument/2006/relationships/slide" Target="slides/slide2744.xml"/><Relationship Id="rId308" Type="http://schemas.openxmlformats.org/officeDocument/2006/relationships/slide" Target="slides/slide302.xml"/><Relationship Id="rId515" Type="http://schemas.openxmlformats.org/officeDocument/2006/relationships/slide" Target="slides/slide509.xml"/><Relationship Id="rId722" Type="http://schemas.openxmlformats.org/officeDocument/2006/relationships/slide" Target="slides/slide716.xml"/><Relationship Id="rId1145" Type="http://schemas.openxmlformats.org/officeDocument/2006/relationships/slide" Target="slides/slide1139.xml"/><Relationship Id="rId1352" Type="http://schemas.openxmlformats.org/officeDocument/2006/relationships/slide" Target="slides/slide1346.xml"/><Relationship Id="rId1797" Type="http://schemas.openxmlformats.org/officeDocument/2006/relationships/slide" Target="slides/slide1791.xml"/><Relationship Id="rId2403" Type="http://schemas.openxmlformats.org/officeDocument/2006/relationships/slide" Target="slides/slide2397.xml"/><Relationship Id="rId89" Type="http://schemas.openxmlformats.org/officeDocument/2006/relationships/slide" Target="slides/slide83.xml"/><Relationship Id="rId1005" Type="http://schemas.openxmlformats.org/officeDocument/2006/relationships/slide" Target="slides/slide999.xml"/><Relationship Id="rId1212" Type="http://schemas.openxmlformats.org/officeDocument/2006/relationships/slide" Target="slides/slide1206.xml"/><Relationship Id="rId1657" Type="http://schemas.openxmlformats.org/officeDocument/2006/relationships/slide" Target="slides/slide1651.xml"/><Relationship Id="rId1864" Type="http://schemas.openxmlformats.org/officeDocument/2006/relationships/slide" Target="slides/slide1858.xml"/><Relationship Id="rId2610" Type="http://schemas.openxmlformats.org/officeDocument/2006/relationships/slide" Target="slides/slide2604.xml"/><Relationship Id="rId2708" Type="http://schemas.openxmlformats.org/officeDocument/2006/relationships/slide" Target="slides/slide2702.xml"/><Relationship Id="rId1517" Type="http://schemas.openxmlformats.org/officeDocument/2006/relationships/slide" Target="slides/slide1511.xml"/><Relationship Id="rId1724" Type="http://schemas.openxmlformats.org/officeDocument/2006/relationships/slide" Target="slides/slide1718.xml"/><Relationship Id="rId16" Type="http://schemas.openxmlformats.org/officeDocument/2006/relationships/slide" Target="slides/slide10.xml"/><Relationship Id="rId1931" Type="http://schemas.openxmlformats.org/officeDocument/2006/relationships/slide" Target="slides/slide1925.xml"/><Relationship Id="rId2193" Type="http://schemas.openxmlformats.org/officeDocument/2006/relationships/slide" Target="slides/slide2187.xml"/><Relationship Id="rId2498" Type="http://schemas.openxmlformats.org/officeDocument/2006/relationships/slide" Target="slides/slide2492.xml"/><Relationship Id="rId165" Type="http://schemas.openxmlformats.org/officeDocument/2006/relationships/slide" Target="slides/slide159.xml"/><Relationship Id="rId372" Type="http://schemas.openxmlformats.org/officeDocument/2006/relationships/slide" Target="slides/slide366.xml"/><Relationship Id="rId677" Type="http://schemas.openxmlformats.org/officeDocument/2006/relationships/slide" Target="slides/slide671.xml"/><Relationship Id="rId2053" Type="http://schemas.openxmlformats.org/officeDocument/2006/relationships/slide" Target="slides/slide2047.xml"/><Relationship Id="rId2260" Type="http://schemas.openxmlformats.org/officeDocument/2006/relationships/slide" Target="slides/slide2254.xml"/><Relationship Id="rId2358" Type="http://schemas.openxmlformats.org/officeDocument/2006/relationships/slide" Target="slides/slide2352.xml"/><Relationship Id="rId232" Type="http://schemas.openxmlformats.org/officeDocument/2006/relationships/slide" Target="slides/slide226.xml"/><Relationship Id="rId884" Type="http://schemas.openxmlformats.org/officeDocument/2006/relationships/slide" Target="slides/slide878.xml"/><Relationship Id="rId2120" Type="http://schemas.openxmlformats.org/officeDocument/2006/relationships/slide" Target="slides/slide2114.xml"/><Relationship Id="rId2565" Type="http://schemas.openxmlformats.org/officeDocument/2006/relationships/slide" Target="slides/slide2559.xml"/><Relationship Id="rId2772" Type="http://schemas.openxmlformats.org/officeDocument/2006/relationships/slide" Target="slides/slide2766.xml"/><Relationship Id="rId537" Type="http://schemas.openxmlformats.org/officeDocument/2006/relationships/slide" Target="slides/slide531.xml"/><Relationship Id="rId744" Type="http://schemas.openxmlformats.org/officeDocument/2006/relationships/slide" Target="slides/slide738.xml"/><Relationship Id="rId951" Type="http://schemas.openxmlformats.org/officeDocument/2006/relationships/slide" Target="slides/slide945.xml"/><Relationship Id="rId1167" Type="http://schemas.openxmlformats.org/officeDocument/2006/relationships/slide" Target="slides/slide1161.xml"/><Relationship Id="rId1374" Type="http://schemas.openxmlformats.org/officeDocument/2006/relationships/slide" Target="slides/slide1368.xml"/><Relationship Id="rId1581" Type="http://schemas.openxmlformats.org/officeDocument/2006/relationships/slide" Target="slides/slide1575.xml"/><Relationship Id="rId1679" Type="http://schemas.openxmlformats.org/officeDocument/2006/relationships/slide" Target="slides/slide1673.xml"/><Relationship Id="rId2218" Type="http://schemas.openxmlformats.org/officeDocument/2006/relationships/slide" Target="slides/slide2212.xml"/><Relationship Id="rId2425" Type="http://schemas.openxmlformats.org/officeDocument/2006/relationships/slide" Target="slides/slide2419.xml"/><Relationship Id="rId2632" Type="http://schemas.openxmlformats.org/officeDocument/2006/relationships/slide" Target="slides/slide2626.xml"/><Relationship Id="rId80" Type="http://schemas.openxmlformats.org/officeDocument/2006/relationships/slide" Target="slides/slide74.xml"/><Relationship Id="rId604" Type="http://schemas.openxmlformats.org/officeDocument/2006/relationships/slide" Target="slides/slide598.xml"/><Relationship Id="rId811" Type="http://schemas.openxmlformats.org/officeDocument/2006/relationships/slide" Target="slides/slide805.xml"/><Relationship Id="rId1027" Type="http://schemas.openxmlformats.org/officeDocument/2006/relationships/slide" Target="slides/slide1021.xml"/><Relationship Id="rId1234" Type="http://schemas.openxmlformats.org/officeDocument/2006/relationships/slide" Target="slides/slide1228.xml"/><Relationship Id="rId1441" Type="http://schemas.openxmlformats.org/officeDocument/2006/relationships/slide" Target="slides/slide1435.xml"/><Relationship Id="rId1886" Type="http://schemas.openxmlformats.org/officeDocument/2006/relationships/slide" Target="slides/slide1880.xml"/><Relationship Id="rId909" Type="http://schemas.openxmlformats.org/officeDocument/2006/relationships/slide" Target="slides/slide903.xml"/><Relationship Id="rId1301" Type="http://schemas.openxmlformats.org/officeDocument/2006/relationships/slide" Target="slides/slide1295.xml"/><Relationship Id="rId1539" Type="http://schemas.openxmlformats.org/officeDocument/2006/relationships/slide" Target="slides/slide1533.xml"/><Relationship Id="rId1746" Type="http://schemas.openxmlformats.org/officeDocument/2006/relationships/slide" Target="slides/slide1740.xml"/><Relationship Id="rId1953" Type="http://schemas.openxmlformats.org/officeDocument/2006/relationships/slide" Target="slides/slide1947.xml"/><Relationship Id="rId38" Type="http://schemas.openxmlformats.org/officeDocument/2006/relationships/slide" Target="slides/slide32.xml"/><Relationship Id="rId1606" Type="http://schemas.openxmlformats.org/officeDocument/2006/relationships/slide" Target="slides/slide1600.xml"/><Relationship Id="rId1813" Type="http://schemas.openxmlformats.org/officeDocument/2006/relationships/slide" Target="slides/slide1807.xml"/><Relationship Id="rId187" Type="http://schemas.openxmlformats.org/officeDocument/2006/relationships/slide" Target="slides/slide181.xml"/><Relationship Id="rId394" Type="http://schemas.openxmlformats.org/officeDocument/2006/relationships/slide" Target="slides/slide388.xml"/><Relationship Id="rId2075" Type="http://schemas.openxmlformats.org/officeDocument/2006/relationships/slide" Target="slides/slide2069.xml"/><Relationship Id="rId2282" Type="http://schemas.openxmlformats.org/officeDocument/2006/relationships/slide" Target="slides/slide2276.xml"/><Relationship Id="rId254" Type="http://schemas.openxmlformats.org/officeDocument/2006/relationships/slide" Target="slides/slide248.xml"/><Relationship Id="rId699" Type="http://schemas.openxmlformats.org/officeDocument/2006/relationships/slide" Target="slides/slide693.xml"/><Relationship Id="rId1091" Type="http://schemas.openxmlformats.org/officeDocument/2006/relationships/slide" Target="slides/slide1085.xml"/><Relationship Id="rId2587" Type="http://schemas.openxmlformats.org/officeDocument/2006/relationships/slide" Target="slides/slide2581.xml"/><Relationship Id="rId2794" Type="http://schemas.openxmlformats.org/officeDocument/2006/relationships/font" Target="fonts/font8.fntdata"/><Relationship Id="rId114" Type="http://schemas.openxmlformats.org/officeDocument/2006/relationships/slide" Target="slides/slide108.xml"/><Relationship Id="rId461" Type="http://schemas.openxmlformats.org/officeDocument/2006/relationships/slide" Target="slides/slide455.xml"/><Relationship Id="rId559" Type="http://schemas.openxmlformats.org/officeDocument/2006/relationships/slide" Target="slides/slide553.xml"/><Relationship Id="rId766" Type="http://schemas.openxmlformats.org/officeDocument/2006/relationships/slide" Target="slides/slide760.xml"/><Relationship Id="rId1189" Type="http://schemas.openxmlformats.org/officeDocument/2006/relationships/slide" Target="slides/slide1183.xml"/><Relationship Id="rId1396" Type="http://schemas.openxmlformats.org/officeDocument/2006/relationships/slide" Target="slides/slide1390.xml"/><Relationship Id="rId2142" Type="http://schemas.openxmlformats.org/officeDocument/2006/relationships/slide" Target="slides/slide2136.xml"/><Relationship Id="rId2447" Type="http://schemas.openxmlformats.org/officeDocument/2006/relationships/slide" Target="slides/slide2441.xml"/><Relationship Id="rId321" Type="http://schemas.openxmlformats.org/officeDocument/2006/relationships/slide" Target="slides/slide315.xml"/><Relationship Id="rId419" Type="http://schemas.openxmlformats.org/officeDocument/2006/relationships/slide" Target="slides/slide413.xml"/><Relationship Id="rId626" Type="http://schemas.openxmlformats.org/officeDocument/2006/relationships/slide" Target="slides/slide620.xml"/><Relationship Id="rId973" Type="http://schemas.openxmlformats.org/officeDocument/2006/relationships/slide" Target="slides/slide967.xml"/><Relationship Id="rId1049" Type="http://schemas.openxmlformats.org/officeDocument/2006/relationships/slide" Target="slides/slide1043.xml"/><Relationship Id="rId1256" Type="http://schemas.openxmlformats.org/officeDocument/2006/relationships/slide" Target="slides/slide1250.xml"/><Relationship Id="rId2002" Type="http://schemas.openxmlformats.org/officeDocument/2006/relationships/slide" Target="slides/slide1996.xml"/><Relationship Id="rId2307" Type="http://schemas.openxmlformats.org/officeDocument/2006/relationships/slide" Target="slides/slide2301.xml"/><Relationship Id="rId2654" Type="http://schemas.openxmlformats.org/officeDocument/2006/relationships/slide" Target="slides/slide2648.xml"/><Relationship Id="rId833" Type="http://schemas.openxmlformats.org/officeDocument/2006/relationships/slide" Target="slides/slide827.xml"/><Relationship Id="rId1116" Type="http://schemas.openxmlformats.org/officeDocument/2006/relationships/slide" Target="slides/slide1110.xml"/><Relationship Id="rId1463" Type="http://schemas.openxmlformats.org/officeDocument/2006/relationships/slide" Target="slides/slide1457.xml"/><Relationship Id="rId1670" Type="http://schemas.openxmlformats.org/officeDocument/2006/relationships/slide" Target="slides/slide1664.xml"/><Relationship Id="rId1768" Type="http://schemas.openxmlformats.org/officeDocument/2006/relationships/slide" Target="slides/slide1762.xml"/><Relationship Id="rId2514" Type="http://schemas.openxmlformats.org/officeDocument/2006/relationships/slide" Target="slides/slide2508.xml"/><Relationship Id="rId2721" Type="http://schemas.openxmlformats.org/officeDocument/2006/relationships/slide" Target="slides/slide2715.xml"/><Relationship Id="rId900" Type="http://schemas.openxmlformats.org/officeDocument/2006/relationships/slide" Target="slides/slide894.xml"/><Relationship Id="rId1323" Type="http://schemas.openxmlformats.org/officeDocument/2006/relationships/slide" Target="slides/slide1317.xml"/><Relationship Id="rId1530" Type="http://schemas.openxmlformats.org/officeDocument/2006/relationships/slide" Target="slides/slide1524.xml"/><Relationship Id="rId1628" Type="http://schemas.openxmlformats.org/officeDocument/2006/relationships/slide" Target="slides/slide1622.xml"/><Relationship Id="rId1975" Type="http://schemas.openxmlformats.org/officeDocument/2006/relationships/slide" Target="slides/slide1969.xml"/><Relationship Id="rId1835" Type="http://schemas.openxmlformats.org/officeDocument/2006/relationships/slide" Target="slides/slide1829.xml"/><Relationship Id="rId1902" Type="http://schemas.openxmlformats.org/officeDocument/2006/relationships/slide" Target="slides/slide1896.xml"/><Relationship Id="rId2097" Type="http://schemas.openxmlformats.org/officeDocument/2006/relationships/slide" Target="slides/slide2091.xml"/><Relationship Id="rId276" Type="http://schemas.openxmlformats.org/officeDocument/2006/relationships/slide" Target="slides/slide270.xml"/><Relationship Id="rId483" Type="http://schemas.openxmlformats.org/officeDocument/2006/relationships/slide" Target="slides/slide477.xml"/><Relationship Id="rId690" Type="http://schemas.openxmlformats.org/officeDocument/2006/relationships/slide" Target="slides/slide684.xml"/><Relationship Id="rId2164" Type="http://schemas.openxmlformats.org/officeDocument/2006/relationships/slide" Target="slides/slide2158.xml"/><Relationship Id="rId2371" Type="http://schemas.openxmlformats.org/officeDocument/2006/relationships/slide" Target="slides/slide2365.xml"/><Relationship Id="rId136" Type="http://schemas.openxmlformats.org/officeDocument/2006/relationships/slide" Target="slides/slide130.xml"/><Relationship Id="rId343" Type="http://schemas.openxmlformats.org/officeDocument/2006/relationships/slide" Target="slides/slide337.xml"/><Relationship Id="rId550" Type="http://schemas.openxmlformats.org/officeDocument/2006/relationships/slide" Target="slides/slide544.xml"/><Relationship Id="rId788" Type="http://schemas.openxmlformats.org/officeDocument/2006/relationships/slide" Target="slides/slide782.xml"/><Relationship Id="rId995" Type="http://schemas.openxmlformats.org/officeDocument/2006/relationships/slide" Target="slides/slide989.xml"/><Relationship Id="rId1180" Type="http://schemas.openxmlformats.org/officeDocument/2006/relationships/slide" Target="slides/slide1174.xml"/><Relationship Id="rId2024" Type="http://schemas.openxmlformats.org/officeDocument/2006/relationships/slide" Target="slides/slide2018.xml"/><Relationship Id="rId2231" Type="http://schemas.openxmlformats.org/officeDocument/2006/relationships/slide" Target="slides/slide2225.xml"/><Relationship Id="rId2469" Type="http://schemas.openxmlformats.org/officeDocument/2006/relationships/slide" Target="slides/slide2463.xml"/><Relationship Id="rId2676" Type="http://schemas.openxmlformats.org/officeDocument/2006/relationships/slide" Target="slides/slide2670.xml"/><Relationship Id="rId203" Type="http://schemas.openxmlformats.org/officeDocument/2006/relationships/slide" Target="slides/slide197.xml"/><Relationship Id="rId648" Type="http://schemas.openxmlformats.org/officeDocument/2006/relationships/slide" Target="slides/slide642.xml"/><Relationship Id="rId855" Type="http://schemas.openxmlformats.org/officeDocument/2006/relationships/slide" Target="slides/slide849.xml"/><Relationship Id="rId1040" Type="http://schemas.openxmlformats.org/officeDocument/2006/relationships/slide" Target="slides/slide1034.xml"/><Relationship Id="rId1278" Type="http://schemas.openxmlformats.org/officeDocument/2006/relationships/slide" Target="slides/slide1272.xml"/><Relationship Id="rId1485" Type="http://schemas.openxmlformats.org/officeDocument/2006/relationships/slide" Target="slides/slide1479.xml"/><Relationship Id="rId1692" Type="http://schemas.openxmlformats.org/officeDocument/2006/relationships/slide" Target="slides/slide1686.xml"/><Relationship Id="rId2329" Type="http://schemas.openxmlformats.org/officeDocument/2006/relationships/slide" Target="slides/slide2323.xml"/><Relationship Id="rId2536" Type="http://schemas.openxmlformats.org/officeDocument/2006/relationships/slide" Target="slides/slide2530.xml"/><Relationship Id="rId2743" Type="http://schemas.openxmlformats.org/officeDocument/2006/relationships/slide" Target="slides/slide2737.xml"/><Relationship Id="rId410" Type="http://schemas.openxmlformats.org/officeDocument/2006/relationships/slide" Target="slides/slide404.xml"/><Relationship Id="rId508" Type="http://schemas.openxmlformats.org/officeDocument/2006/relationships/slide" Target="slides/slide502.xml"/><Relationship Id="rId715" Type="http://schemas.openxmlformats.org/officeDocument/2006/relationships/slide" Target="slides/slide709.xml"/><Relationship Id="rId922" Type="http://schemas.openxmlformats.org/officeDocument/2006/relationships/slide" Target="slides/slide916.xml"/><Relationship Id="rId1138" Type="http://schemas.openxmlformats.org/officeDocument/2006/relationships/slide" Target="slides/slide1132.xml"/><Relationship Id="rId1345" Type="http://schemas.openxmlformats.org/officeDocument/2006/relationships/slide" Target="slides/slide1339.xml"/><Relationship Id="rId1552" Type="http://schemas.openxmlformats.org/officeDocument/2006/relationships/slide" Target="slides/slide1546.xml"/><Relationship Id="rId1997" Type="http://schemas.openxmlformats.org/officeDocument/2006/relationships/slide" Target="slides/slide1991.xml"/><Relationship Id="rId2603" Type="http://schemas.openxmlformats.org/officeDocument/2006/relationships/slide" Target="slides/slide2597.xml"/><Relationship Id="rId1205" Type="http://schemas.openxmlformats.org/officeDocument/2006/relationships/slide" Target="slides/slide1199.xml"/><Relationship Id="rId1857" Type="http://schemas.openxmlformats.org/officeDocument/2006/relationships/slide" Target="slides/slide1851.xml"/><Relationship Id="rId51" Type="http://schemas.openxmlformats.org/officeDocument/2006/relationships/slide" Target="slides/slide45.xml"/><Relationship Id="rId1412" Type="http://schemas.openxmlformats.org/officeDocument/2006/relationships/slide" Target="slides/slide1406.xml"/><Relationship Id="rId1717" Type="http://schemas.openxmlformats.org/officeDocument/2006/relationships/slide" Target="slides/slide1711.xml"/><Relationship Id="rId1924" Type="http://schemas.openxmlformats.org/officeDocument/2006/relationships/slide" Target="slides/slide1918.xml"/><Relationship Id="rId298" Type="http://schemas.openxmlformats.org/officeDocument/2006/relationships/slide" Target="slides/slide292.xml"/><Relationship Id="rId158" Type="http://schemas.openxmlformats.org/officeDocument/2006/relationships/slide" Target="slides/slide152.xml"/><Relationship Id="rId2186" Type="http://schemas.openxmlformats.org/officeDocument/2006/relationships/slide" Target="slides/slide2180.xml"/><Relationship Id="rId2393" Type="http://schemas.openxmlformats.org/officeDocument/2006/relationships/slide" Target="slides/slide2387.xml"/><Relationship Id="rId2698" Type="http://schemas.openxmlformats.org/officeDocument/2006/relationships/slide" Target="slides/slide2692.xml"/><Relationship Id="rId365" Type="http://schemas.openxmlformats.org/officeDocument/2006/relationships/slide" Target="slides/slide359.xml"/><Relationship Id="rId572" Type="http://schemas.openxmlformats.org/officeDocument/2006/relationships/slide" Target="slides/slide566.xml"/><Relationship Id="rId2046" Type="http://schemas.openxmlformats.org/officeDocument/2006/relationships/slide" Target="slides/slide2040.xml"/><Relationship Id="rId2253" Type="http://schemas.openxmlformats.org/officeDocument/2006/relationships/slide" Target="slides/slide2247.xml"/><Relationship Id="rId2460" Type="http://schemas.openxmlformats.org/officeDocument/2006/relationships/slide" Target="slides/slide2454.xml"/><Relationship Id="rId225" Type="http://schemas.openxmlformats.org/officeDocument/2006/relationships/slide" Target="slides/slide219.xml"/><Relationship Id="rId432" Type="http://schemas.openxmlformats.org/officeDocument/2006/relationships/slide" Target="slides/slide426.xml"/><Relationship Id="rId877" Type="http://schemas.openxmlformats.org/officeDocument/2006/relationships/slide" Target="slides/slide871.xml"/><Relationship Id="rId1062" Type="http://schemas.openxmlformats.org/officeDocument/2006/relationships/slide" Target="slides/slide1056.xml"/><Relationship Id="rId2113" Type="http://schemas.openxmlformats.org/officeDocument/2006/relationships/slide" Target="slides/slide2107.xml"/><Relationship Id="rId2320" Type="http://schemas.openxmlformats.org/officeDocument/2006/relationships/slide" Target="slides/slide2314.xml"/><Relationship Id="rId2558" Type="http://schemas.openxmlformats.org/officeDocument/2006/relationships/slide" Target="slides/slide2552.xml"/><Relationship Id="rId2765" Type="http://schemas.openxmlformats.org/officeDocument/2006/relationships/slide" Target="slides/slide2759.xml"/><Relationship Id="rId737" Type="http://schemas.openxmlformats.org/officeDocument/2006/relationships/slide" Target="slides/slide731.xml"/><Relationship Id="rId944" Type="http://schemas.openxmlformats.org/officeDocument/2006/relationships/slide" Target="slides/slide938.xml"/><Relationship Id="rId1367" Type="http://schemas.openxmlformats.org/officeDocument/2006/relationships/slide" Target="slides/slide1361.xml"/><Relationship Id="rId1574" Type="http://schemas.openxmlformats.org/officeDocument/2006/relationships/slide" Target="slides/slide1568.xml"/><Relationship Id="rId1781" Type="http://schemas.openxmlformats.org/officeDocument/2006/relationships/slide" Target="slides/slide1775.xml"/><Relationship Id="rId2418" Type="http://schemas.openxmlformats.org/officeDocument/2006/relationships/slide" Target="slides/slide2412.xml"/><Relationship Id="rId2625" Type="http://schemas.openxmlformats.org/officeDocument/2006/relationships/slide" Target="slides/slide2619.xml"/><Relationship Id="rId73" Type="http://schemas.openxmlformats.org/officeDocument/2006/relationships/slide" Target="slides/slide67.xml"/><Relationship Id="rId804" Type="http://schemas.openxmlformats.org/officeDocument/2006/relationships/slide" Target="slides/slide798.xml"/><Relationship Id="rId1227" Type="http://schemas.openxmlformats.org/officeDocument/2006/relationships/slide" Target="slides/slide1221.xml"/><Relationship Id="rId1434" Type="http://schemas.openxmlformats.org/officeDocument/2006/relationships/slide" Target="slides/slide1428.xml"/><Relationship Id="rId1641" Type="http://schemas.openxmlformats.org/officeDocument/2006/relationships/slide" Target="slides/slide1635.xml"/><Relationship Id="rId1879" Type="http://schemas.openxmlformats.org/officeDocument/2006/relationships/slide" Target="slides/slide1873.xml"/><Relationship Id="rId1501" Type="http://schemas.openxmlformats.org/officeDocument/2006/relationships/slide" Target="slides/slide1495.xml"/><Relationship Id="rId1739" Type="http://schemas.openxmlformats.org/officeDocument/2006/relationships/slide" Target="slides/slide1733.xml"/><Relationship Id="rId1946" Type="http://schemas.openxmlformats.org/officeDocument/2006/relationships/slide" Target="slides/slide1940.xml"/><Relationship Id="rId1806" Type="http://schemas.openxmlformats.org/officeDocument/2006/relationships/slide" Target="slides/slide1800.xml"/><Relationship Id="rId387" Type="http://schemas.openxmlformats.org/officeDocument/2006/relationships/slide" Target="slides/slide381.xml"/><Relationship Id="rId594" Type="http://schemas.openxmlformats.org/officeDocument/2006/relationships/slide" Target="slides/slide588.xml"/><Relationship Id="rId2068" Type="http://schemas.openxmlformats.org/officeDocument/2006/relationships/slide" Target="slides/slide2062.xml"/><Relationship Id="rId2275" Type="http://schemas.openxmlformats.org/officeDocument/2006/relationships/slide" Target="slides/slide2269.xml"/><Relationship Id="rId247" Type="http://schemas.openxmlformats.org/officeDocument/2006/relationships/slide" Target="slides/slide241.xml"/><Relationship Id="rId899" Type="http://schemas.openxmlformats.org/officeDocument/2006/relationships/slide" Target="slides/slide893.xml"/><Relationship Id="rId1084" Type="http://schemas.openxmlformats.org/officeDocument/2006/relationships/slide" Target="slides/slide1078.xml"/><Relationship Id="rId2482" Type="http://schemas.openxmlformats.org/officeDocument/2006/relationships/slide" Target="slides/slide2476.xml"/><Relationship Id="rId2787" Type="http://schemas.openxmlformats.org/officeDocument/2006/relationships/font" Target="fonts/font1.fntdata"/><Relationship Id="rId107" Type="http://schemas.openxmlformats.org/officeDocument/2006/relationships/slide" Target="slides/slide101.xml"/><Relationship Id="rId454" Type="http://schemas.openxmlformats.org/officeDocument/2006/relationships/slide" Target="slides/slide448.xml"/><Relationship Id="rId661" Type="http://schemas.openxmlformats.org/officeDocument/2006/relationships/slide" Target="slides/slide655.xml"/><Relationship Id="rId759" Type="http://schemas.openxmlformats.org/officeDocument/2006/relationships/slide" Target="slides/slide753.xml"/><Relationship Id="rId966" Type="http://schemas.openxmlformats.org/officeDocument/2006/relationships/slide" Target="slides/slide960.xml"/><Relationship Id="rId1291" Type="http://schemas.openxmlformats.org/officeDocument/2006/relationships/slide" Target="slides/slide1285.xml"/><Relationship Id="rId1389" Type="http://schemas.openxmlformats.org/officeDocument/2006/relationships/slide" Target="slides/slide1383.xml"/><Relationship Id="rId1596" Type="http://schemas.openxmlformats.org/officeDocument/2006/relationships/slide" Target="slides/slide1590.xml"/><Relationship Id="rId2135" Type="http://schemas.openxmlformats.org/officeDocument/2006/relationships/slide" Target="slides/slide2129.xml"/><Relationship Id="rId2342" Type="http://schemas.openxmlformats.org/officeDocument/2006/relationships/slide" Target="slides/slide2336.xml"/><Relationship Id="rId2647" Type="http://schemas.openxmlformats.org/officeDocument/2006/relationships/slide" Target="slides/slide2641.xml"/><Relationship Id="rId314" Type="http://schemas.openxmlformats.org/officeDocument/2006/relationships/slide" Target="slides/slide308.xml"/><Relationship Id="rId521" Type="http://schemas.openxmlformats.org/officeDocument/2006/relationships/slide" Target="slides/slide515.xml"/><Relationship Id="rId619" Type="http://schemas.openxmlformats.org/officeDocument/2006/relationships/slide" Target="slides/slide613.xml"/><Relationship Id="rId1151" Type="http://schemas.openxmlformats.org/officeDocument/2006/relationships/slide" Target="slides/slide1145.xml"/><Relationship Id="rId1249" Type="http://schemas.openxmlformats.org/officeDocument/2006/relationships/slide" Target="slides/slide1243.xml"/><Relationship Id="rId2202" Type="http://schemas.openxmlformats.org/officeDocument/2006/relationships/slide" Target="slides/slide2196.xml"/><Relationship Id="rId95" Type="http://schemas.openxmlformats.org/officeDocument/2006/relationships/slide" Target="slides/slide89.xml"/><Relationship Id="rId826" Type="http://schemas.openxmlformats.org/officeDocument/2006/relationships/slide" Target="slides/slide820.xml"/><Relationship Id="rId1011" Type="http://schemas.openxmlformats.org/officeDocument/2006/relationships/slide" Target="slides/slide1005.xml"/><Relationship Id="rId1109" Type="http://schemas.openxmlformats.org/officeDocument/2006/relationships/slide" Target="slides/slide1103.xml"/><Relationship Id="rId1456" Type="http://schemas.openxmlformats.org/officeDocument/2006/relationships/slide" Target="slides/slide1450.xml"/><Relationship Id="rId1663" Type="http://schemas.openxmlformats.org/officeDocument/2006/relationships/slide" Target="slides/slide1657.xml"/><Relationship Id="rId1870" Type="http://schemas.openxmlformats.org/officeDocument/2006/relationships/slide" Target="slides/slide1864.xml"/><Relationship Id="rId1968" Type="http://schemas.openxmlformats.org/officeDocument/2006/relationships/slide" Target="slides/slide1962.xml"/><Relationship Id="rId2507" Type="http://schemas.openxmlformats.org/officeDocument/2006/relationships/slide" Target="slides/slide2501.xml"/><Relationship Id="rId2714" Type="http://schemas.openxmlformats.org/officeDocument/2006/relationships/slide" Target="slides/slide2708.xml"/><Relationship Id="rId1316" Type="http://schemas.openxmlformats.org/officeDocument/2006/relationships/slide" Target="slides/slide1310.xml"/><Relationship Id="rId1523" Type="http://schemas.openxmlformats.org/officeDocument/2006/relationships/slide" Target="slides/slide1517.xml"/><Relationship Id="rId1730" Type="http://schemas.openxmlformats.org/officeDocument/2006/relationships/slide" Target="slides/slide1724.xml"/><Relationship Id="rId22" Type="http://schemas.openxmlformats.org/officeDocument/2006/relationships/slide" Target="slides/slide16.xml"/><Relationship Id="rId1828" Type="http://schemas.openxmlformats.org/officeDocument/2006/relationships/slide" Target="slides/slide1822.xml"/><Relationship Id="rId171" Type="http://schemas.openxmlformats.org/officeDocument/2006/relationships/slide" Target="slides/slide165.xml"/><Relationship Id="rId2297" Type="http://schemas.openxmlformats.org/officeDocument/2006/relationships/slide" Target="slides/slide2291.xml"/><Relationship Id="rId269" Type="http://schemas.openxmlformats.org/officeDocument/2006/relationships/slide" Target="slides/slide263.xml"/><Relationship Id="rId476" Type="http://schemas.openxmlformats.org/officeDocument/2006/relationships/slide" Target="slides/slide470.xml"/><Relationship Id="rId683" Type="http://schemas.openxmlformats.org/officeDocument/2006/relationships/slide" Target="slides/slide677.xml"/><Relationship Id="rId890" Type="http://schemas.openxmlformats.org/officeDocument/2006/relationships/slide" Target="slides/slide884.xml"/><Relationship Id="rId2157" Type="http://schemas.openxmlformats.org/officeDocument/2006/relationships/slide" Target="slides/slide2151.xml"/><Relationship Id="rId2364" Type="http://schemas.openxmlformats.org/officeDocument/2006/relationships/slide" Target="slides/slide2358.xml"/><Relationship Id="rId2571" Type="http://schemas.openxmlformats.org/officeDocument/2006/relationships/slide" Target="slides/slide2565.xml"/><Relationship Id="rId129" Type="http://schemas.openxmlformats.org/officeDocument/2006/relationships/slide" Target="slides/slide123.xml"/><Relationship Id="rId336" Type="http://schemas.openxmlformats.org/officeDocument/2006/relationships/slide" Target="slides/slide330.xml"/><Relationship Id="rId543" Type="http://schemas.openxmlformats.org/officeDocument/2006/relationships/slide" Target="slides/slide537.xml"/><Relationship Id="rId988" Type="http://schemas.openxmlformats.org/officeDocument/2006/relationships/slide" Target="slides/slide982.xml"/><Relationship Id="rId1173" Type="http://schemas.openxmlformats.org/officeDocument/2006/relationships/slide" Target="slides/slide1167.xml"/><Relationship Id="rId1380" Type="http://schemas.openxmlformats.org/officeDocument/2006/relationships/slide" Target="slides/slide1374.xml"/><Relationship Id="rId2017" Type="http://schemas.openxmlformats.org/officeDocument/2006/relationships/slide" Target="slides/slide2011.xml"/><Relationship Id="rId2224" Type="http://schemas.openxmlformats.org/officeDocument/2006/relationships/slide" Target="slides/slide2218.xml"/><Relationship Id="rId2669" Type="http://schemas.openxmlformats.org/officeDocument/2006/relationships/slide" Target="slides/slide2663.xml"/><Relationship Id="rId403" Type="http://schemas.openxmlformats.org/officeDocument/2006/relationships/slide" Target="slides/slide397.xml"/><Relationship Id="rId750" Type="http://schemas.openxmlformats.org/officeDocument/2006/relationships/slide" Target="slides/slide744.xml"/><Relationship Id="rId848" Type="http://schemas.openxmlformats.org/officeDocument/2006/relationships/slide" Target="slides/slide842.xml"/><Relationship Id="rId1033" Type="http://schemas.openxmlformats.org/officeDocument/2006/relationships/slide" Target="slides/slide1027.xml"/><Relationship Id="rId1478" Type="http://schemas.openxmlformats.org/officeDocument/2006/relationships/slide" Target="slides/slide1472.xml"/><Relationship Id="rId1685" Type="http://schemas.openxmlformats.org/officeDocument/2006/relationships/slide" Target="slides/slide1679.xml"/><Relationship Id="rId1892" Type="http://schemas.openxmlformats.org/officeDocument/2006/relationships/slide" Target="slides/slide1886.xml"/><Relationship Id="rId2431" Type="http://schemas.openxmlformats.org/officeDocument/2006/relationships/slide" Target="slides/slide2425.xml"/><Relationship Id="rId2529" Type="http://schemas.openxmlformats.org/officeDocument/2006/relationships/slide" Target="slides/slide2523.xml"/><Relationship Id="rId2736" Type="http://schemas.openxmlformats.org/officeDocument/2006/relationships/slide" Target="slides/slide2730.xml"/><Relationship Id="rId610" Type="http://schemas.openxmlformats.org/officeDocument/2006/relationships/slide" Target="slides/slide604.xml"/><Relationship Id="rId708" Type="http://schemas.openxmlformats.org/officeDocument/2006/relationships/slide" Target="slides/slide702.xml"/><Relationship Id="rId915" Type="http://schemas.openxmlformats.org/officeDocument/2006/relationships/slide" Target="slides/slide909.xml"/><Relationship Id="rId1240" Type="http://schemas.openxmlformats.org/officeDocument/2006/relationships/slide" Target="slides/slide1234.xml"/><Relationship Id="rId1338" Type="http://schemas.openxmlformats.org/officeDocument/2006/relationships/slide" Target="slides/slide1332.xml"/><Relationship Id="rId1545" Type="http://schemas.openxmlformats.org/officeDocument/2006/relationships/slide" Target="slides/slide1539.xml"/><Relationship Id="rId1100" Type="http://schemas.openxmlformats.org/officeDocument/2006/relationships/slide" Target="slides/slide1094.xml"/><Relationship Id="rId1405" Type="http://schemas.openxmlformats.org/officeDocument/2006/relationships/slide" Target="slides/slide1399.xml"/><Relationship Id="rId1752" Type="http://schemas.openxmlformats.org/officeDocument/2006/relationships/slide" Target="slides/slide1746.xml"/><Relationship Id="rId2803" Type="http://schemas.openxmlformats.org/officeDocument/2006/relationships/tableStyles" Target="tableStyles.xml"/><Relationship Id="rId44" Type="http://schemas.openxmlformats.org/officeDocument/2006/relationships/slide" Target="slides/slide38.xml"/><Relationship Id="rId1612" Type="http://schemas.openxmlformats.org/officeDocument/2006/relationships/slide" Target="slides/slide1606.xml"/><Relationship Id="rId1917" Type="http://schemas.openxmlformats.org/officeDocument/2006/relationships/slide" Target="slides/slide1911.xml"/><Relationship Id="rId193" Type="http://schemas.openxmlformats.org/officeDocument/2006/relationships/slide" Target="slides/slide187.xml"/><Relationship Id="rId498" Type="http://schemas.openxmlformats.org/officeDocument/2006/relationships/slide" Target="slides/slide492.xml"/><Relationship Id="rId2081" Type="http://schemas.openxmlformats.org/officeDocument/2006/relationships/slide" Target="slides/slide2075.xml"/><Relationship Id="rId2179" Type="http://schemas.openxmlformats.org/officeDocument/2006/relationships/slide" Target="slides/slide2173.xml"/><Relationship Id="rId260" Type="http://schemas.openxmlformats.org/officeDocument/2006/relationships/slide" Target="slides/slide254.xml"/><Relationship Id="rId2386" Type="http://schemas.openxmlformats.org/officeDocument/2006/relationships/slide" Target="slides/slide2380.xml"/><Relationship Id="rId2593" Type="http://schemas.openxmlformats.org/officeDocument/2006/relationships/slide" Target="slides/slide2587.xml"/><Relationship Id="rId120" Type="http://schemas.openxmlformats.org/officeDocument/2006/relationships/slide" Target="slides/slide114.xml"/><Relationship Id="rId358" Type="http://schemas.openxmlformats.org/officeDocument/2006/relationships/slide" Target="slides/slide352.xml"/><Relationship Id="rId565" Type="http://schemas.openxmlformats.org/officeDocument/2006/relationships/slide" Target="slides/slide559.xml"/><Relationship Id="rId772" Type="http://schemas.openxmlformats.org/officeDocument/2006/relationships/slide" Target="slides/slide766.xml"/><Relationship Id="rId1195" Type="http://schemas.openxmlformats.org/officeDocument/2006/relationships/slide" Target="slides/slide1189.xml"/><Relationship Id="rId2039" Type="http://schemas.openxmlformats.org/officeDocument/2006/relationships/slide" Target="slides/slide2033.xml"/><Relationship Id="rId2246" Type="http://schemas.openxmlformats.org/officeDocument/2006/relationships/slide" Target="slides/slide2240.xml"/><Relationship Id="rId2453" Type="http://schemas.openxmlformats.org/officeDocument/2006/relationships/slide" Target="slides/slide2447.xml"/><Relationship Id="rId2660" Type="http://schemas.openxmlformats.org/officeDocument/2006/relationships/slide" Target="slides/slide2654.xml"/><Relationship Id="rId218" Type="http://schemas.openxmlformats.org/officeDocument/2006/relationships/slide" Target="slides/slide212.xml"/><Relationship Id="rId425" Type="http://schemas.openxmlformats.org/officeDocument/2006/relationships/slide" Target="slides/slide419.xml"/><Relationship Id="rId632" Type="http://schemas.openxmlformats.org/officeDocument/2006/relationships/slide" Target="slides/slide626.xml"/><Relationship Id="rId1055" Type="http://schemas.openxmlformats.org/officeDocument/2006/relationships/slide" Target="slides/slide1049.xml"/><Relationship Id="rId1262" Type="http://schemas.openxmlformats.org/officeDocument/2006/relationships/slide" Target="slides/slide1256.xml"/><Relationship Id="rId2106" Type="http://schemas.openxmlformats.org/officeDocument/2006/relationships/slide" Target="slides/slide2100.xml"/><Relationship Id="rId2313" Type="http://schemas.openxmlformats.org/officeDocument/2006/relationships/slide" Target="slides/slide2307.xml"/><Relationship Id="rId2520" Type="http://schemas.openxmlformats.org/officeDocument/2006/relationships/slide" Target="slides/slide2514.xml"/><Relationship Id="rId2758" Type="http://schemas.openxmlformats.org/officeDocument/2006/relationships/slide" Target="slides/slide2752.xml"/><Relationship Id="rId937" Type="http://schemas.openxmlformats.org/officeDocument/2006/relationships/slide" Target="slides/slide931.xml"/><Relationship Id="rId1122" Type="http://schemas.openxmlformats.org/officeDocument/2006/relationships/slide" Target="slides/slide1116.xml"/><Relationship Id="rId1567" Type="http://schemas.openxmlformats.org/officeDocument/2006/relationships/slide" Target="slides/slide1561.xml"/><Relationship Id="rId1774" Type="http://schemas.openxmlformats.org/officeDocument/2006/relationships/slide" Target="slides/slide1768.xml"/><Relationship Id="rId1981" Type="http://schemas.openxmlformats.org/officeDocument/2006/relationships/slide" Target="slides/slide1975.xml"/><Relationship Id="rId2618" Type="http://schemas.openxmlformats.org/officeDocument/2006/relationships/slide" Target="slides/slide2612.xml"/><Relationship Id="rId66" Type="http://schemas.openxmlformats.org/officeDocument/2006/relationships/slide" Target="slides/slide60.xml"/><Relationship Id="rId1427" Type="http://schemas.openxmlformats.org/officeDocument/2006/relationships/slide" Target="slides/slide1421.xml"/><Relationship Id="rId1634" Type="http://schemas.openxmlformats.org/officeDocument/2006/relationships/slide" Target="slides/slide1628.xml"/><Relationship Id="rId1841" Type="http://schemas.openxmlformats.org/officeDocument/2006/relationships/slide" Target="slides/slide1835.xml"/><Relationship Id="rId1939" Type="http://schemas.openxmlformats.org/officeDocument/2006/relationships/slide" Target="slides/slide1933.xml"/><Relationship Id="rId1701" Type="http://schemas.openxmlformats.org/officeDocument/2006/relationships/slide" Target="slides/slide1695.xml"/><Relationship Id="rId282" Type="http://schemas.openxmlformats.org/officeDocument/2006/relationships/slide" Target="slides/slide276.xml"/><Relationship Id="rId587" Type="http://schemas.openxmlformats.org/officeDocument/2006/relationships/slide" Target="slides/slide581.xml"/><Relationship Id="rId2170" Type="http://schemas.openxmlformats.org/officeDocument/2006/relationships/slide" Target="slides/slide2164.xml"/><Relationship Id="rId2268" Type="http://schemas.openxmlformats.org/officeDocument/2006/relationships/slide" Target="slides/slide2262.xml"/><Relationship Id="rId8" Type="http://schemas.openxmlformats.org/officeDocument/2006/relationships/slide" Target="slides/slide2.xml"/><Relationship Id="rId142" Type="http://schemas.openxmlformats.org/officeDocument/2006/relationships/slide" Target="slides/slide136.xml"/><Relationship Id="rId447" Type="http://schemas.openxmlformats.org/officeDocument/2006/relationships/slide" Target="slides/slide441.xml"/><Relationship Id="rId794" Type="http://schemas.openxmlformats.org/officeDocument/2006/relationships/slide" Target="slides/slide788.xml"/><Relationship Id="rId1077" Type="http://schemas.openxmlformats.org/officeDocument/2006/relationships/slide" Target="slides/slide1071.xml"/><Relationship Id="rId2030" Type="http://schemas.openxmlformats.org/officeDocument/2006/relationships/slide" Target="slides/slide2024.xml"/><Relationship Id="rId2128" Type="http://schemas.openxmlformats.org/officeDocument/2006/relationships/slide" Target="slides/slide2122.xml"/><Relationship Id="rId2475" Type="http://schemas.openxmlformats.org/officeDocument/2006/relationships/slide" Target="slides/slide2469.xml"/><Relationship Id="rId2682" Type="http://schemas.openxmlformats.org/officeDocument/2006/relationships/slide" Target="slides/slide2676.xml"/><Relationship Id="rId654" Type="http://schemas.openxmlformats.org/officeDocument/2006/relationships/slide" Target="slides/slide648.xml"/><Relationship Id="rId861" Type="http://schemas.openxmlformats.org/officeDocument/2006/relationships/slide" Target="slides/slide855.xml"/><Relationship Id="rId959" Type="http://schemas.openxmlformats.org/officeDocument/2006/relationships/slide" Target="slides/slide953.xml"/><Relationship Id="rId1284" Type="http://schemas.openxmlformats.org/officeDocument/2006/relationships/slide" Target="slides/slide1278.xml"/><Relationship Id="rId1491" Type="http://schemas.openxmlformats.org/officeDocument/2006/relationships/slide" Target="slides/slide1485.xml"/><Relationship Id="rId1589" Type="http://schemas.openxmlformats.org/officeDocument/2006/relationships/slide" Target="slides/slide1583.xml"/><Relationship Id="rId2335" Type="http://schemas.openxmlformats.org/officeDocument/2006/relationships/slide" Target="slides/slide2329.xml"/><Relationship Id="rId2542" Type="http://schemas.openxmlformats.org/officeDocument/2006/relationships/slide" Target="slides/slide2536.xml"/><Relationship Id="rId307" Type="http://schemas.openxmlformats.org/officeDocument/2006/relationships/slide" Target="slides/slide301.xml"/><Relationship Id="rId514" Type="http://schemas.openxmlformats.org/officeDocument/2006/relationships/slide" Target="slides/slide508.xml"/><Relationship Id="rId721" Type="http://schemas.openxmlformats.org/officeDocument/2006/relationships/slide" Target="slides/slide715.xml"/><Relationship Id="rId1144" Type="http://schemas.openxmlformats.org/officeDocument/2006/relationships/slide" Target="slides/slide1138.xml"/><Relationship Id="rId1351" Type="http://schemas.openxmlformats.org/officeDocument/2006/relationships/slide" Target="slides/slide1345.xml"/><Relationship Id="rId1449" Type="http://schemas.openxmlformats.org/officeDocument/2006/relationships/slide" Target="slides/slide1443.xml"/><Relationship Id="rId1796" Type="http://schemas.openxmlformats.org/officeDocument/2006/relationships/slide" Target="slides/slide1790.xml"/><Relationship Id="rId2402" Type="http://schemas.openxmlformats.org/officeDocument/2006/relationships/slide" Target="slides/slide2396.xml"/><Relationship Id="rId88" Type="http://schemas.openxmlformats.org/officeDocument/2006/relationships/slide" Target="slides/slide82.xml"/><Relationship Id="rId819" Type="http://schemas.openxmlformats.org/officeDocument/2006/relationships/slide" Target="slides/slide813.xml"/><Relationship Id="rId1004" Type="http://schemas.openxmlformats.org/officeDocument/2006/relationships/slide" Target="slides/slide998.xml"/><Relationship Id="rId1211" Type="http://schemas.openxmlformats.org/officeDocument/2006/relationships/slide" Target="slides/slide1205.xml"/><Relationship Id="rId1656" Type="http://schemas.openxmlformats.org/officeDocument/2006/relationships/slide" Target="slides/slide1650.xml"/><Relationship Id="rId1863" Type="http://schemas.openxmlformats.org/officeDocument/2006/relationships/slide" Target="slides/slide1857.xml"/><Relationship Id="rId2707" Type="http://schemas.openxmlformats.org/officeDocument/2006/relationships/slide" Target="slides/slide2701.xml"/><Relationship Id="rId1309" Type="http://schemas.openxmlformats.org/officeDocument/2006/relationships/slide" Target="slides/slide1303.xml"/><Relationship Id="rId1516" Type="http://schemas.openxmlformats.org/officeDocument/2006/relationships/slide" Target="slides/slide1510.xml"/><Relationship Id="rId1723" Type="http://schemas.openxmlformats.org/officeDocument/2006/relationships/slide" Target="slides/slide1717.xml"/><Relationship Id="rId1930" Type="http://schemas.openxmlformats.org/officeDocument/2006/relationships/slide" Target="slides/slide1924.xml"/><Relationship Id="rId15" Type="http://schemas.openxmlformats.org/officeDocument/2006/relationships/slide" Target="slides/slide9.xml"/><Relationship Id="rId2192" Type="http://schemas.openxmlformats.org/officeDocument/2006/relationships/slide" Target="slides/slide2186.xml"/><Relationship Id="rId164" Type="http://schemas.openxmlformats.org/officeDocument/2006/relationships/slide" Target="slides/slide158.xml"/><Relationship Id="rId371" Type="http://schemas.openxmlformats.org/officeDocument/2006/relationships/slide" Target="slides/slide365.xml"/><Relationship Id="rId2052" Type="http://schemas.openxmlformats.org/officeDocument/2006/relationships/slide" Target="slides/slide2046.xml"/><Relationship Id="rId2497" Type="http://schemas.openxmlformats.org/officeDocument/2006/relationships/slide" Target="slides/slide2491.xml"/><Relationship Id="rId469" Type="http://schemas.openxmlformats.org/officeDocument/2006/relationships/slide" Target="slides/slide463.xml"/><Relationship Id="rId676" Type="http://schemas.openxmlformats.org/officeDocument/2006/relationships/slide" Target="slides/slide670.xml"/><Relationship Id="rId883" Type="http://schemas.openxmlformats.org/officeDocument/2006/relationships/slide" Target="slides/slide877.xml"/><Relationship Id="rId1099" Type="http://schemas.openxmlformats.org/officeDocument/2006/relationships/slide" Target="slides/slide1093.xml"/><Relationship Id="rId2357" Type="http://schemas.openxmlformats.org/officeDocument/2006/relationships/slide" Target="slides/slide2351.xml"/><Relationship Id="rId2564" Type="http://schemas.openxmlformats.org/officeDocument/2006/relationships/slide" Target="slides/slide2558.xml"/><Relationship Id="rId231" Type="http://schemas.openxmlformats.org/officeDocument/2006/relationships/slide" Target="slides/slide225.xml"/><Relationship Id="rId329" Type="http://schemas.openxmlformats.org/officeDocument/2006/relationships/slide" Target="slides/slide323.xml"/><Relationship Id="rId536" Type="http://schemas.openxmlformats.org/officeDocument/2006/relationships/slide" Target="slides/slide530.xml"/><Relationship Id="rId1166" Type="http://schemas.openxmlformats.org/officeDocument/2006/relationships/slide" Target="slides/slide1160.xml"/><Relationship Id="rId1373" Type="http://schemas.openxmlformats.org/officeDocument/2006/relationships/slide" Target="slides/slide1367.xml"/><Relationship Id="rId2217" Type="http://schemas.openxmlformats.org/officeDocument/2006/relationships/slide" Target="slides/slide2211.xml"/><Relationship Id="rId2771" Type="http://schemas.openxmlformats.org/officeDocument/2006/relationships/slide" Target="slides/slide2765.xml"/><Relationship Id="rId743" Type="http://schemas.openxmlformats.org/officeDocument/2006/relationships/slide" Target="slides/slide737.xml"/><Relationship Id="rId950" Type="http://schemas.openxmlformats.org/officeDocument/2006/relationships/slide" Target="slides/slide944.xml"/><Relationship Id="rId1026" Type="http://schemas.openxmlformats.org/officeDocument/2006/relationships/slide" Target="slides/slide1020.xml"/><Relationship Id="rId1580" Type="http://schemas.openxmlformats.org/officeDocument/2006/relationships/slide" Target="slides/slide1574.xml"/><Relationship Id="rId1678" Type="http://schemas.openxmlformats.org/officeDocument/2006/relationships/slide" Target="slides/slide1672.xml"/><Relationship Id="rId1885" Type="http://schemas.openxmlformats.org/officeDocument/2006/relationships/slide" Target="slides/slide1879.xml"/><Relationship Id="rId2424" Type="http://schemas.openxmlformats.org/officeDocument/2006/relationships/slide" Target="slides/slide2418.xml"/><Relationship Id="rId2631" Type="http://schemas.openxmlformats.org/officeDocument/2006/relationships/slide" Target="slides/slide2625.xml"/><Relationship Id="rId2729" Type="http://schemas.openxmlformats.org/officeDocument/2006/relationships/slide" Target="slides/slide2723.xml"/><Relationship Id="rId603" Type="http://schemas.openxmlformats.org/officeDocument/2006/relationships/slide" Target="slides/slide597.xml"/><Relationship Id="rId810" Type="http://schemas.openxmlformats.org/officeDocument/2006/relationships/slide" Target="slides/slide804.xml"/><Relationship Id="rId908" Type="http://schemas.openxmlformats.org/officeDocument/2006/relationships/slide" Target="slides/slide902.xml"/><Relationship Id="rId1233" Type="http://schemas.openxmlformats.org/officeDocument/2006/relationships/slide" Target="slides/slide1227.xml"/><Relationship Id="rId1440" Type="http://schemas.openxmlformats.org/officeDocument/2006/relationships/slide" Target="slides/slide1434.xml"/><Relationship Id="rId1538" Type="http://schemas.openxmlformats.org/officeDocument/2006/relationships/slide" Target="slides/slide1532.xml"/><Relationship Id="rId1300" Type="http://schemas.openxmlformats.org/officeDocument/2006/relationships/slide" Target="slides/slide1294.xml"/><Relationship Id="rId1745" Type="http://schemas.openxmlformats.org/officeDocument/2006/relationships/slide" Target="slides/slide1739.xml"/><Relationship Id="rId1952" Type="http://schemas.openxmlformats.org/officeDocument/2006/relationships/slide" Target="slides/slide1946.xml"/><Relationship Id="rId37" Type="http://schemas.openxmlformats.org/officeDocument/2006/relationships/slide" Target="slides/slide31.xml"/><Relationship Id="rId1605" Type="http://schemas.openxmlformats.org/officeDocument/2006/relationships/slide" Target="slides/slide1599.xml"/><Relationship Id="rId1812" Type="http://schemas.openxmlformats.org/officeDocument/2006/relationships/slide" Target="slides/slide1806.xml"/><Relationship Id="rId186" Type="http://schemas.openxmlformats.org/officeDocument/2006/relationships/slide" Target="slides/slide180.xml"/><Relationship Id="rId393" Type="http://schemas.openxmlformats.org/officeDocument/2006/relationships/slide" Target="slides/slide387.xml"/><Relationship Id="rId2074" Type="http://schemas.openxmlformats.org/officeDocument/2006/relationships/slide" Target="slides/slide2068.xml"/><Relationship Id="rId2281" Type="http://schemas.openxmlformats.org/officeDocument/2006/relationships/slide" Target="slides/slide2275.xml"/><Relationship Id="rId253" Type="http://schemas.openxmlformats.org/officeDocument/2006/relationships/slide" Target="slides/slide247.xml"/><Relationship Id="rId460" Type="http://schemas.openxmlformats.org/officeDocument/2006/relationships/slide" Target="slides/slide454.xml"/><Relationship Id="rId698" Type="http://schemas.openxmlformats.org/officeDocument/2006/relationships/slide" Target="slides/slide692.xml"/><Relationship Id="rId1090" Type="http://schemas.openxmlformats.org/officeDocument/2006/relationships/slide" Target="slides/slide1084.xml"/><Relationship Id="rId2141" Type="http://schemas.openxmlformats.org/officeDocument/2006/relationships/slide" Target="slides/slide2135.xml"/><Relationship Id="rId2379" Type="http://schemas.openxmlformats.org/officeDocument/2006/relationships/slide" Target="slides/slide2373.xml"/><Relationship Id="rId2586" Type="http://schemas.openxmlformats.org/officeDocument/2006/relationships/slide" Target="slides/slide2580.xml"/><Relationship Id="rId2793" Type="http://schemas.openxmlformats.org/officeDocument/2006/relationships/font" Target="fonts/font7.fntdata"/><Relationship Id="rId113" Type="http://schemas.openxmlformats.org/officeDocument/2006/relationships/slide" Target="slides/slide107.xml"/><Relationship Id="rId320" Type="http://schemas.openxmlformats.org/officeDocument/2006/relationships/slide" Target="slides/slide314.xml"/><Relationship Id="rId558" Type="http://schemas.openxmlformats.org/officeDocument/2006/relationships/slide" Target="slides/slide552.xml"/><Relationship Id="rId765" Type="http://schemas.openxmlformats.org/officeDocument/2006/relationships/slide" Target="slides/slide759.xml"/><Relationship Id="rId972" Type="http://schemas.openxmlformats.org/officeDocument/2006/relationships/slide" Target="slides/slide966.xml"/><Relationship Id="rId1188" Type="http://schemas.openxmlformats.org/officeDocument/2006/relationships/slide" Target="slides/slide1182.xml"/><Relationship Id="rId1395" Type="http://schemas.openxmlformats.org/officeDocument/2006/relationships/slide" Target="slides/slide1389.xml"/><Relationship Id="rId2001" Type="http://schemas.openxmlformats.org/officeDocument/2006/relationships/slide" Target="slides/slide1995.xml"/><Relationship Id="rId2239" Type="http://schemas.openxmlformats.org/officeDocument/2006/relationships/slide" Target="slides/slide2233.xml"/><Relationship Id="rId2446" Type="http://schemas.openxmlformats.org/officeDocument/2006/relationships/slide" Target="slides/slide2440.xml"/><Relationship Id="rId2653" Type="http://schemas.openxmlformats.org/officeDocument/2006/relationships/slide" Target="slides/slide2647.xml"/><Relationship Id="rId418" Type="http://schemas.openxmlformats.org/officeDocument/2006/relationships/slide" Target="slides/slide412.xml"/><Relationship Id="rId625" Type="http://schemas.openxmlformats.org/officeDocument/2006/relationships/slide" Target="slides/slide619.xml"/><Relationship Id="rId832" Type="http://schemas.openxmlformats.org/officeDocument/2006/relationships/slide" Target="slides/slide826.xml"/><Relationship Id="rId1048" Type="http://schemas.openxmlformats.org/officeDocument/2006/relationships/slide" Target="slides/slide1042.xml"/><Relationship Id="rId1255" Type="http://schemas.openxmlformats.org/officeDocument/2006/relationships/slide" Target="slides/slide1249.xml"/><Relationship Id="rId1462" Type="http://schemas.openxmlformats.org/officeDocument/2006/relationships/slide" Target="slides/slide1456.xml"/><Relationship Id="rId2306" Type="http://schemas.openxmlformats.org/officeDocument/2006/relationships/slide" Target="slides/slide2300.xml"/><Relationship Id="rId2513" Type="http://schemas.openxmlformats.org/officeDocument/2006/relationships/slide" Target="slides/slide2507.xml"/><Relationship Id="rId1115" Type="http://schemas.openxmlformats.org/officeDocument/2006/relationships/slide" Target="slides/slide1109.xml"/><Relationship Id="rId1322" Type="http://schemas.openxmlformats.org/officeDocument/2006/relationships/slide" Target="slides/slide1316.xml"/><Relationship Id="rId1767" Type="http://schemas.openxmlformats.org/officeDocument/2006/relationships/slide" Target="slides/slide1761.xml"/><Relationship Id="rId1974" Type="http://schemas.openxmlformats.org/officeDocument/2006/relationships/slide" Target="slides/slide1968.xml"/><Relationship Id="rId2720" Type="http://schemas.openxmlformats.org/officeDocument/2006/relationships/slide" Target="slides/slide2714.xml"/><Relationship Id="rId59" Type="http://schemas.openxmlformats.org/officeDocument/2006/relationships/slide" Target="slides/slide53.xml"/><Relationship Id="rId1627" Type="http://schemas.openxmlformats.org/officeDocument/2006/relationships/slide" Target="slides/slide1621.xml"/><Relationship Id="rId1834" Type="http://schemas.openxmlformats.org/officeDocument/2006/relationships/slide" Target="slides/slide1828.xml"/><Relationship Id="rId2096" Type="http://schemas.openxmlformats.org/officeDocument/2006/relationships/slide" Target="slides/slide2090.xml"/><Relationship Id="rId1901" Type="http://schemas.openxmlformats.org/officeDocument/2006/relationships/slide" Target="slides/slide1895.xml"/><Relationship Id="rId275" Type="http://schemas.openxmlformats.org/officeDocument/2006/relationships/slide" Target="slides/slide269.xml"/><Relationship Id="rId482" Type="http://schemas.openxmlformats.org/officeDocument/2006/relationships/slide" Target="slides/slide476.xml"/><Relationship Id="rId2163" Type="http://schemas.openxmlformats.org/officeDocument/2006/relationships/slide" Target="slides/slide2157.xml"/><Relationship Id="rId2370" Type="http://schemas.openxmlformats.org/officeDocument/2006/relationships/slide" Target="slides/slide2364.xml"/><Relationship Id="rId135" Type="http://schemas.openxmlformats.org/officeDocument/2006/relationships/slide" Target="slides/slide129.xml"/><Relationship Id="rId342" Type="http://schemas.openxmlformats.org/officeDocument/2006/relationships/slide" Target="slides/slide336.xml"/><Relationship Id="rId787" Type="http://schemas.openxmlformats.org/officeDocument/2006/relationships/slide" Target="slides/slide781.xml"/><Relationship Id="rId994" Type="http://schemas.openxmlformats.org/officeDocument/2006/relationships/slide" Target="slides/slide988.xml"/><Relationship Id="rId2023" Type="http://schemas.openxmlformats.org/officeDocument/2006/relationships/slide" Target="slides/slide2017.xml"/><Relationship Id="rId2230" Type="http://schemas.openxmlformats.org/officeDocument/2006/relationships/slide" Target="slides/slide2224.xml"/><Relationship Id="rId2468" Type="http://schemas.openxmlformats.org/officeDocument/2006/relationships/slide" Target="slides/slide2462.xml"/><Relationship Id="rId2675" Type="http://schemas.openxmlformats.org/officeDocument/2006/relationships/slide" Target="slides/slide2669.xml"/><Relationship Id="rId202" Type="http://schemas.openxmlformats.org/officeDocument/2006/relationships/slide" Target="slides/slide196.xml"/><Relationship Id="rId647" Type="http://schemas.openxmlformats.org/officeDocument/2006/relationships/slide" Target="slides/slide641.xml"/><Relationship Id="rId854" Type="http://schemas.openxmlformats.org/officeDocument/2006/relationships/slide" Target="slides/slide848.xml"/><Relationship Id="rId1277" Type="http://schemas.openxmlformats.org/officeDocument/2006/relationships/slide" Target="slides/slide1271.xml"/><Relationship Id="rId1484" Type="http://schemas.openxmlformats.org/officeDocument/2006/relationships/slide" Target="slides/slide1478.xml"/><Relationship Id="rId1691" Type="http://schemas.openxmlformats.org/officeDocument/2006/relationships/slide" Target="slides/slide1685.xml"/><Relationship Id="rId2328" Type="http://schemas.openxmlformats.org/officeDocument/2006/relationships/slide" Target="slides/slide2322.xml"/><Relationship Id="rId2535" Type="http://schemas.openxmlformats.org/officeDocument/2006/relationships/slide" Target="slides/slide2529.xml"/><Relationship Id="rId2742" Type="http://schemas.openxmlformats.org/officeDocument/2006/relationships/slide" Target="slides/slide2736.xml"/><Relationship Id="rId507" Type="http://schemas.openxmlformats.org/officeDocument/2006/relationships/slide" Target="slides/slide501.xml"/><Relationship Id="rId714" Type="http://schemas.openxmlformats.org/officeDocument/2006/relationships/slide" Target="slides/slide708.xml"/><Relationship Id="rId921" Type="http://schemas.openxmlformats.org/officeDocument/2006/relationships/slide" Target="slides/slide915.xml"/><Relationship Id="rId1137" Type="http://schemas.openxmlformats.org/officeDocument/2006/relationships/slide" Target="slides/slide1131.xml"/><Relationship Id="rId1344" Type="http://schemas.openxmlformats.org/officeDocument/2006/relationships/slide" Target="slides/slide1338.xml"/><Relationship Id="rId1551" Type="http://schemas.openxmlformats.org/officeDocument/2006/relationships/slide" Target="slides/slide1545.xml"/><Relationship Id="rId1789" Type="http://schemas.openxmlformats.org/officeDocument/2006/relationships/slide" Target="slides/slide1783.xml"/><Relationship Id="rId1996" Type="http://schemas.openxmlformats.org/officeDocument/2006/relationships/slide" Target="slides/slide1990.xml"/><Relationship Id="rId2602" Type="http://schemas.openxmlformats.org/officeDocument/2006/relationships/slide" Target="slides/slide2596.xml"/><Relationship Id="rId50" Type="http://schemas.openxmlformats.org/officeDocument/2006/relationships/slide" Target="slides/slide44.xml"/><Relationship Id="rId1204" Type="http://schemas.openxmlformats.org/officeDocument/2006/relationships/slide" Target="slides/slide1198.xml"/><Relationship Id="rId1411" Type="http://schemas.openxmlformats.org/officeDocument/2006/relationships/slide" Target="slides/slide1405.xml"/><Relationship Id="rId1649" Type="http://schemas.openxmlformats.org/officeDocument/2006/relationships/slide" Target="slides/slide1643.xml"/><Relationship Id="rId1856" Type="http://schemas.openxmlformats.org/officeDocument/2006/relationships/slide" Target="slides/slide1850.xml"/><Relationship Id="rId1509" Type="http://schemas.openxmlformats.org/officeDocument/2006/relationships/slide" Target="slides/slide1503.xml"/><Relationship Id="rId1716" Type="http://schemas.openxmlformats.org/officeDocument/2006/relationships/slide" Target="slides/slide1710.xml"/><Relationship Id="rId1923" Type="http://schemas.openxmlformats.org/officeDocument/2006/relationships/slide" Target="slides/slide1917.xml"/><Relationship Id="rId297" Type="http://schemas.openxmlformats.org/officeDocument/2006/relationships/slide" Target="slides/slide291.xml"/><Relationship Id="rId2185" Type="http://schemas.openxmlformats.org/officeDocument/2006/relationships/slide" Target="slides/slide2179.xml"/><Relationship Id="rId2392" Type="http://schemas.openxmlformats.org/officeDocument/2006/relationships/slide" Target="slides/slide2386.xml"/><Relationship Id="rId157" Type="http://schemas.openxmlformats.org/officeDocument/2006/relationships/slide" Target="slides/slide151.xml"/><Relationship Id="rId364" Type="http://schemas.openxmlformats.org/officeDocument/2006/relationships/slide" Target="slides/slide358.xml"/><Relationship Id="rId2045" Type="http://schemas.openxmlformats.org/officeDocument/2006/relationships/slide" Target="slides/slide2039.xml"/><Relationship Id="rId2697" Type="http://schemas.openxmlformats.org/officeDocument/2006/relationships/slide" Target="slides/slide2691.xml"/><Relationship Id="rId571" Type="http://schemas.openxmlformats.org/officeDocument/2006/relationships/slide" Target="slides/slide565.xml"/><Relationship Id="rId669" Type="http://schemas.openxmlformats.org/officeDocument/2006/relationships/slide" Target="slides/slide663.xml"/><Relationship Id="rId876" Type="http://schemas.openxmlformats.org/officeDocument/2006/relationships/slide" Target="slides/slide870.xml"/><Relationship Id="rId1299" Type="http://schemas.openxmlformats.org/officeDocument/2006/relationships/slide" Target="slides/slide1293.xml"/><Relationship Id="rId2252" Type="http://schemas.openxmlformats.org/officeDocument/2006/relationships/slide" Target="slides/slide2246.xml"/><Relationship Id="rId2557" Type="http://schemas.openxmlformats.org/officeDocument/2006/relationships/slide" Target="slides/slide2551.xml"/><Relationship Id="rId224" Type="http://schemas.openxmlformats.org/officeDocument/2006/relationships/slide" Target="slides/slide218.xml"/><Relationship Id="rId431" Type="http://schemas.openxmlformats.org/officeDocument/2006/relationships/slide" Target="slides/slide425.xml"/><Relationship Id="rId529" Type="http://schemas.openxmlformats.org/officeDocument/2006/relationships/slide" Target="slides/slide523.xml"/><Relationship Id="rId736" Type="http://schemas.openxmlformats.org/officeDocument/2006/relationships/slide" Target="slides/slide730.xml"/><Relationship Id="rId1061" Type="http://schemas.openxmlformats.org/officeDocument/2006/relationships/slide" Target="slides/slide1055.xml"/><Relationship Id="rId1159" Type="http://schemas.openxmlformats.org/officeDocument/2006/relationships/slide" Target="slides/slide1153.xml"/><Relationship Id="rId1366" Type="http://schemas.openxmlformats.org/officeDocument/2006/relationships/slide" Target="slides/slide1360.xml"/><Relationship Id="rId2112" Type="http://schemas.openxmlformats.org/officeDocument/2006/relationships/slide" Target="slides/slide2106.xml"/><Relationship Id="rId2417" Type="http://schemas.openxmlformats.org/officeDocument/2006/relationships/slide" Target="slides/slide2411.xml"/><Relationship Id="rId2764" Type="http://schemas.openxmlformats.org/officeDocument/2006/relationships/slide" Target="slides/slide2758.xml"/><Relationship Id="rId943" Type="http://schemas.openxmlformats.org/officeDocument/2006/relationships/slide" Target="slides/slide937.xml"/><Relationship Id="rId1019" Type="http://schemas.openxmlformats.org/officeDocument/2006/relationships/slide" Target="slides/slide1013.xml"/><Relationship Id="rId1573" Type="http://schemas.openxmlformats.org/officeDocument/2006/relationships/slide" Target="slides/slide1567.xml"/><Relationship Id="rId1780" Type="http://schemas.openxmlformats.org/officeDocument/2006/relationships/slide" Target="slides/slide1774.xml"/><Relationship Id="rId1878" Type="http://schemas.openxmlformats.org/officeDocument/2006/relationships/slide" Target="slides/slide1872.xml"/><Relationship Id="rId2624" Type="http://schemas.openxmlformats.org/officeDocument/2006/relationships/slide" Target="slides/slide2618.xml"/><Relationship Id="rId72" Type="http://schemas.openxmlformats.org/officeDocument/2006/relationships/slide" Target="slides/slide66.xml"/><Relationship Id="rId803" Type="http://schemas.openxmlformats.org/officeDocument/2006/relationships/slide" Target="slides/slide797.xml"/><Relationship Id="rId1226" Type="http://schemas.openxmlformats.org/officeDocument/2006/relationships/slide" Target="slides/slide1220.xml"/><Relationship Id="rId1433" Type="http://schemas.openxmlformats.org/officeDocument/2006/relationships/slide" Target="slides/slide1427.xml"/><Relationship Id="rId1640" Type="http://schemas.openxmlformats.org/officeDocument/2006/relationships/slide" Target="slides/slide1634.xml"/><Relationship Id="rId1738" Type="http://schemas.openxmlformats.org/officeDocument/2006/relationships/slide" Target="slides/slide1732.xml"/><Relationship Id="rId1500" Type="http://schemas.openxmlformats.org/officeDocument/2006/relationships/slide" Target="slides/slide1494.xml"/><Relationship Id="rId1945" Type="http://schemas.openxmlformats.org/officeDocument/2006/relationships/slide" Target="slides/slide1939.xml"/><Relationship Id="rId1805" Type="http://schemas.openxmlformats.org/officeDocument/2006/relationships/slide" Target="slides/slide1799.xml"/><Relationship Id="rId179" Type="http://schemas.openxmlformats.org/officeDocument/2006/relationships/slide" Target="slides/slide173.xml"/><Relationship Id="rId386" Type="http://schemas.openxmlformats.org/officeDocument/2006/relationships/slide" Target="slides/slide380.xml"/><Relationship Id="rId593" Type="http://schemas.openxmlformats.org/officeDocument/2006/relationships/slide" Target="slides/slide587.xml"/><Relationship Id="rId2067" Type="http://schemas.openxmlformats.org/officeDocument/2006/relationships/slide" Target="slides/slide2061.xml"/><Relationship Id="rId2274" Type="http://schemas.openxmlformats.org/officeDocument/2006/relationships/slide" Target="slides/slide2268.xml"/><Relationship Id="rId2481" Type="http://schemas.openxmlformats.org/officeDocument/2006/relationships/slide" Target="slides/slide2475.xml"/><Relationship Id="rId246" Type="http://schemas.openxmlformats.org/officeDocument/2006/relationships/slide" Target="slides/slide240.xml"/><Relationship Id="rId453" Type="http://schemas.openxmlformats.org/officeDocument/2006/relationships/slide" Target="slides/slide447.xml"/><Relationship Id="rId660" Type="http://schemas.openxmlformats.org/officeDocument/2006/relationships/slide" Target="slides/slide654.xml"/><Relationship Id="rId898" Type="http://schemas.openxmlformats.org/officeDocument/2006/relationships/slide" Target="slides/slide892.xml"/><Relationship Id="rId1083" Type="http://schemas.openxmlformats.org/officeDocument/2006/relationships/slide" Target="slides/slide1077.xml"/><Relationship Id="rId1290" Type="http://schemas.openxmlformats.org/officeDocument/2006/relationships/slide" Target="slides/slide1284.xml"/><Relationship Id="rId2134" Type="http://schemas.openxmlformats.org/officeDocument/2006/relationships/slide" Target="slides/slide2128.xml"/><Relationship Id="rId2341" Type="http://schemas.openxmlformats.org/officeDocument/2006/relationships/slide" Target="slides/slide2335.xml"/><Relationship Id="rId2579" Type="http://schemas.openxmlformats.org/officeDocument/2006/relationships/slide" Target="slides/slide2573.xml"/><Relationship Id="rId2786" Type="http://schemas.openxmlformats.org/officeDocument/2006/relationships/notesMaster" Target="notesMasters/notesMaster1.xml"/><Relationship Id="rId106" Type="http://schemas.openxmlformats.org/officeDocument/2006/relationships/slide" Target="slides/slide100.xml"/><Relationship Id="rId313" Type="http://schemas.openxmlformats.org/officeDocument/2006/relationships/slide" Target="slides/slide307.xml"/><Relationship Id="rId758" Type="http://schemas.openxmlformats.org/officeDocument/2006/relationships/slide" Target="slides/slide752.xml"/><Relationship Id="rId965" Type="http://schemas.openxmlformats.org/officeDocument/2006/relationships/slide" Target="slides/slide959.xml"/><Relationship Id="rId1150" Type="http://schemas.openxmlformats.org/officeDocument/2006/relationships/slide" Target="slides/slide1144.xml"/><Relationship Id="rId1388" Type="http://schemas.openxmlformats.org/officeDocument/2006/relationships/slide" Target="slides/slide1382.xml"/><Relationship Id="rId1595" Type="http://schemas.openxmlformats.org/officeDocument/2006/relationships/slide" Target="slides/slide1589.xml"/><Relationship Id="rId2439" Type="http://schemas.openxmlformats.org/officeDocument/2006/relationships/slide" Target="slides/slide2433.xml"/><Relationship Id="rId2646" Type="http://schemas.openxmlformats.org/officeDocument/2006/relationships/slide" Target="slides/slide2640.xml"/><Relationship Id="rId94" Type="http://schemas.openxmlformats.org/officeDocument/2006/relationships/slide" Target="slides/slide88.xml"/><Relationship Id="rId520" Type="http://schemas.openxmlformats.org/officeDocument/2006/relationships/slide" Target="slides/slide514.xml"/><Relationship Id="rId618" Type="http://schemas.openxmlformats.org/officeDocument/2006/relationships/slide" Target="slides/slide612.xml"/><Relationship Id="rId825" Type="http://schemas.openxmlformats.org/officeDocument/2006/relationships/slide" Target="slides/slide819.xml"/><Relationship Id="rId1248" Type="http://schemas.openxmlformats.org/officeDocument/2006/relationships/slide" Target="slides/slide1242.xml"/><Relationship Id="rId1455" Type="http://schemas.openxmlformats.org/officeDocument/2006/relationships/slide" Target="slides/slide1449.xml"/><Relationship Id="rId1662" Type="http://schemas.openxmlformats.org/officeDocument/2006/relationships/slide" Target="slides/slide1656.xml"/><Relationship Id="rId2201" Type="http://schemas.openxmlformats.org/officeDocument/2006/relationships/slide" Target="slides/slide2195.xml"/><Relationship Id="rId2506" Type="http://schemas.openxmlformats.org/officeDocument/2006/relationships/slide" Target="slides/slide2500.xml"/><Relationship Id="rId1010" Type="http://schemas.openxmlformats.org/officeDocument/2006/relationships/slide" Target="slides/slide1004.xml"/><Relationship Id="rId1108" Type="http://schemas.openxmlformats.org/officeDocument/2006/relationships/slide" Target="slides/slide1102.xml"/><Relationship Id="rId1315" Type="http://schemas.openxmlformats.org/officeDocument/2006/relationships/slide" Target="slides/slide1309.xml"/><Relationship Id="rId1967" Type="http://schemas.openxmlformats.org/officeDocument/2006/relationships/slide" Target="slides/slide1961.xml"/><Relationship Id="rId2713" Type="http://schemas.openxmlformats.org/officeDocument/2006/relationships/slide" Target="slides/slide2707.xml"/><Relationship Id="rId1522" Type="http://schemas.openxmlformats.org/officeDocument/2006/relationships/slide" Target="slides/slide1516.xml"/><Relationship Id="rId21" Type="http://schemas.openxmlformats.org/officeDocument/2006/relationships/slide" Target="slides/slide15.xml"/><Relationship Id="rId2089" Type="http://schemas.openxmlformats.org/officeDocument/2006/relationships/slide" Target="slides/slide2083.xml"/><Relationship Id="rId2296" Type="http://schemas.openxmlformats.org/officeDocument/2006/relationships/slide" Target="slides/slide2290.xml"/><Relationship Id="rId268" Type="http://schemas.openxmlformats.org/officeDocument/2006/relationships/slide" Target="slides/slide262.xml"/><Relationship Id="rId475" Type="http://schemas.openxmlformats.org/officeDocument/2006/relationships/slide" Target="slides/slide469.xml"/><Relationship Id="rId682" Type="http://schemas.openxmlformats.org/officeDocument/2006/relationships/slide" Target="slides/slide676.xml"/><Relationship Id="rId2156" Type="http://schemas.openxmlformats.org/officeDocument/2006/relationships/slide" Target="slides/slide2150.xml"/><Relationship Id="rId2363" Type="http://schemas.openxmlformats.org/officeDocument/2006/relationships/slide" Target="slides/slide2357.xml"/><Relationship Id="rId2570" Type="http://schemas.openxmlformats.org/officeDocument/2006/relationships/slide" Target="slides/slide2564.xml"/><Relationship Id="rId128" Type="http://schemas.openxmlformats.org/officeDocument/2006/relationships/slide" Target="slides/slide122.xml"/><Relationship Id="rId335" Type="http://schemas.openxmlformats.org/officeDocument/2006/relationships/slide" Target="slides/slide329.xml"/><Relationship Id="rId542" Type="http://schemas.openxmlformats.org/officeDocument/2006/relationships/slide" Target="slides/slide536.xml"/><Relationship Id="rId1172" Type="http://schemas.openxmlformats.org/officeDocument/2006/relationships/slide" Target="slides/slide1166.xml"/><Relationship Id="rId2016" Type="http://schemas.openxmlformats.org/officeDocument/2006/relationships/slide" Target="slides/slide2010.xml"/><Relationship Id="rId2223" Type="http://schemas.openxmlformats.org/officeDocument/2006/relationships/slide" Target="slides/slide2217.xml"/><Relationship Id="rId2430" Type="http://schemas.openxmlformats.org/officeDocument/2006/relationships/slide" Target="slides/slide2424.xml"/><Relationship Id="rId402" Type="http://schemas.openxmlformats.org/officeDocument/2006/relationships/slide" Target="slides/slide396.xml"/><Relationship Id="rId1032" Type="http://schemas.openxmlformats.org/officeDocument/2006/relationships/slide" Target="slides/slide1026.xml"/><Relationship Id="rId1989" Type="http://schemas.openxmlformats.org/officeDocument/2006/relationships/slide" Target="slides/slide1983.xml"/><Relationship Id="rId1849" Type="http://schemas.openxmlformats.org/officeDocument/2006/relationships/slide" Target="slides/slide1843.xml"/><Relationship Id="rId192" Type="http://schemas.openxmlformats.org/officeDocument/2006/relationships/slide" Target="slides/slide186.xml"/><Relationship Id="rId1709" Type="http://schemas.openxmlformats.org/officeDocument/2006/relationships/slide" Target="slides/slide1703.xml"/><Relationship Id="rId1916" Type="http://schemas.openxmlformats.org/officeDocument/2006/relationships/slide" Target="slides/slide1910.xml"/><Relationship Id="rId2080" Type="http://schemas.openxmlformats.org/officeDocument/2006/relationships/slide" Target="slides/slide2074.xml"/><Relationship Id="rId869" Type="http://schemas.openxmlformats.org/officeDocument/2006/relationships/slide" Target="slides/slide863.xml"/><Relationship Id="rId1499" Type="http://schemas.openxmlformats.org/officeDocument/2006/relationships/slide" Target="slides/slide1493.xml"/><Relationship Id="rId729" Type="http://schemas.openxmlformats.org/officeDocument/2006/relationships/slide" Target="slides/slide723.xml"/><Relationship Id="rId1359" Type="http://schemas.openxmlformats.org/officeDocument/2006/relationships/slide" Target="slides/slide1353.xml"/><Relationship Id="rId2757" Type="http://schemas.openxmlformats.org/officeDocument/2006/relationships/slide" Target="slides/slide2751.xml"/><Relationship Id="rId936" Type="http://schemas.openxmlformats.org/officeDocument/2006/relationships/slide" Target="slides/slide930.xml"/><Relationship Id="rId1219" Type="http://schemas.openxmlformats.org/officeDocument/2006/relationships/slide" Target="slides/slide1213.xml"/><Relationship Id="rId1566" Type="http://schemas.openxmlformats.org/officeDocument/2006/relationships/slide" Target="slides/slide1560.xml"/><Relationship Id="rId1773" Type="http://schemas.openxmlformats.org/officeDocument/2006/relationships/slide" Target="slides/slide1767.xml"/><Relationship Id="rId1980" Type="http://schemas.openxmlformats.org/officeDocument/2006/relationships/slide" Target="slides/slide1974.xml"/><Relationship Id="rId2617" Type="http://schemas.openxmlformats.org/officeDocument/2006/relationships/slide" Target="slides/slide2611.xml"/><Relationship Id="rId65" Type="http://schemas.openxmlformats.org/officeDocument/2006/relationships/slide" Target="slides/slide59.xml"/><Relationship Id="rId1426" Type="http://schemas.openxmlformats.org/officeDocument/2006/relationships/slide" Target="slides/slide1420.xml"/><Relationship Id="rId1633" Type="http://schemas.openxmlformats.org/officeDocument/2006/relationships/slide" Target="slides/slide1627.xml"/><Relationship Id="rId1840" Type="http://schemas.openxmlformats.org/officeDocument/2006/relationships/slide" Target="slides/slide1834.xml"/><Relationship Id="rId1700" Type="http://schemas.openxmlformats.org/officeDocument/2006/relationships/slide" Target="slides/slide1694.xml"/><Relationship Id="rId379" Type="http://schemas.openxmlformats.org/officeDocument/2006/relationships/slide" Target="slides/slide373.xml"/><Relationship Id="rId586" Type="http://schemas.openxmlformats.org/officeDocument/2006/relationships/slide" Target="slides/slide580.xml"/><Relationship Id="rId793" Type="http://schemas.openxmlformats.org/officeDocument/2006/relationships/slide" Target="slides/slide787.xml"/><Relationship Id="rId2267" Type="http://schemas.openxmlformats.org/officeDocument/2006/relationships/slide" Target="slides/slide2261.xml"/><Relationship Id="rId2474" Type="http://schemas.openxmlformats.org/officeDocument/2006/relationships/slide" Target="slides/slide2468.xml"/><Relationship Id="rId2681" Type="http://schemas.openxmlformats.org/officeDocument/2006/relationships/slide" Target="slides/slide2675.xml"/><Relationship Id="rId239" Type="http://schemas.openxmlformats.org/officeDocument/2006/relationships/slide" Target="slides/slide233.xml"/><Relationship Id="rId446" Type="http://schemas.openxmlformats.org/officeDocument/2006/relationships/slide" Target="slides/slide440.xml"/><Relationship Id="rId653" Type="http://schemas.openxmlformats.org/officeDocument/2006/relationships/slide" Target="slides/slide647.xml"/><Relationship Id="rId1076" Type="http://schemas.openxmlformats.org/officeDocument/2006/relationships/slide" Target="slides/slide1070.xml"/><Relationship Id="rId1283" Type="http://schemas.openxmlformats.org/officeDocument/2006/relationships/slide" Target="slides/slide1277.xml"/><Relationship Id="rId1490" Type="http://schemas.openxmlformats.org/officeDocument/2006/relationships/slide" Target="slides/slide1484.xml"/><Relationship Id="rId2127" Type="http://schemas.openxmlformats.org/officeDocument/2006/relationships/slide" Target="slides/slide2121.xml"/><Relationship Id="rId2334" Type="http://schemas.openxmlformats.org/officeDocument/2006/relationships/slide" Target="slides/slide2328.xml"/><Relationship Id="rId306" Type="http://schemas.openxmlformats.org/officeDocument/2006/relationships/slide" Target="slides/slide300.xml"/><Relationship Id="rId860" Type="http://schemas.openxmlformats.org/officeDocument/2006/relationships/slide" Target="slides/slide854.xml"/><Relationship Id="rId1143" Type="http://schemas.openxmlformats.org/officeDocument/2006/relationships/slide" Target="slides/slide1137.xml"/><Relationship Id="rId2541" Type="http://schemas.openxmlformats.org/officeDocument/2006/relationships/slide" Target="slides/slide2535.xml"/><Relationship Id="rId513" Type="http://schemas.openxmlformats.org/officeDocument/2006/relationships/slide" Target="slides/slide507.xml"/><Relationship Id="rId720" Type="http://schemas.openxmlformats.org/officeDocument/2006/relationships/slide" Target="slides/slide714.xml"/><Relationship Id="rId1350" Type="http://schemas.openxmlformats.org/officeDocument/2006/relationships/slide" Target="slides/slide1344.xml"/><Relationship Id="rId2401" Type="http://schemas.openxmlformats.org/officeDocument/2006/relationships/slide" Target="slides/slide2395.xml"/><Relationship Id="rId1003" Type="http://schemas.openxmlformats.org/officeDocument/2006/relationships/slide" Target="slides/slide997.xml"/><Relationship Id="rId1210" Type="http://schemas.openxmlformats.org/officeDocument/2006/relationships/slide" Target="slides/slide1204.xml"/><Relationship Id="rId2191" Type="http://schemas.openxmlformats.org/officeDocument/2006/relationships/slide" Target="slides/slide2185.xml"/><Relationship Id="rId163" Type="http://schemas.openxmlformats.org/officeDocument/2006/relationships/slide" Target="slides/slide157.xml"/><Relationship Id="rId370" Type="http://schemas.openxmlformats.org/officeDocument/2006/relationships/slide" Target="slides/slide364.xml"/><Relationship Id="rId2051" Type="http://schemas.openxmlformats.org/officeDocument/2006/relationships/slide" Target="slides/slide2045.xml"/><Relationship Id="rId230" Type="http://schemas.openxmlformats.org/officeDocument/2006/relationships/slide" Target="slides/slide224.xml"/><Relationship Id="rId1677" Type="http://schemas.openxmlformats.org/officeDocument/2006/relationships/slide" Target="slides/slide1671.xml"/><Relationship Id="rId1884" Type="http://schemas.openxmlformats.org/officeDocument/2006/relationships/slide" Target="slides/slide1878.xml"/><Relationship Id="rId2728" Type="http://schemas.openxmlformats.org/officeDocument/2006/relationships/slide" Target="slides/slide2722.xml"/><Relationship Id="rId907" Type="http://schemas.openxmlformats.org/officeDocument/2006/relationships/slide" Target="slides/slide901.xml"/><Relationship Id="rId1537" Type="http://schemas.openxmlformats.org/officeDocument/2006/relationships/slide" Target="slides/slide1531.xml"/><Relationship Id="rId1744" Type="http://schemas.openxmlformats.org/officeDocument/2006/relationships/slide" Target="slides/slide1738.xml"/><Relationship Id="rId1951" Type="http://schemas.openxmlformats.org/officeDocument/2006/relationships/slide" Target="slides/slide1945.xml"/><Relationship Id="rId36" Type="http://schemas.openxmlformats.org/officeDocument/2006/relationships/slide" Target="slides/slide30.xml"/><Relationship Id="rId1604" Type="http://schemas.openxmlformats.org/officeDocument/2006/relationships/slide" Target="slides/slide1598.xml"/><Relationship Id="rId1811" Type="http://schemas.openxmlformats.org/officeDocument/2006/relationships/slide" Target="slides/slide1805.xml"/><Relationship Id="rId697" Type="http://schemas.openxmlformats.org/officeDocument/2006/relationships/slide" Target="slides/slide691.xml"/><Relationship Id="rId2378" Type="http://schemas.openxmlformats.org/officeDocument/2006/relationships/slide" Target="slides/slide2372.xml"/><Relationship Id="rId1187" Type="http://schemas.openxmlformats.org/officeDocument/2006/relationships/slide" Target="slides/slide1181.xml"/><Relationship Id="rId2585" Type="http://schemas.openxmlformats.org/officeDocument/2006/relationships/slide" Target="slides/slide2579.xml"/><Relationship Id="rId2792" Type="http://schemas.openxmlformats.org/officeDocument/2006/relationships/font" Target="fonts/font6.fntdata"/><Relationship Id="rId557" Type="http://schemas.openxmlformats.org/officeDocument/2006/relationships/slide" Target="slides/slide551.xml"/><Relationship Id="rId764" Type="http://schemas.openxmlformats.org/officeDocument/2006/relationships/slide" Target="slides/slide758.xml"/><Relationship Id="rId971" Type="http://schemas.openxmlformats.org/officeDocument/2006/relationships/slide" Target="slides/slide965.xml"/><Relationship Id="rId1394" Type="http://schemas.openxmlformats.org/officeDocument/2006/relationships/slide" Target="slides/slide1388.xml"/><Relationship Id="rId2238" Type="http://schemas.openxmlformats.org/officeDocument/2006/relationships/slide" Target="slides/slide2232.xml"/><Relationship Id="rId2445" Type="http://schemas.openxmlformats.org/officeDocument/2006/relationships/slide" Target="slides/slide2439.xml"/><Relationship Id="rId2652" Type="http://schemas.openxmlformats.org/officeDocument/2006/relationships/slide" Target="slides/slide2646.xml"/><Relationship Id="rId417" Type="http://schemas.openxmlformats.org/officeDocument/2006/relationships/slide" Target="slides/slide411.xml"/><Relationship Id="rId624" Type="http://schemas.openxmlformats.org/officeDocument/2006/relationships/slide" Target="slides/slide618.xml"/><Relationship Id="rId831" Type="http://schemas.openxmlformats.org/officeDocument/2006/relationships/slide" Target="slides/slide825.xml"/><Relationship Id="rId1047" Type="http://schemas.openxmlformats.org/officeDocument/2006/relationships/slide" Target="slides/slide1041.xml"/><Relationship Id="rId1254" Type="http://schemas.openxmlformats.org/officeDocument/2006/relationships/slide" Target="slides/slide1248.xml"/><Relationship Id="rId1461" Type="http://schemas.openxmlformats.org/officeDocument/2006/relationships/slide" Target="slides/slide1455.xml"/><Relationship Id="rId2305" Type="http://schemas.openxmlformats.org/officeDocument/2006/relationships/slide" Target="slides/slide2299.xml"/><Relationship Id="rId2512" Type="http://schemas.openxmlformats.org/officeDocument/2006/relationships/slide" Target="slides/slide2506.xml"/><Relationship Id="rId1114" Type="http://schemas.openxmlformats.org/officeDocument/2006/relationships/slide" Target="slides/slide1108.xml"/><Relationship Id="rId1321" Type="http://schemas.openxmlformats.org/officeDocument/2006/relationships/slide" Target="slides/slide1315.xml"/><Relationship Id="rId2095" Type="http://schemas.openxmlformats.org/officeDocument/2006/relationships/slide" Target="slides/slide2089.xml"/><Relationship Id="rId274" Type="http://schemas.openxmlformats.org/officeDocument/2006/relationships/slide" Target="slides/slide268.xml"/><Relationship Id="rId481" Type="http://schemas.openxmlformats.org/officeDocument/2006/relationships/slide" Target="slides/slide475.xml"/><Relationship Id="rId2162" Type="http://schemas.openxmlformats.org/officeDocument/2006/relationships/slide" Target="slides/slide2156.xml"/><Relationship Id="rId134" Type="http://schemas.openxmlformats.org/officeDocument/2006/relationships/slide" Target="slides/slide128.xml"/><Relationship Id="rId341" Type="http://schemas.openxmlformats.org/officeDocument/2006/relationships/slide" Target="slides/slide335.xml"/><Relationship Id="rId2022" Type="http://schemas.openxmlformats.org/officeDocument/2006/relationships/slide" Target="slides/slide2016.xml"/><Relationship Id="rId201" Type="http://schemas.openxmlformats.org/officeDocument/2006/relationships/slide" Target="slides/slide195.xml"/><Relationship Id="rId1788" Type="http://schemas.openxmlformats.org/officeDocument/2006/relationships/slide" Target="slides/slide1782.xml"/><Relationship Id="rId1995" Type="http://schemas.openxmlformats.org/officeDocument/2006/relationships/slide" Target="slides/slide1989.xml"/><Relationship Id="rId1648" Type="http://schemas.openxmlformats.org/officeDocument/2006/relationships/slide" Target="slides/slide1642.xml"/><Relationship Id="rId1508" Type="http://schemas.openxmlformats.org/officeDocument/2006/relationships/slide" Target="slides/slide1502.xml"/><Relationship Id="rId1855" Type="http://schemas.openxmlformats.org/officeDocument/2006/relationships/slide" Target="slides/slide1849.xml"/><Relationship Id="rId1715" Type="http://schemas.openxmlformats.org/officeDocument/2006/relationships/slide" Target="slides/slide1709.xml"/><Relationship Id="rId1922" Type="http://schemas.openxmlformats.org/officeDocument/2006/relationships/slide" Target="slides/slide1916.xml"/><Relationship Id="rId2489" Type="http://schemas.openxmlformats.org/officeDocument/2006/relationships/slide" Target="slides/slide2483.xml"/><Relationship Id="rId2696" Type="http://schemas.openxmlformats.org/officeDocument/2006/relationships/slide" Target="slides/slide2690.xml"/><Relationship Id="rId668" Type="http://schemas.openxmlformats.org/officeDocument/2006/relationships/slide" Target="slides/slide662.xml"/><Relationship Id="rId875" Type="http://schemas.openxmlformats.org/officeDocument/2006/relationships/slide" Target="slides/slide869.xml"/><Relationship Id="rId1298" Type="http://schemas.openxmlformats.org/officeDocument/2006/relationships/slide" Target="slides/slide1292.xml"/><Relationship Id="rId2349" Type="http://schemas.openxmlformats.org/officeDocument/2006/relationships/slide" Target="slides/slide2343.xml"/><Relationship Id="rId2556" Type="http://schemas.openxmlformats.org/officeDocument/2006/relationships/slide" Target="slides/slide2550.xml"/><Relationship Id="rId2763" Type="http://schemas.openxmlformats.org/officeDocument/2006/relationships/slide" Target="slides/slide2757.xml"/><Relationship Id="rId528" Type="http://schemas.openxmlformats.org/officeDocument/2006/relationships/slide" Target="slides/slide522.xml"/><Relationship Id="rId735" Type="http://schemas.openxmlformats.org/officeDocument/2006/relationships/slide" Target="slides/slide729.xml"/><Relationship Id="rId942" Type="http://schemas.openxmlformats.org/officeDocument/2006/relationships/slide" Target="slides/slide936.xml"/><Relationship Id="rId1158" Type="http://schemas.openxmlformats.org/officeDocument/2006/relationships/slide" Target="slides/slide1152.xml"/><Relationship Id="rId1365" Type="http://schemas.openxmlformats.org/officeDocument/2006/relationships/slide" Target="slides/slide1359.xml"/><Relationship Id="rId1572" Type="http://schemas.openxmlformats.org/officeDocument/2006/relationships/slide" Target="slides/slide1566.xml"/><Relationship Id="rId2209" Type="http://schemas.openxmlformats.org/officeDocument/2006/relationships/slide" Target="slides/slide2203.xml"/><Relationship Id="rId2416" Type="http://schemas.openxmlformats.org/officeDocument/2006/relationships/slide" Target="slides/slide2410.xml"/><Relationship Id="rId2623" Type="http://schemas.openxmlformats.org/officeDocument/2006/relationships/slide" Target="slides/slide2617.xml"/><Relationship Id="rId1018" Type="http://schemas.openxmlformats.org/officeDocument/2006/relationships/slide" Target="slides/slide1012.xml"/><Relationship Id="rId1225" Type="http://schemas.openxmlformats.org/officeDocument/2006/relationships/slide" Target="slides/slide1219.xml"/><Relationship Id="rId1432" Type="http://schemas.openxmlformats.org/officeDocument/2006/relationships/slide" Target="slides/slide1426.xml"/><Relationship Id="rId71" Type="http://schemas.openxmlformats.org/officeDocument/2006/relationships/slide" Target="slides/slide65.xml"/><Relationship Id="rId802" Type="http://schemas.openxmlformats.org/officeDocument/2006/relationships/slide" Target="slides/slide796.xml"/><Relationship Id="rId178" Type="http://schemas.openxmlformats.org/officeDocument/2006/relationships/slide" Target="slides/slide172.xml"/><Relationship Id="rId385" Type="http://schemas.openxmlformats.org/officeDocument/2006/relationships/slide" Target="slides/slide379.xml"/><Relationship Id="rId592" Type="http://schemas.openxmlformats.org/officeDocument/2006/relationships/slide" Target="slides/slide586.xml"/><Relationship Id="rId2066" Type="http://schemas.openxmlformats.org/officeDocument/2006/relationships/slide" Target="slides/slide2060.xml"/><Relationship Id="rId2273" Type="http://schemas.openxmlformats.org/officeDocument/2006/relationships/slide" Target="slides/slide2267.xml"/><Relationship Id="rId2480" Type="http://schemas.openxmlformats.org/officeDocument/2006/relationships/slide" Target="slides/slide2474.xml"/><Relationship Id="rId245" Type="http://schemas.openxmlformats.org/officeDocument/2006/relationships/slide" Target="slides/slide239.xml"/><Relationship Id="rId452" Type="http://schemas.openxmlformats.org/officeDocument/2006/relationships/slide" Target="slides/slide446.xml"/><Relationship Id="rId1082" Type="http://schemas.openxmlformats.org/officeDocument/2006/relationships/slide" Target="slides/slide1076.xml"/><Relationship Id="rId2133" Type="http://schemas.openxmlformats.org/officeDocument/2006/relationships/slide" Target="slides/slide2127.xml"/><Relationship Id="rId2340" Type="http://schemas.openxmlformats.org/officeDocument/2006/relationships/slide" Target="slides/slide2334.xml"/><Relationship Id="rId105" Type="http://schemas.openxmlformats.org/officeDocument/2006/relationships/slide" Target="slides/slide99.xml"/><Relationship Id="rId312" Type="http://schemas.openxmlformats.org/officeDocument/2006/relationships/slide" Target="slides/slide306.xml"/><Relationship Id="rId2200" Type="http://schemas.openxmlformats.org/officeDocument/2006/relationships/slide" Target="slides/slide2194.xml"/><Relationship Id="rId1899" Type="http://schemas.openxmlformats.org/officeDocument/2006/relationships/slide" Target="slides/slide1893.xml"/><Relationship Id="rId1759" Type="http://schemas.openxmlformats.org/officeDocument/2006/relationships/slide" Target="slides/slide1753.xml"/><Relationship Id="rId1966" Type="http://schemas.openxmlformats.org/officeDocument/2006/relationships/slide" Target="slides/slide1960.xml"/><Relationship Id="rId1619" Type="http://schemas.openxmlformats.org/officeDocument/2006/relationships/slide" Target="slides/slide1613.xml"/><Relationship Id="rId1826" Type="http://schemas.openxmlformats.org/officeDocument/2006/relationships/slide" Target="slides/slide1820.xml"/><Relationship Id="rId779" Type="http://schemas.openxmlformats.org/officeDocument/2006/relationships/slide" Target="slides/slide773.xml"/><Relationship Id="rId986" Type="http://schemas.openxmlformats.org/officeDocument/2006/relationships/slide" Target="slides/slide980.xml"/><Relationship Id="rId2667" Type="http://schemas.openxmlformats.org/officeDocument/2006/relationships/slide" Target="slides/slide2661.xml"/><Relationship Id="rId639" Type="http://schemas.openxmlformats.org/officeDocument/2006/relationships/slide" Target="slides/slide633.xml"/><Relationship Id="rId1269" Type="http://schemas.openxmlformats.org/officeDocument/2006/relationships/slide" Target="slides/slide1263.xml"/><Relationship Id="rId1476" Type="http://schemas.openxmlformats.org/officeDocument/2006/relationships/slide" Target="slides/slide1470.xml"/><Relationship Id="rId846" Type="http://schemas.openxmlformats.org/officeDocument/2006/relationships/slide" Target="slides/slide840.xml"/><Relationship Id="rId1129" Type="http://schemas.openxmlformats.org/officeDocument/2006/relationships/slide" Target="slides/slide1123.xml"/><Relationship Id="rId1683" Type="http://schemas.openxmlformats.org/officeDocument/2006/relationships/slide" Target="slides/slide1677.xml"/><Relationship Id="rId1890" Type="http://schemas.openxmlformats.org/officeDocument/2006/relationships/slide" Target="slides/slide1884.xml"/><Relationship Id="rId2527" Type="http://schemas.openxmlformats.org/officeDocument/2006/relationships/slide" Target="slides/slide2521.xml"/><Relationship Id="rId2734" Type="http://schemas.openxmlformats.org/officeDocument/2006/relationships/slide" Target="slides/slide2728.xml"/><Relationship Id="rId706" Type="http://schemas.openxmlformats.org/officeDocument/2006/relationships/slide" Target="slides/slide700.xml"/><Relationship Id="rId913" Type="http://schemas.openxmlformats.org/officeDocument/2006/relationships/slide" Target="slides/slide907.xml"/><Relationship Id="rId1336" Type="http://schemas.openxmlformats.org/officeDocument/2006/relationships/slide" Target="slides/slide1330.xml"/><Relationship Id="rId1543" Type="http://schemas.openxmlformats.org/officeDocument/2006/relationships/slide" Target="slides/slide1537.xml"/><Relationship Id="rId1750" Type="http://schemas.openxmlformats.org/officeDocument/2006/relationships/slide" Target="slides/slide1744.xml"/><Relationship Id="rId2801" Type="http://schemas.openxmlformats.org/officeDocument/2006/relationships/viewProps" Target="viewProps.xml"/><Relationship Id="rId42" Type="http://schemas.openxmlformats.org/officeDocument/2006/relationships/slide" Target="slides/slide36.xml"/><Relationship Id="rId1403" Type="http://schemas.openxmlformats.org/officeDocument/2006/relationships/slide" Target="slides/slide1397.xml"/><Relationship Id="rId1610" Type="http://schemas.openxmlformats.org/officeDocument/2006/relationships/slide" Target="slides/slide1604.xml"/><Relationship Id="rId289" Type="http://schemas.openxmlformats.org/officeDocument/2006/relationships/slide" Target="slides/slide283.xml"/><Relationship Id="rId496" Type="http://schemas.openxmlformats.org/officeDocument/2006/relationships/slide" Target="slides/slide490.xml"/><Relationship Id="rId2177" Type="http://schemas.openxmlformats.org/officeDocument/2006/relationships/slide" Target="slides/slide2171.xml"/><Relationship Id="rId2384" Type="http://schemas.openxmlformats.org/officeDocument/2006/relationships/slide" Target="slides/slide2378.xml"/><Relationship Id="rId2591" Type="http://schemas.openxmlformats.org/officeDocument/2006/relationships/slide" Target="slides/slide2585.xml"/><Relationship Id="rId149" Type="http://schemas.openxmlformats.org/officeDocument/2006/relationships/slide" Target="slides/slide143.xml"/><Relationship Id="rId356" Type="http://schemas.openxmlformats.org/officeDocument/2006/relationships/slide" Target="slides/slide350.xml"/><Relationship Id="rId563" Type="http://schemas.openxmlformats.org/officeDocument/2006/relationships/slide" Target="slides/slide557.xml"/><Relationship Id="rId770" Type="http://schemas.openxmlformats.org/officeDocument/2006/relationships/slide" Target="slides/slide764.xml"/><Relationship Id="rId1193" Type="http://schemas.openxmlformats.org/officeDocument/2006/relationships/slide" Target="slides/slide1187.xml"/><Relationship Id="rId2037" Type="http://schemas.openxmlformats.org/officeDocument/2006/relationships/slide" Target="slides/slide2031.xml"/><Relationship Id="rId2244" Type="http://schemas.openxmlformats.org/officeDocument/2006/relationships/slide" Target="slides/slide2238.xml"/><Relationship Id="rId2451" Type="http://schemas.openxmlformats.org/officeDocument/2006/relationships/slide" Target="slides/slide2445.xml"/><Relationship Id="rId216" Type="http://schemas.openxmlformats.org/officeDocument/2006/relationships/slide" Target="slides/slide210.xml"/><Relationship Id="rId423" Type="http://schemas.openxmlformats.org/officeDocument/2006/relationships/slide" Target="slides/slide417.xml"/><Relationship Id="rId1053" Type="http://schemas.openxmlformats.org/officeDocument/2006/relationships/slide" Target="slides/slide1047.xml"/><Relationship Id="rId1260" Type="http://schemas.openxmlformats.org/officeDocument/2006/relationships/slide" Target="slides/slide1254.xml"/><Relationship Id="rId2104" Type="http://schemas.openxmlformats.org/officeDocument/2006/relationships/slide" Target="slides/slide2098.xml"/><Relationship Id="rId630" Type="http://schemas.openxmlformats.org/officeDocument/2006/relationships/slide" Target="slides/slide624.xml"/><Relationship Id="rId2311" Type="http://schemas.openxmlformats.org/officeDocument/2006/relationships/slide" Target="slides/slide2305.xml"/><Relationship Id="rId1120" Type="http://schemas.openxmlformats.org/officeDocument/2006/relationships/slide" Target="slides/slide1114.xml"/><Relationship Id="rId1937" Type="http://schemas.openxmlformats.org/officeDocument/2006/relationships/slide" Target="slides/slide1931.xml"/><Relationship Id="rId280" Type="http://schemas.openxmlformats.org/officeDocument/2006/relationships/slide" Target="slides/slide274.xml"/><Relationship Id="rId140" Type="http://schemas.openxmlformats.org/officeDocument/2006/relationships/slide" Target="slides/slide134.xml"/><Relationship Id="rId6" Type="http://schemas.openxmlformats.org/officeDocument/2006/relationships/slideMaster" Target="slideMasters/slideMaster6.xml"/><Relationship Id="rId2778" Type="http://schemas.openxmlformats.org/officeDocument/2006/relationships/slide" Target="slides/slide2772.xml"/><Relationship Id="rId957" Type="http://schemas.openxmlformats.org/officeDocument/2006/relationships/slide" Target="slides/slide951.xml"/><Relationship Id="rId1587" Type="http://schemas.openxmlformats.org/officeDocument/2006/relationships/slide" Target="slides/slide1581.xml"/><Relationship Id="rId1794" Type="http://schemas.openxmlformats.org/officeDocument/2006/relationships/slide" Target="slides/slide1788.xml"/><Relationship Id="rId2638" Type="http://schemas.openxmlformats.org/officeDocument/2006/relationships/slide" Target="slides/slide2632.xml"/><Relationship Id="rId86" Type="http://schemas.openxmlformats.org/officeDocument/2006/relationships/slide" Target="slides/slide80.xml"/><Relationship Id="rId817" Type="http://schemas.openxmlformats.org/officeDocument/2006/relationships/slide" Target="slides/slide811.xml"/><Relationship Id="rId1447" Type="http://schemas.openxmlformats.org/officeDocument/2006/relationships/slide" Target="slides/slide1441.xml"/><Relationship Id="rId1654" Type="http://schemas.openxmlformats.org/officeDocument/2006/relationships/slide" Target="slides/slide1648.xml"/><Relationship Id="rId1861" Type="http://schemas.openxmlformats.org/officeDocument/2006/relationships/slide" Target="slides/slide1855.xml"/><Relationship Id="rId2705" Type="http://schemas.openxmlformats.org/officeDocument/2006/relationships/slide" Target="slides/slide2699.xml"/><Relationship Id="rId1307" Type="http://schemas.openxmlformats.org/officeDocument/2006/relationships/slide" Target="slides/slide1301.xml"/><Relationship Id="rId1514" Type="http://schemas.openxmlformats.org/officeDocument/2006/relationships/slide" Target="slides/slide1508.xml"/><Relationship Id="rId1721" Type="http://schemas.openxmlformats.org/officeDocument/2006/relationships/slide" Target="slides/slide1715.xml"/><Relationship Id="rId13" Type="http://schemas.openxmlformats.org/officeDocument/2006/relationships/slide" Target="slides/slide7.xml"/><Relationship Id="rId2288" Type="http://schemas.openxmlformats.org/officeDocument/2006/relationships/slide" Target="slides/slide2282.xml"/><Relationship Id="rId2495" Type="http://schemas.openxmlformats.org/officeDocument/2006/relationships/slide" Target="slides/slide2489.xml"/><Relationship Id="rId467" Type="http://schemas.openxmlformats.org/officeDocument/2006/relationships/slide" Target="slides/slide461.xml"/><Relationship Id="rId1097" Type="http://schemas.openxmlformats.org/officeDocument/2006/relationships/slide" Target="slides/slide1091.xml"/><Relationship Id="rId2148" Type="http://schemas.openxmlformats.org/officeDocument/2006/relationships/slide" Target="slides/slide2142.xml"/><Relationship Id="rId674" Type="http://schemas.openxmlformats.org/officeDocument/2006/relationships/slide" Target="slides/slide668.xml"/><Relationship Id="rId881" Type="http://schemas.openxmlformats.org/officeDocument/2006/relationships/slide" Target="slides/slide875.xml"/><Relationship Id="rId2355" Type="http://schemas.openxmlformats.org/officeDocument/2006/relationships/slide" Target="slides/slide2349.xml"/><Relationship Id="rId2562" Type="http://schemas.openxmlformats.org/officeDocument/2006/relationships/slide" Target="slides/slide2556.xml"/><Relationship Id="rId327" Type="http://schemas.openxmlformats.org/officeDocument/2006/relationships/slide" Target="slides/slide321.xml"/><Relationship Id="rId534" Type="http://schemas.openxmlformats.org/officeDocument/2006/relationships/slide" Target="slides/slide528.xml"/><Relationship Id="rId741" Type="http://schemas.openxmlformats.org/officeDocument/2006/relationships/slide" Target="slides/slide735.xml"/><Relationship Id="rId1164" Type="http://schemas.openxmlformats.org/officeDocument/2006/relationships/slide" Target="slides/slide1158.xml"/><Relationship Id="rId1371" Type="http://schemas.openxmlformats.org/officeDocument/2006/relationships/slide" Target="slides/slide1365.xml"/><Relationship Id="rId2008" Type="http://schemas.openxmlformats.org/officeDocument/2006/relationships/slide" Target="slides/slide2002.xml"/><Relationship Id="rId2215" Type="http://schemas.openxmlformats.org/officeDocument/2006/relationships/slide" Target="slides/slide2209.xml"/><Relationship Id="rId2422" Type="http://schemas.openxmlformats.org/officeDocument/2006/relationships/slide" Target="slides/slide2416.xml"/><Relationship Id="rId601" Type="http://schemas.openxmlformats.org/officeDocument/2006/relationships/slide" Target="slides/slide595.xml"/><Relationship Id="rId1024" Type="http://schemas.openxmlformats.org/officeDocument/2006/relationships/slide" Target="slides/slide1018.xml"/><Relationship Id="rId1231" Type="http://schemas.openxmlformats.org/officeDocument/2006/relationships/slide" Target="slides/slide1225.xml"/><Relationship Id="rId184" Type="http://schemas.openxmlformats.org/officeDocument/2006/relationships/slide" Target="slides/slide178.xml"/><Relationship Id="rId391" Type="http://schemas.openxmlformats.org/officeDocument/2006/relationships/slide" Target="slides/slide385.xml"/><Relationship Id="rId1908" Type="http://schemas.openxmlformats.org/officeDocument/2006/relationships/slide" Target="slides/slide1902.xml"/><Relationship Id="rId2072" Type="http://schemas.openxmlformats.org/officeDocument/2006/relationships/slide" Target="slides/slide2066.xml"/><Relationship Id="rId251" Type="http://schemas.openxmlformats.org/officeDocument/2006/relationships/slide" Target="slides/slide245.xml"/><Relationship Id="rId111" Type="http://schemas.openxmlformats.org/officeDocument/2006/relationships/slide" Target="slides/slide105.xml"/><Relationship Id="rId1698" Type="http://schemas.openxmlformats.org/officeDocument/2006/relationships/slide" Target="slides/slide1692.xml"/><Relationship Id="rId2749" Type="http://schemas.openxmlformats.org/officeDocument/2006/relationships/slide" Target="slides/slide2743.xml"/><Relationship Id="rId928" Type="http://schemas.openxmlformats.org/officeDocument/2006/relationships/slide" Target="slides/slide922.xml"/><Relationship Id="rId1558" Type="http://schemas.openxmlformats.org/officeDocument/2006/relationships/slide" Target="slides/slide1552.xml"/><Relationship Id="rId1765" Type="http://schemas.openxmlformats.org/officeDocument/2006/relationships/slide" Target="slides/slide1759.xml"/><Relationship Id="rId2609" Type="http://schemas.openxmlformats.org/officeDocument/2006/relationships/slide" Target="slides/slide2603.xml"/><Relationship Id="rId57" Type="http://schemas.openxmlformats.org/officeDocument/2006/relationships/slide" Target="slides/slide51.xml"/><Relationship Id="rId1418" Type="http://schemas.openxmlformats.org/officeDocument/2006/relationships/slide" Target="slides/slide1412.xml"/><Relationship Id="rId1972" Type="http://schemas.openxmlformats.org/officeDocument/2006/relationships/slide" Target="slides/slide1966.xml"/><Relationship Id="rId1625" Type="http://schemas.openxmlformats.org/officeDocument/2006/relationships/slide" Target="slides/slide1619.xml"/><Relationship Id="rId1832" Type="http://schemas.openxmlformats.org/officeDocument/2006/relationships/slide" Target="slides/slide1826.xml"/><Relationship Id="rId2399" Type="http://schemas.openxmlformats.org/officeDocument/2006/relationships/slide" Target="slides/slide2393.xml"/><Relationship Id="rId578" Type="http://schemas.openxmlformats.org/officeDocument/2006/relationships/slide" Target="slides/slide572.xml"/><Relationship Id="rId785" Type="http://schemas.openxmlformats.org/officeDocument/2006/relationships/slide" Target="slides/slide779.xml"/><Relationship Id="rId992" Type="http://schemas.openxmlformats.org/officeDocument/2006/relationships/slide" Target="slides/slide986.xml"/><Relationship Id="rId2259" Type="http://schemas.openxmlformats.org/officeDocument/2006/relationships/slide" Target="slides/slide2253.xml"/><Relationship Id="rId2466" Type="http://schemas.openxmlformats.org/officeDocument/2006/relationships/slide" Target="slides/slide2460.xml"/><Relationship Id="rId2673" Type="http://schemas.openxmlformats.org/officeDocument/2006/relationships/slide" Target="slides/slide2667.xml"/><Relationship Id="rId438" Type="http://schemas.openxmlformats.org/officeDocument/2006/relationships/slide" Target="slides/slide432.xml"/><Relationship Id="rId645" Type="http://schemas.openxmlformats.org/officeDocument/2006/relationships/slide" Target="slides/slide639.xml"/><Relationship Id="rId852" Type="http://schemas.openxmlformats.org/officeDocument/2006/relationships/slide" Target="slides/slide846.xml"/><Relationship Id="rId1068" Type="http://schemas.openxmlformats.org/officeDocument/2006/relationships/slide" Target="slides/slide1062.xml"/><Relationship Id="rId1275" Type="http://schemas.openxmlformats.org/officeDocument/2006/relationships/slide" Target="slides/slide1269.xml"/><Relationship Id="rId1482" Type="http://schemas.openxmlformats.org/officeDocument/2006/relationships/slide" Target="slides/slide1476.xml"/><Relationship Id="rId2119" Type="http://schemas.openxmlformats.org/officeDocument/2006/relationships/slide" Target="slides/slide2113.xml"/><Relationship Id="rId2326" Type="http://schemas.openxmlformats.org/officeDocument/2006/relationships/slide" Target="slides/slide2320.xml"/><Relationship Id="rId2533" Type="http://schemas.openxmlformats.org/officeDocument/2006/relationships/slide" Target="slides/slide2527.xml"/><Relationship Id="rId2740" Type="http://schemas.openxmlformats.org/officeDocument/2006/relationships/slide" Target="slides/slide2734.xml"/><Relationship Id="rId505" Type="http://schemas.openxmlformats.org/officeDocument/2006/relationships/slide" Target="slides/slide499.xml"/><Relationship Id="rId712" Type="http://schemas.openxmlformats.org/officeDocument/2006/relationships/slide" Target="slides/slide706.xml"/><Relationship Id="rId1135" Type="http://schemas.openxmlformats.org/officeDocument/2006/relationships/slide" Target="slides/slide1129.xml"/><Relationship Id="rId1342" Type="http://schemas.openxmlformats.org/officeDocument/2006/relationships/slide" Target="slides/slide1336.xml"/><Relationship Id="rId1202" Type="http://schemas.openxmlformats.org/officeDocument/2006/relationships/slide" Target="slides/slide1196.xml"/><Relationship Id="rId2600" Type="http://schemas.openxmlformats.org/officeDocument/2006/relationships/slide" Target="slides/slide2594.xml"/><Relationship Id="rId295" Type="http://schemas.openxmlformats.org/officeDocument/2006/relationships/slide" Target="slides/slide289.xml"/><Relationship Id="rId2183" Type="http://schemas.openxmlformats.org/officeDocument/2006/relationships/slide" Target="slides/slide2177.xml"/><Relationship Id="rId2390" Type="http://schemas.openxmlformats.org/officeDocument/2006/relationships/slide" Target="slides/slide2384.xml"/><Relationship Id="rId155" Type="http://schemas.openxmlformats.org/officeDocument/2006/relationships/slide" Target="slides/slide149.xml"/><Relationship Id="rId362" Type="http://schemas.openxmlformats.org/officeDocument/2006/relationships/slide" Target="slides/slide356.xml"/><Relationship Id="rId2043" Type="http://schemas.openxmlformats.org/officeDocument/2006/relationships/slide" Target="slides/slide2037.xml"/><Relationship Id="rId2250" Type="http://schemas.openxmlformats.org/officeDocument/2006/relationships/slide" Target="slides/slide2244.xml"/><Relationship Id="rId222" Type="http://schemas.openxmlformats.org/officeDocument/2006/relationships/slide" Target="slides/slide216.xml"/><Relationship Id="rId2110" Type="http://schemas.openxmlformats.org/officeDocument/2006/relationships/slide" Target="slides/slide2104.xml"/><Relationship Id="rId1669" Type="http://schemas.openxmlformats.org/officeDocument/2006/relationships/slide" Target="slides/slide1663.xml"/><Relationship Id="rId1876" Type="http://schemas.openxmlformats.org/officeDocument/2006/relationships/slide" Target="slides/slide1870.xml"/><Relationship Id="rId1529" Type="http://schemas.openxmlformats.org/officeDocument/2006/relationships/slide" Target="slides/slide1523.xml"/><Relationship Id="rId1736" Type="http://schemas.openxmlformats.org/officeDocument/2006/relationships/slide" Target="slides/slide1730.xml"/><Relationship Id="rId1943" Type="http://schemas.openxmlformats.org/officeDocument/2006/relationships/slide" Target="slides/slide1937.xml"/><Relationship Id="rId28" Type="http://schemas.openxmlformats.org/officeDocument/2006/relationships/slide" Target="slides/slide22.xml"/><Relationship Id="rId1803" Type="http://schemas.openxmlformats.org/officeDocument/2006/relationships/slide" Target="slides/slide1797.xml"/><Relationship Id="rId689" Type="http://schemas.openxmlformats.org/officeDocument/2006/relationships/slide" Target="slides/slide683.xml"/><Relationship Id="rId896" Type="http://schemas.openxmlformats.org/officeDocument/2006/relationships/slide" Target="slides/slide890.xml"/><Relationship Id="rId2577" Type="http://schemas.openxmlformats.org/officeDocument/2006/relationships/slide" Target="slides/slide2571.xml"/><Relationship Id="rId2784" Type="http://schemas.openxmlformats.org/officeDocument/2006/relationships/slide" Target="slides/slide2778.xml"/><Relationship Id="rId549" Type="http://schemas.openxmlformats.org/officeDocument/2006/relationships/slide" Target="slides/slide543.xml"/><Relationship Id="rId756" Type="http://schemas.openxmlformats.org/officeDocument/2006/relationships/slide" Target="slides/slide750.xml"/><Relationship Id="rId1179" Type="http://schemas.openxmlformats.org/officeDocument/2006/relationships/slide" Target="slides/slide1173.xml"/><Relationship Id="rId1386" Type="http://schemas.openxmlformats.org/officeDocument/2006/relationships/slide" Target="slides/slide1380.xml"/><Relationship Id="rId1593" Type="http://schemas.openxmlformats.org/officeDocument/2006/relationships/slide" Target="slides/slide1587.xml"/><Relationship Id="rId2437" Type="http://schemas.openxmlformats.org/officeDocument/2006/relationships/slide" Target="slides/slide2431.xml"/><Relationship Id="rId409" Type="http://schemas.openxmlformats.org/officeDocument/2006/relationships/slide" Target="slides/slide403.xml"/><Relationship Id="rId963" Type="http://schemas.openxmlformats.org/officeDocument/2006/relationships/slide" Target="slides/slide957.xml"/><Relationship Id="rId1039" Type="http://schemas.openxmlformats.org/officeDocument/2006/relationships/slide" Target="slides/slide1033.xml"/><Relationship Id="rId1246" Type="http://schemas.openxmlformats.org/officeDocument/2006/relationships/slide" Target="slides/slide1240.xml"/><Relationship Id="rId2644" Type="http://schemas.openxmlformats.org/officeDocument/2006/relationships/slide" Target="slides/slide2638.xml"/><Relationship Id="rId92" Type="http://schemas.openxmlformats.org/officeDocument/2006/relationships/slide" Target="slides/slide86.xml"/><Relationship Id="rId616" Type="http://schemas.openxmlformats.org/officeDocument/2006/relationships/slide" Target="slides/slide610.xml"/><Relationship Id="rId823" Type="http://schemas.openxmlformats.org/officeDocument/2006/relationships/slide" Target="slides/slide817.xml"/><Relationship Id="rId1453" Type="http://schemas.openxmlformats.org/officeDocument/2006/relationships/slide" Target="slides/slide1447.xml"/><Relationship Id="rId1660" Type="http://schemas.openxmlformats.org/officeDocument/2006/relationships/slide" Target="slides/slide1654.xml"/><Relationship Id="rId2504" Type="http://schemas.openxmlformats.org/officeDocument/2006/relationships/slide" Target="slides/slide2498.xml"/><Relationship Id="rId2711" Type="http://schemas.openxmlformats.org/officeDocument/2006/relationships/slide" Target="slides/slide2705.xml"/><Relationship Id="rId1106" Type="http://schemas.openxmlformats.org/officeDocument/2006/relationships/slide" Target="slides/slide1100.xml"/><Relationship Id="rId1313" Type="http://schemas.openxmlformats.org/officeDocument/2006/relationships/slide" Target="slides/slide1307.xml"/><Relationship Id="rId1520" Type="http://schemas.openxmlformats.org/officeDocument/2006/relationships/slide" Target="slides/slide1514.xml"/><Relationship Id="rId199" Type="http://schemas.openxmlformats.org/officeDocument/2006/relationships/slide" Target="slides/slide193.xml"/><Relationship Id="rId2087" Type="http://schemas.openxmlformats.org/officeDocument/2006/relationships/slide" Target="slides/slide2081.xml"/><Relationship Id="rId2294" Type="http://schemas.openxmlformats.org/officeDocument/2006/relationships/slide" Target="slides/slide2288.xml"/><Relationship Id="rId266" Type="http://schemas.openxmlformats.org/officeDocument/2006/relationships/slide" Target="slides/slide260.xml"/><Relationship Id="rId473" Type="http://schemas.openxmlformats.org/officeDocument/2006/relationships/slide" Target="slides/slide467.xml"/><Relationship Id="rId680" Type="http://schemas.openxmlformats.org/officeDocument/2006/relationships/slide" Target="slides/slide674.xml"/><Relationship Id="rId2154" Type="http://schemas.openxmlformats.org/officeDocument/2006/relationships/slide" Target="slides/slide2148.xml"/><Relationship Id="rId2361" Type="http://schemas.openxmlformats.org/officeDocument/2006/relationships/slide" Target="slides/slide2355.xml"/><Relationship Id="rId126" Type="http://schemas.openxmlformats.org/officeDocument/2006/relationships/slide" Target="slides/slide120.xml"/><Relationship Id="rId333" Type="http://schemas.openxmlformats.org/officeDocument/2006/relationships/slide" Target="slides/slide327.xml"/><Relationship Id="rId540" Type="http://schemas.openxmlformats.org/officeDocument/2006/relationships/slide" Target="slides/slide534.xml"/><Relationship Id="rId1170" Type="http://schemas.openxmlformats.org/officeDocument/2006/relationships/slide" Target="slides/slide1164.xml"/><Relationship Id="rId2014" Type="http://schemas.openxmlformats.org/officeDocument/2006/relationships/slide" Target="slides/slide2008.xml"/><Relationship Id="rId2221" Type="http://schemas.openxmlformats.org/officeDocument/2006/relationships/slide" Target="slides/slide2215.xml"/><Relationship Id="rId1030" Type="http://schemas.openxmlformats.org/officeDocument/2006/relationships/slide" Target="slides/slide1024.xml"/><Relationship Id="rId400" Type="http://schemas.openxmlformats.org/officeDocument/2006/relationships/slide" Target="slides/slide394.xml"/><Relationship Id="rId1987" Type="http://schemas.openxmlformats.org/officeDocument/2006/relationships/slide" Target="slides/slide1981.xml"/><Relationship Id="rId1847" Type="http://schemas.openxmlformats.org/officeDocument/2006/relationships/slide" Target="slides/slide1841.xml"/><Relationship Id="rId1707" Type="http://schemas.openxmlformats.org/officeDocument/2006/relationships/slide" Target="slides/slide1701.xml"/><Relationship Id="rId190" Type="http://schemas.openxmlformats.org/officeDocument/2006/relationships/slide" Target="slides/slide184.xml"/><Relationship Id="rId1914" Type="http://schemas.openxmlformats.org/officeDocument/2006/relationships/slide" Target="slides/slide1908.xml"/><Relationship Id="rId2688" Type="http://schemas.openxmlformats.org/officeDocument/2006/relationships/slide" Target="slides/slide2682.xml"/><Relationship Id="rId867" Type="http://schemas.openxmlformats.org/officeDocument/2006/relationships/slide" Target="slides/slide861.xml"/><Relationship Id="rId1497" Type="http://schemas.openxmlformats.org/officeDocument/2006/relationships/slide" Target="slides/slide1491.xml"/><Relationship Id="rId2548" Type="http://schemas.openxmlformats.org/officeDocument/2006/relationships/slide" Target="slides/slide2542.xml"/><Relationship Id="rId2755" Type="http://schemas.openxmlformats.org/officeDocument/2006/relationships/slide" Target="slides/slide2749.xml"/><Relationship Id="rId727" Type="http://schemas.openxmlformats.org/officeDocument/2006/relationships/slide" Target="slides/slide721.xml"/><Relationship Id="rId934" Type="http://schemas.openxmlformats.org/officeDocument/2006/relationships/slide" Target="slides/slide928.xml"/><Relationship Id="rId1357" Type="http://schemas.openxmlformats.org/officeDocument/2006/relationships/slide" Target="slides/slide1351.xml"/><Relationship Id="rId1564" Type="http://schemas.openxmlformats.org/officeDocument/2006/relationships/slide" Target="slides/slide1558.xml"/><Relationship Id="rId1771" Type="http://schemas.openxmlformats.org/officeDocument/2006/relationships/slide" Target="slides/slide1765.xml"/><Relationship Id="rId2408" Type="http://schemas.openxmlformats.org/officeDocument/2006/relationships/slide" Target="slides/slide2402.xml"/><Relationship Id="rId2615" Type="http://schemas.openxmlformats.org/officeDocument/2006/relationships/slide" Target="slides/slide2609.xml"/><Relationship Id="rId63" Type="http://schemas.openxmlformats.org/officeDocument/2006/relationships/slide" Target="slides/slide57.xml"/><Relationship Id="rId1217" Type="http://schemas.openxmlformats.org/officeDocument/2006/relationships/slide" Target="slides/slide1211.xml"/><Relationship Id="rId1424" Type="http://schemas.openxmlformats.org/officeDocument/2006/relationships/slide" Target="slides/slide1418.xml"/><Relationship Id="rId1631" Type="http://schemas.openxmlformats.org/officeDocument/2006/relationships/slide" Target="slides/slide1625.xml"/><Relationship Id="rId2198" Type="http://schemas.openxmlformats.org/officeDocument/2006/relationships/slide" Target="slides/slide2192.xml"/><Relationship Id="rId377" Type="http://schemas.openxmlformats.org/officeDocument/2006/relationships/slide" Target="slides/slide371.xml"/><Relationship Id="rId584" Type="http://schemas.openxmlformats.org/officeDocument/2006/relationships/slide" Target="slides/slide578.xml"/><Relationship Id="rId2058" Type="http://schemas.openxmlformats.org/officeDocument/2006/relationships/slide" Target="slides/slide2052.xml"/><Relationship Id="rId2265" Type="http://schemas.openxmlformats.org/officeDocument/2006/relationships/slide" Target="slides/slide2259.xml"/><Relationship Id="rId237" Type="http://schemas.openxmlformats.org/officeDocument/2006/relationships/slide" Target="slides/slide231.xml"/><Relationship Id="rId791" Type="http://schemas.openxmlformats.org/officeDocument/2006/relationships/slide" Target="slides/slide785.xml"/><Relationship Id="rId1074" Type="http://schemas.openxmlformats.org/officeDocument/2006/relationships/slide" Target="slides/slide1068.xml"/><Relationship Id="rId2472" Type="http://schemas.openxmlformats.org/officeDocument/2006/relationships/slide" Target="slides/slide2466.xml"/><Relationship Id="rId444" Type="http://schemas.openxmlformats.org/officeDocument/2006/relationships/slide" Target="slides/slide438.xml"/><Relationship Id="rId651" Type="http://schemas.openxmlformats.org/officeDocument/2006/relationships/slide" Target="slides/slide645.xml"/><Relationship Id="rId1281" Type="http://schemas.openxmlformats.org/officeDocument/2006/relationships/slide" Target="slides/slide1275.xml"/><Relationship Id="rId2125" Type="http://schemas.openxmlformats.org/officeDocument/2006/relationships/slide" Target="slides/slide2119.xml"/><Relationship Id="rId2332" Type="http://schemas.openxmlformats.org/officeDocument/2006/relationships/slide" Target="slides/slide2326.xml"/><Relationship Id="rId304" Type="http://schemas.openxmlformats.org/officeDocument/2006/relationships/slide" Target="slides/slide298.xml"/><Relationship Id="rId511" Type="http://schemas.openxmlformats.org/officeDocument/2006/relationships/slide" Target="slides/slide505.xml"/><Relationship Id="rId1141" Type="http://schemas.openxmlformats.org/officeDocument/2006/relationships/slide" Target="slides/slide1135.xml"/><Relationship Id="rId1001" Type="http://schemas.openxmlformats.org/officeDocument/2006/relationships/slide" Target="slides/slide995.xml"/><Relationship Id="rId1958" Type="http://schemas.openxmlformats.org/officeDocument/2006/relationships/slide" Target="slides/slide1952.xml"/><Relationship Id="rId1818" Type="http://schemas.openxmlformats.org/officeDocument/2006/relationships/slide" Target="slides/slide1812.xml"/><Relationship Id="rId161" Type="http://schemas.openxmlformats.org/officeDocument/2006/relationships/slide" Target="slides/slide155.xml"/><Relationship Id="rId2799" Type="http://schemas.openxmlformats.org/officeDocument/2006/relationships/font" Target="fonts/font13.fntdata"/><Relationship Id="rId978" Type="http://schemas.openxmlformats.org/officeDocument/2006/relationships/slide" Target="slides/slide972.xml"/><Relationship Id="rId2659" Type="http://schemas.openxmlformats.org/officeDocument/2006/relationships/slide" Target="slides/slide2653.xml"/><Relationship Id="rId838" Type="http://schemas.openxmlformats.org/officeDocument/2006/relationships/slide" Target="slides/slide832.xml"/><Relationship Id="rId1468" Type="http://schemas.openxmlformats.org/officeDocument/2006/relationships/slide" Target="slides/slide1462.xml"/><Relationship Id="rId1675" Type="http://schemas.openxmlformats.org/officeDocument/2006/relationships/slide" Target="slides/slide1669.xml"/><Relationship Id="rId1882" Type="http://schemas.openxmlformats.org/officeDocument/2006/relationships/slide" Target="slides/slide1876.xml"/><Relationship Id="rId2519" Type="http://schemas.openxmlformats.org/officeDocument/2006/relationships/slide" Target="slides/slide2513.xml"/><Relationship Id="rId2726" Type="http://schemas.openxmlformats.org/officeDocument/2006/relationships/slide" Target="slides/slide2720.xml"/><Relationship Id="rId1328" Type="http://schemas.openxmlformats.org/officeDocument/2006/relationships/slide" Target="slides/slide1322.xml"/><Relationship Id="rId1535" Type="http://schemas.openxmlformats.org/officeDocument/2006/relationships/slide" Target="slides/slide1529.xml"/><Relationship Id="rId905" Type="http://schemas.openxmlformats.org/officeDocument/2006/relationships/slide" Target="slides/slide899.xml"/><Relationship Id="rId1742" Type="http://schemas.openxmlformats.org/officeDocument/2006/relationships/slide" Target="slides/slide1736.xml"/><Relationship Id="rId34" Type="http://schemas.openxmlformats.org/officeDocument/2006/relationships/slide" Target="slides/slide28.xml"/><Relationship Id="rId1602" Type="http://schemas.openxmlformats.org/officeDocument/2006/relationships/slide" Target="slides/slide1596.xml"/><Relationship Id="rId488" Type="http://schemas.openxmlformats.org/officeDocument/2006/relationships/slide" Target="slides/slide482.xml"/><Relationship Id="rId695" Type="http://schemas.openxmlformats.org/officeDocument/2006/relationships/slide" Target="slides/slide689.xml"/><Relationship Id="rId2169" Type="http://schemas.openxmlformats.org/officeDocument/2006/relationships/slide" Target="slides/slide2163.xml"/><Relationship Id="rId2376" Type="http://schemas.openxmlformats.org/officeDocument/2006/relationships/slide" Target="slides/slide2370.xml"/><Relationship Id="rId2583" Type="http://schemas.openxmlformats.org/officeDocument/2006/relationships/slide" Target="slides/slide2577.xml"/><Relationship Id="rId2790" Type="http://schemas.openxmlformats.org/officeDocument/2006/relationships/font" Target="fonts/font4.fntdata"/><Relationship Id="rId348" Type="http://schemas.openxmlformats.org/officeDocument/2006/relationships/slide" Target="slides/slide342.xml"/><Relationship Id="rId555" Type="http://schemas.openxmlformats.org/officeDocument/2006/relationships/slide" Target="slides/slide549.xml"/><Relationship Id="rId762" Type="http://schemas.openxmlformats.org/officeDocument/2006/relationships/slide" Target="slides/slide756.xml"/><Relationship Id="rId1185" Type="http://schemas.openxmlformats.org/officeDocument/2006/relationships/slide" Target="slides/slide1179.xml"/><Relationship Id="rId1392" Type="http://schemas.openxmlformats.org/officeDocument/2006/relationships/slide" Target="slides/slide1386.xml"/><Relationship Id="rId2029" Type="http://schemas.openxmlformats.org/officeDocument/2006/relationships/slide" Target="slides/slide2023.xml"/><Relationship Id="rId2236" Type="http://schemas.openxmlformats.org/officeDocument/2006/relationships/slide" Target="slides/slide2230.xml"/><Relationship Id="rId2443" Type="http://schemas.openxmlformats.org/officeDocument/2006/relationships/slide" Target="slides/slide2437.xml"/><Relationship Id="rId2650" Type="http://schemas.openxmlformats.org/officeDocument/2006/relationships/slide" Target="slides/slide2644.xml"/><Relationship Id="rId208" Type="http://schemas.openxmlformats.org/officeDocument/2006/relationships/slide" Target="slides/slide202.xml"/><Relationship Id="rId415" Type="http://schemas.openxmlformats.org/officeDocument/2006/relationships/slide" Target="slides/slide409.xml"/><Relationship Id="rId622" Type="http://schemas.openxmlformats.org/officeDocument/2006/relationships/slide" Target="slides/slide616.xml"/><Relationship Id="rId1045" Type="http://schemas.openxmlformats.org/officeDocument/2006/relationships/slide" Target="slides/slide1039.xml"/><Relationship Id="rId1252" Type="http://schemas.openxmlformats.org/officeDocument/2006/relationships/slide" Target="slides/slide1246.xml"/><Relationship Id="rId2303" Type="http://schemas.openxmlformats.org/officeDocument/2006/relationships/slide" Target="slides/slide2297.xml"/><Relationship Id="rId2510" Type="http://schemas.openxmlformats.org/officeDocument/2006/relationships/slide" Target="slides/slide2504.xml"/><Relationship Id="rId1112" Type="http://schemas.openxmlformats.org/officeDocument/2006/relationships/slide" Target="slides/slide1106.xml"/><Relationship Id="rId1929" Type="http://schemas.openxmlformats.org/officeDocument/2006/relationships/slide" Target="slides/slide1923.xml"/><Relationship Id="rId2093" Type="http://schemas.openxmlformats.org/officeDocument/2006/relationships/slide" Target="slides/slide2087.xml"/><Relationship Id="rId272" Type="http://schemas.openxmlformats.org/officeDocument/2006/relationships/slide" Target="slides/slide266.xml"/><Relationship Id="rId2160" Type="http://schemas.openxmlformats.org/officeDocument/2006/relationships/slide" Target="slides/slide2154.xml"/><Relationship Id="rId132" Type="http://schemas.openxmlformats.org/officeDocument/2006/relationships/slide" Target="slides/slide126.xml"/><Relationship Id="rId2020" Type="http://schemas.openxmlformats.org/officeDocument/2006/relationships/slide" Target="slides/slide2014.xml"/><Relationship Id="rId1579" Type="http://schemas.openxmlformats.org/officeDocument/2006/relationships/slide" Target="slides/slide1573.xml"/><Relationship Id="rId949" Type="http://schemas.openxmlformats.org/officeDocument/2006/relationships/slide" Target="slides/slide943.xml"/><Relationship Id="rId1786" Type="http://schemas.openxmlformats.org/officeDocument/2006/relationships/slide" Target="slides/slide1780.xml"/><Relationship Id="rId1993" Type="http://schemas.openxmlformats.org/officeDocument/2006/relationships/slide" Target="slides/slide1987.xml"/><Relationship Id="rId78" Type="http://schemas.openxmlformats.org/officeDocument/2006/relationships/slide" Target="slides/slide72.xml"/><Relationship Id="rId809" Type="http://schemas.openxmlformats.org/officeDocument/2006/relationships/slide" Target="slides/slide803.xml"/><Relationship Id="rId1439" Type="http://schemas.openxmlformats.org/officeDocument/2006/relationships/slide" Target="slides/slide1433.xml"/><Relationship Id="rId1646" Type="http://schemas.openxmlformats.org/officeDocument/2006/relationships/slide" Target="slides/slide1640.xml"/><Relationship Id="rId1853" Type="http://schemas.openxmlformats.org/officeDocument/2006/relationships/slide" Target="slides/slide1847.xml"/><Relationship Id="rId1506" Type="http://schemas.openxmlformats.org/officeDocument/2006/relationships/slide" Target="slides/slide1500.xml"/><Relationship Id="rId1713" Type="http://schemas.openxmlformats.org/officeDocument/2006/relationships/slide" Target="slides/slide1707.xml"/><Relationship Id="rId1920" Type="http://schemas.openxmlformats.org/officeDocument/2006/relationships/slide" Target="slides/slide1914.xml"/><Relationship Id="rId599" Type="http://schemas.openxmlformats.org/officeDocument/2006/relationships/slide" Target="slides/slide593.xml"/><Relationship Id="rId2487" Type="http://schemas.openxmlformats.org/officeDocument/2006/relationships/slide" Target="slides/slide2481.xml"/><Relationship Id="rId2694" Type="http://schemas.openxmlformats.org/officeDocument/2006/relationships/slide" Target="slides/slide2688.xml"/><Relationship Id="rId459" Type="http://schemas.openxmlformats.org/officeDocument/2006/relationships/slide" Target="slides/slide453.xml"/><Relationship Id="rId666" Type="http://schemas.openxmlformats.org/officeDocument/2006/relationships/slide" Target="slides/slide660.xml"/><Relationship Id="rId873" Type="http://schemas.openxmlformats.org/officeDocument/2006/relationships/slide" Target="slides/slide867.xml"/><Relationship Id="rId1089" Type="http://schemas.openxmlformats.org/officeDocument/2006/relationships/slide" Target="slides/slide1083.xml"/><Relationship Id="rId1296" Type="http://schemas.openxmlformats.org/officeDocument/2006/relationships/slide" Target="slides/slide1290.xml"/><Relationship Id="rId2347" Type="http://schemas.openxmlformats.org/officeDocument/2006/relationships/slide" Target="slides/slide2341.xml"/><Relationship Id="rId2554" Type="http://schemas.openxmlformats.org/officeDocument/2006/relationships/slide" Target="slides/slide2548.xml"/><Relationship Id="rId319" Type="http://schemas.openxmlformats.org/officeDocument/2006/relationships/slide" Target="slides/slide313.xml"/><Relationship Id="rId526" Type="http://schemas.openxmlformats.org/officeDocument/2006/relationships/slide" Target="slides/slide520.xml"/><Relationship Id="rId1156" Type="http://schemas.openxmlformats.org/officeDocument/2006/relationships/slide" Target="slides/slide1150.xml"/><Relationship Id="rId1363" Type="http://schemas.openxmlformats.org/officeDocument/2006/relationships/slide" Target="slides/slide1357.xml"/><Relationship Id="rId2207" Type="http://schemas.openxmlformats.org/officeDocument/2006/relationships/slide" Target="slides/slide2201.xml"/><Relationship Id="rId2761" Type="http://schemas.openxmlformats.org/officeDocument/2006/relationships/slide" Target="slides/slide2755.xml"/><Relationship Id="rId733" Type="http://schemas.openxmlformats.org/officeDocument/2006/relationships/slide" Target="slides/slide727.xml"/><Relationship Id="rId940" Type="http://schemas.openxmlformats.org/officeDocument/2006/relationships/slide" Target="slides/slide934.xml"/><Relationship Id="rId1016" Type="http://schemas.openxmlformats.org/officeDocument/2006/relationships/slide" Target="slides/slide1010.xml"/><Relationship Id="rId1570" Type="http://schemas.openxmlformats.org/officeDocument/2006/relationships/slide" Target="slides/slide1564.xml"/><Relationship Id="rId2414" Type="http://schemas.openxmlformats.org/officeDocument/2006/relationships/slide" Target="slides/slide2408.xml"/><Relationship Id="rId2621" Type="http://schemas.openxmlformats.org/officeDocument/2006/relationships/slide" Target="slides/slide2615.xml"/><Relationship Id="rId800" Type="http://schemas.openxmlformats.org/officeDocument/2006/relationships/slide" Target="slides/slide794.xml"/><Relationship Id="rId1223" Type="http://schemas.openxmlformats.org/officeDocument/2006/relationships/slide" Target="slides/slide1217.xml"/><Relationship Id="rId1430" Type="http://schemas.openxmlformats.org/officeDocument/2006/relationships/slide" Target="slides/slide1424.xml"/><Relationship Id="rId176" Type="http://schemas.openxmlformats.org/officeDocument/2006/relationships/slide" Target="slides/slide170.xml"/><Relationship Id="rId383" Type="http://schemas.openxmlformats.org/officeDocument/2006/relationships/slide" Target="slides/slide377.xml"/><Relationship Id="rId590" Type="http://schemas.openxmlformats.org/officeDocument/2006/relationships/slide" Target="slides/slide584.xml"/><Relationship Id="rId2064" Type="http://schemas.openxmlformats.org/officeDocument/2006/relationships/slide" Target="slides/slide2058.xml"/><Relationship Id="rId2271" Type="http://schemas.openxmlformats.org/officeDocument/2006/relationships/slide" Target="slides/slide2265.xml"/><Relationship Id="rId243" Type="http://schemas.openxmlformats.org/officeDocument/2006/relationships/slide" Target="slides/slide237.xml"/><Relationship Id="rId450" Type="http://schemas.openxmlformats.org/officeDocument/2006/relationships/slide" Target="slides/slide444.xml"/><Relationship Id="rId1080" Type="http://schemas.openxmlformats.org/officeDocument/2006/relationships/slide" Target="slides/slide1074.xml"/><Relationship Id="rId2131" Type="http://schemas.openxmlformats.org/officeDocument/2006/relationships/slide" Target="slides/slide2125.xml"/><Relationship Id="rId103" Type="http://schemas.openxmlformats.org/officeDocument/2006/relationships/slide" Target="slides/slide97.xml"/><Relationship Id="rId310" Type="http://schemas.openxmlformats.org/officeDocument/2006/relationships/slide" Target="slides/slide304.xml"/><Relationship Id="rId1897" Type="http://schemas.openxmlformats.org/officeDocument/2006/relationships/slide" Target="slides/slide1891.xml"/><Relationship Id="rId1757" Type="http://schemas.openxmlformats.org/officeDocument/2006/relationships/slide" Target="slides/slide1751.xml"/><Relationship Id="rId1964" Type="http://schemas.openxmlformats.org/officeDocument/2006/relationships/slide" Target="slides/slide1958.xml"/><Relationship Id="rId49" Type="http://schemas.openxmlformats.org/officeDocument/2006/relationships/slide" Target="slides/slide43.xml"/><Relationship Id="rId1617" Type="http://schemas.openxmlformats.org/officeDocument/2006/relationships/slide" Target="slides/slide1611.xml"/><Relationship Id="rId1824" Type="http://schemas.openxmlformats.org/officeDocument/2006/relationships/slide" Target="slides/slide1818.xml"/><Relationship Id="rId2598" Type="http://schemas.openxmlformats.org/officeDocument/2006/relationships/slide" Target="slides/slide2592.xml"/><Relationship Id="rId777" Type="http://schemas.openxmlformats.org/officeDocument/2006/relationships/slide" Target="slides/slide771.xml"/><Relationship Id="rId984" Type="http://schemas.openxmlformats.org/officeDocument/2006/relationships/slide" Target="slides/slide978.xml"/><Relationship Id="rId2458" Type="http://schemas.openxmlformats.org/officeDocument/2006/relationships/slide" Target="slides/slide2452.xml"/><Relationship Id="rId2665" Type="http://schemas.openxmlformats.org/officeDocument/2006/relationships/slide" Target="slides/slide2659.xml"/><Relationship Id="rId637" Type="http://schemas.openxmlformats.org/officeDocument/2006/relationships/slide" Target="slides/slide631.xml"/><Relationship Id="rId844" Type="http://schemas.openxmlformats.org/officeDocument/2006/relationships/slide" Target="slides/slide838.xml"/><Relationship Id="rId1267" Type="http://schemas.openxmlformats.org/officeDocument/2006/relationships/slide" Target="slides/slide1261.xml"/><Relationship Id="rId1474" Type="http://schemas.openxmlformats.org/officeDocument/2006/relationships/slide" Target="slides/slide1468.xml"/><Relationship Id="rId1681" Type="http://schemas.openxmlformats.org/officeDocument/2006/relationships/slide" Target="slides/slide1675.xml"/><Relationship Id="rId2318" Type="http://schemas.openxmlformats.org/officeDocument/2006/relationships/slide" Target="slides/slide2312.xml"/><Relationship Id="rId2525" Type="http://schemas.openxmlformats.org/officeDocument/2006/relationships/slide" Target="slides/slide2519.xml"/><Relationship Id="rId2732" Type="http://schemas.openxmlformats.org/officeDocument/2006/relationships/slide" Target="slides/slide2726.xml"/><Relationship Id="rId704" Type="http://schemas.openxmlformats.org/officeDocument/2006/relationships/slide" Target="slides/slide698.xml"/><Relationship Id="rId911" Type="http://schemas.openxmlformats.org/officeDocument/2006/relationships/slide" Target="slides/slide905.xml"/><Relationship Id="rId1127" Type="http://schemas.openxmlformats.org/officeDocument/2006/relationships/slide" Target="slides/slide1121.xml"/><Relationship Id="rId1334" Type="http://schemas.openxmlformats.org/officeDocument/2006/relationships/slide" Target="slides/slide1328.xml"/><Relationship Id="rId1541" Type="http://schemas.openxmlformats.org/officeDocument/2006/relationships/slide" Target="slides/slide1535.xml"/><Relationship Id="rId40" Type="http://schemas.openxmlformats.org/officeDocument/2006/relationships/slide" Target="slides/slide34.xml"/><Relationship Id="rId1401" Type="http://schemas.openxmlformats.org/officeDocument/2006/relationships/slide" Target="slides/slide1395.xml"/><Relationship Id="rId287" Type="http://schemas.openxmlformats.org/officeDocument/2006/relationships/slide" Target="slides/slide281.xml"/><Relationship Id="rId494" Type="http://schemas.openxmlformats.org/officeDocument/2006/relationships/slide" Target="slides/slide488.xml"/><Relationship Id="rId2175" Type="http://schemas.openxmlformats.org/officeDocument/2006/relationships/slide" Target="slides/slide2169.xml"/><Relationship Id="rId2382" Type="http://schemas.openxmlformats.org/officeDocument/2006/relationships/slide" Target="slides/slide2376.xml"/><Relationship Id="rId147" Type="http://schemas.openxmlformats.org/officeDocument/2006/relationships/slide" Target="slides/slide141.xml"/><Relationship Id="rId354" Type="http://schemas.openxmlformats.org/officeDocument/2006/relationships/slide" Target="slides/slide348.xml"/><Relationship Id="rId1191" Type="http://schemas.openxmlformats.org/officeDocument/2006/relationships/slide" Target="slides/slide1185.xml"/><Relationship Id="rId2035" Type="http://schemas.openxmlformats.org/officeDocument/2006/relationships/slide" Target="slides/slide2029.xml"/><Relationship Id="rId561" Type="http://schemas.openxmlformats.org/officeDocument/2006/relationships/slide" Target="slides/slide555.xml"/><Relationship Id="rId2242" Type="http://schemas.openxmlformats.org/officeDocument/2006/relationships/slide" Target="slides/slide2236.xml"/><Relationship Id="rId214" Type="http://schemas.openxmlformats.org/officeDocument/2006/relationships/slide" Target="slides/slide208.xml"/><Relationship Id="rId421" Type="http://schemas.openxmlformats.org/officeDocument/2006/relationships/slide" Target="slides/slide415.xml"/><Relationship Id="rId1051" Type="http://schemas.openxmlformats.org/officeDocument/2006/relationships/slide" Target="slides/slide1045.xml"/><Relationship Id="rId2102" Type="http://schemas.openxmlformats.org/officeDocument/2006/relationships/slide" Target="slides/slide2096.xml"/><Relationship Id="rId1868" Type="http://schemas.openxmlformats.org/officeDocument/2006/relationships/slide" Target="slides/slide1862.xml"/><Relationship Id="rId1728" Type="http://schemas.openxmlformats.org/officeDocument/2006/relationships/slide" Target="slides/slide1722.xml"/><Relationship Id="rId1935" Type="http://schemas.openxmlformats.org/officeDocument/2006/relationships/slide" Target="slides/slide1929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47380B0-27B8-4104-AF27-B8E5F689B817}" type="datetimeFigureOut">
              <a:rPr lang="fr-FR" smtClean="0"/>
              <a:t>07/08/2026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B286CD4-DD02-4462-A699-3445841656CC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2131332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2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2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29021607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4738D3-AFE9-9C75-4CDE-C1A227D31E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8BE31085-2311-4B52-68FE-50FFA98202D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D8268B78-B38F-7376-BC46-2AC204CA88D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7025B81-1FE8-2507-87B5-46846570A8E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286CD4-DD02-4462-A699-3445841656CC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1984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2254193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B0AC1D-49C5-5791-342E-5438AD664E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3E4F8BD-ED18-03C6-B0C2-1C747747BBC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CB60FEE5-DC09-C2D2-3A72-4A2669070F4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529F688-EC64-2EE5-EB37-33B2A227BBD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286CD4-DD02-4462-A699-3445841656CC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2201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441881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7E73E7-86C7-D03F-DCE3-105EE6366E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7FCB6C86-4093-1E6E-550E-A654D7081398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389CD63C-BDCC-A034-515D-87A6DFFA365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D9ACA81-0DF1-C794-E859-AE925F2630F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286CD4-DD02-4462-A699-3445841656CC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2205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141765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DE281B-25B9-7271-3D0F-78081E0966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97993E2B-E24D-DA35-36F8-7A61C79D2D1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009C9039-87EC-5B03-4AE0-E0E31D7E34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0D8D4AE-52F5-E219-B802-ACE6BF7CD4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286CD4-DD02-4462-A699-3445841656CC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2206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0668641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2231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308449806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2342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1527883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2355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27568658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2366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8756165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2582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9542261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2618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2421429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E72C83-8BE4-4FB4-94FF-DAC56E1E0052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729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217386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D6EB5B-7CA6-FC36-B46B-AAD1C8435C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D8559865-F284-AA57-CA98-E8E3867250A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F9CFCB37-89DF-A0F3-DB2F-A280138B008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EFB28D5C-3203-450A-D5E4-0F10E2BC818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286CD4-DD02-4462-A699-3445841656CC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2626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5737166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E72C83-8BE4-4FB4-94FF-DAC56E1E0052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895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185441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E72C83-8BE4-4FB4-94FF-DAC56E1E0052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964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364989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E72C83-8BE4-4FB4-94FF-DAC56E1E0052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1004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7885173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8E72C83-8BE4-4FB4-94FF-DAC56E1E0052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1217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2847758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1409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6762205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5B286CD4-DD02-4462-A699-3445841656CC}" type="slidenum">
              <a:rPr lang="fr-FR" smtClean="0"/>
              <a:t>1480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411052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B033AD-456A-42EA-21B0-CE6D065E8A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>
            <a:extLst>
              <a:ext uri="{FF2B5EF4-FFF2-40B4-BE49-F238E27FC236}">
                <a16:creationId xmlns:a16="http://schemas.microsoft.com/office/drawing/2014/main" id="{F22EE4BC-A4CB-E8A6-D69B-488E37A52BF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>
            <a:extLst>
              <a:ext uri="{FF2B5EF4-FFF2-40B4-BE49-F238E27FC236}">
                <a16:creationId xmlns:a16="http://schemas.microsoft.com/office/drawing/2014/main" id="{42B90F69-1B46-A4D3-D4C7-58A6DADF91A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AC13B5BC-E55F-A37E-F5C7-C87A5E59802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286CD4-DD02-4462-A699-3445841656CC}" type="slidenum">
              <a:rPr kumimoji="0" lang="fr-FR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1983</a:t>
            </a:fld>
            <a:endParaRPr kumimoji="0" lang="fr-FR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4166954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3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9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2242627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286140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84979636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58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1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33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792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6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58158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154876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8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641330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224320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459147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0932388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068509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89625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8710583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0675866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034875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62854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CAD12C5-ED75-4F80-8253-5EC26A8100E0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2955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609585" indent="0" algn="ctr">
              <a:buNone/>
              <a:defRPr/>
            </a:lvl2pPr>
            <a:lvl3pPr marL="1219170" indent="0" algn="ctr">
              <a:buNone/>
              <a:defRPr/>
            </a:lvl3pPr>
            <a:lvl4pPr marL="1828754" indent="0" algn="ctr">
              <a:buNone/>
              <a:defRPr/>
            </a:lvl4pPr>
            <a:lvl5pPr marL="2438339" indent="0" algn="ctr">
              <a:buNone/>
              <a:defRPr/>
            </a:lvl5pPr>
            <a:lvl6pPr marL="3047924" indent="0" algn="ctr">
              <a:buNone/>
              <a:defRPr/>
            </a:lvl6pPr>
            <a:lvl7pPr marL="3657509" indent="0" algn="ctr">
              <a:buNone/>
              <a:defRPr/>
            </a:lvl7pPr>
            <a:lvl8pPr marL="4267093" indent="0" algn="ctr">
              <a:buNone/>
              <a:defRPr/>
            </a:lvl8pPr>
            <a:lvl9pPr marL="4876678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771D5FD-472D-47E8-8814-C9222D0A2EDD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147243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7759D23-805E-4DA3-9FA6-5A3D87FC9117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718880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/>
            </a:lvl1pPr>
            <a:lvl2pPr marL="609585" indent="0">
              <a:buNone/>
              <a:defRPr sz="2400"/>
            </a:lvl2pPr>
            <a:lvl3pPr marL="1219170" indent="0">
              <a:buNone/>
              <a:defRPr sz="2133"/>
            </a:lvl3pPr>
            <a:lvl4pPr marL="1828754" indent="0">
              <a:buNone/>
              <a:defRPr sz="1867"/>
            </a:lvl4pPr>
            <a:lvl5pPr marL="2438339" indent="0">
              <a:buNone/>
              <a:defRPr sz="1867"/>
            </a:lvl5pPr>
            <a:lvl6pPr marL="3047924" indent="0">
              <a:buNone/>
              <a:defRPr sz="1867"/>
            </a:lvl6pPr>
            <a:lvl7pPr marL="3657509" indent="0">
              <a:buNone/>
              <a:defRPr sz="1867"/>
            </a:lvl7pPr>
            <a:lvl8pPr marL="4267093" indent="0">
              <a:buNone/>
              <a:defRPr sz="1867"/>
            </a:lvl8pPr>
            <a:lvl9pPr marL="4876678" indent="0">
              <a:buNone/>
              <a:defRPr sz="1867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5C55E3A-E46A-412B-A649-8CB9E1717C8C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172167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0759A83-8171-457A-A99D-3977DF56DF1C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507222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C54099-CF62-4D8A-A49D-B6308B1B9F6A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630991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899186A-5185-4689-9C6D-C9DE1B5746E7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318014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solidFill>
                  <a:schemeClr val="tx1">
                    <a:tint val="75000"/>
                  </a:schemeClr>
                </a:solidFill>
              </a:defRPr>
            </a:lvl1pPr>
            <a:lvl2pPr marL="609585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 marL="1219170" indent="0"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 marL="182875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 marL="243833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  <a:lvl6pPr marL="3047924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6pPr>
            <a:lvl7pPr marL="3657509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7pPr>
            <a:lvl8pPr marL="4267093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8pPr>
            <a:lvl9pPr marL="4876678" indent="0"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7637139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417EE7-FC09-4B24-BE0D-3F384A3B436E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553636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7CAF705-EBB2-40BB-8BEB-AD2730E015DA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69045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DF8814-B068-45D9-9CAD-CDBCD2CA2EFB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878990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F00EEB-8388-4113-9357-1EB8C6B32228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243701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5CA9A5E-7586-494B-B73C-70D0B2DFF73E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092674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CAD12C5-ED75-4F80-8253-5EC26A8100E0}" type="slidenum">
              <a:rPr lang="ar-EG">
                <a:solidFill>
                  <a:srgbClr val="000000"/>
                </a:solidFill>
              </a:rPr>
              <a:pPr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025367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8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  <a:lvl6pPr marL="2285943" indent="0" algn="ctr">
              <a:buNone/>
              <a:defRPr/>
            </a:lvl6pPr>
            <a:lvl7pPr marL="2743131" indent="0" algn="ctr">
              <a:buNone/>
              <a:defRPr/>
            </a:lvl7pPr>
            <a:lvl8pPr marL="3200320" indent="0" algn="ctr">
              <a:buNone/>
              <a:defRPr/>
            </a:lvl8pPr>
            <a:lvl9pPr marL="3657509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526168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0599914"/>
      </p:ext>
    </p:extLst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2027141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6400" y="1371600"/>
            <a:ext cx="508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89600" y="1371600"/>
            <a:ext cx="508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3923341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97412059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7652099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9672409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1981941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3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1036427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0825865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5314154"/>
      </p:ext>
    </p:extLst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178800" y="0"/>
            <a:ext cx="25908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06400" y="0"/>
            <a:ext cx="75692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230456"/>
      </p:ext>
    </p:extLst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6400" y="0"/>
            <a:ext cx="103632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06400" y="1371600"/>
            <a:ext cx="508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89600" y="1371600"/>
            <a:ext cx="508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0"/>
          </p:nvPr>
        </p:nvSpPr>
        <p:spPr>
          <a:xfrm>
            <a:off x="0" y="6553200"/>
            <a:ext cx="12192000" cy="304800"/>
          </a:xfrm>
        </p:spPr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3761540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6400" y="0"/>
            <a:ext cx="103632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06400" y="1371600"/>
            <a:ext cx="10363200" cy="4114800"/>
          </a:xfrm>
        </p:spPr>
        <p:txBody>
          <a:bodyPr/>
          <a:lstStyle/>
          <a:p>
            <a:endParaRPr lang="en-CA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>
          <a:xfrm>
            <a:off x="0" y="6553200"/>
            <a:ext cx="12192000" cy="304800"/>
          </a:xfrm>
        </p:spPr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6683731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06400" y="0"/>
            <a:ext cx="10363200" cy="5486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0"/>
          </p:nvPr>
        </p:nvSpPr>
        <p:spPr>
          <a:xfrm>
            <a:off x="0" y="6553200"/>
            <a:ext cx="12192000" cy="304800"/>
          </a:xfrm>
        </p:spPr>
        <p:txBody>
          <a:bodyPr/>
          <a:lstStyle>
            <a:lvl1pPr>
              <a:defRPr/>
            </a:lvl1pPr>
          </a:lstStyle>
          <a:p>
            <a:r>
              <a:rPr lang="en-US" sz="1400" dirty="0"/>
              <a:t>			</a:t>
            </a:r>
            <a:endParaRPr lang="en-US" sz="1400" b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7774755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2363916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x" preserve="1">
  <p:cSld name="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sz="1400"/>
              <a:t>			</a:t>
            </a:r>
            <a:endParaRPr lang="en-US" sz="1400" dirty="0"/>
          </a:p>
        </p:txBody>
      </p:sp>
    </p:spTree>
    <p:extLst>
      <p:ext uri="{BB962C8B-B14F-4D97-AF65-F5344CB8AC3E}">
        <p14:creationId xmlns:p14="http://schemas.microsoft.com/office/powerpoint/2010/main" val="3977699385"/>
      </p:ext>
    </p:extLst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189" indent="0" algn="ctr">
              <a:buNone/>
              <a:defRPr/>
            </a:lvl2pPr>
            <a:lvl3pPr marL="914377" indent="0" algn="ctr">
              <a:buNone/>
              <a:defRPr/>
            </a:lvl3pPr>
            <a:lvl4pPr marL="1371566" indent="0" algn="ctr">
              <a:buNone/>
              <a:defRPr/>
            </a:lvl4pPr>
            <a:lvl5pPr marL="1828754" indent="0" algn="ctr">
              <a:buNone/>
              <a:defRPr/>
            </a:lvl5pPr>
            <a:lvl6pPr marL="2285943" indent="0" algn="ctr">
              <a:buNone/>
              <a:defRPr/>
            </a:lvl6pPr>
            <a:lvl7pPr marL="2743131" indent="0" algn="ctr">
              <a:buNone/>
              <a:defRPr/>
            </a:lvl7pPr>
            <a:lvl8pPr marL="3200320" indent="0" algn="ctr">
              <a:buNone/>
              <a:defRPr/>
            </a:lvl8pPr>
            <a:lvl9pPr marL="3657509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74719639"/>
      </p:ext>
    </p:extLst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58770584"/>
      </p:ext>
    </p:extLst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67767684"/>
      </p:ext>
    </p:extLst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06400" y="1371600"/>
            <a:ext cx="508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89600" y="1371600"/>
            <a:ext cx="508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15075727"/>
      </p:ext>
    </p:extLst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78230235"/>
      </p:ext>
    </p:extLst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98357880"/>
      </p:ext>
    </p:extLst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32873037"/>
      </p:ext>
    </p:extLst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20234766"/>
      </p:ext>
    </p:extLst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39881265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97091134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65420742"/>
      </p:ext>
    </p:extLst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178800" y="0"/>
            <a:ext cx="25908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06400" y="0"/>
            <a:ext cx="75692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1172935"/>
      </p:ext>
    </p:extLst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6400" y="0"/>
            <a:ext cx="103632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06400" y="1371600"/>
            <a:ext cx="508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89600" y="1371600"/>
            <a:ext cx="508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11156950"/>
      </p:ext>
    </p:extLst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6400" y="0"/>
            <a:ext cx="103632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406400" y="1371600"/>
            <a:ext cx="10363200" cy="4114800"/>
          </a:xfrm>
        </p:spPr>
        <p:txBody>
          <a:bodyPr/>
          <a:lstStyle/>
          <a:p>
            <a:pPr lvl="0"/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42800711"/>
      </p:ext>
    </p:extLst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406400" y="0"/>
            <a:ext cx="10363200" cy="5486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30719340"/>
      </p:ext>
    </p:extLst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OverTx" preserve="1">
  <p:cSld name="Title and 2 Content ov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6400" y="0"/>
            <a:ext cx="103632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06400" y="1371600"/>
            <a:ext cx="508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5689600" y="1371600"/>
            <a:ext cx="508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06400" y="3505200"/>
            <a:ext cx="103632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50734495"/>
      </p:ext>
    </p:extLst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8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7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5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75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9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1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3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3394639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02049201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18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60285889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01474131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43837990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654005783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52821805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8299044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841712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409833396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57475705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8744126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3099633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97188877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12" Type="http://schemas.openxmlformats.org/officeDocument/2006/relationships/slideLayout" Target="../slideLayouts/slideLayout35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34.xml"/><Relationship Id="rId5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33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3" Type="http://schemas.openxmlformats.org/officeDocument/2006/relationships/slideLayout" Target="../slideLayouts/slideLayout38.xml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2" Type="http://schemas.openxmlformats.org/officeDocument/2006/relationships/slideLayout" Target="../slideLayouts/slideLayout37.xml"/><Relationship Id="rId16" Type="http://schemas.openxmlformats.org/officeDocument/2006/relationships/theme" Target="../theme/theme4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45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8.xml"/><Relationship Id="rId13" Type="http://schemas.openxmlformats.org/officeDocument/2006/relationships/slideLayout" Target="../slideLayouts/slideLayout63.xml"/><Relationship Id="rId3" Type="http://schemas.openxmlformats.org/officeDocument/2006/relationships/slideLayout" Target="../slideLayouts/slideLayout53.xml"/><Relationship Id="rId7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62.xml"/><Relationship Id="rId2" Type="http://schemas.openxmlformats.org/officeDocument/2006/relationships/slideLayout" Target="../slideLayouts/slideLayout52.xml"/><Relationship Id="rId16" Type="http://schemas.openxmlformats.org/officeDocument/2006/relationships/theme" Target="../theme/theme5.xml"/><Relationship Id="rId1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6.xml"/><Relationship Id="rId11" Type="http://schemas.openxmlformats.org/officeDocument/2006/relationships/slideLayout" Target="../slideLayouts/slideLayout61.xml"/><Relationship Id="rId5" Type="http://schemas.openxmlformats.org/officeDocument/2006/relationships/slideLayout" Target="../slideLayouts/slideLayout55.xml"/><Relationship Id="rId1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60.xml"/><Relationship Id="rId4" Type="http://schemas.openxmlformats.org/officeDocument/2006/relationships/slideLayout" Target="../slideLayouts/slideLayout54.xml"/><Relationship Id="rId9" Type="http://schemas.openxmlformats.org/officeDocument/2006/relationships/slideLayout" Target="../slideLayouts/slideLayout59.xml"/><Relationship Id="rId14" Type="http://schemas.openxmlformats.org/officeDocument/2006/relationships/slideLayout" Target="../slideLayouts/slideLayout6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3" Type="http://schemas.openxmlformats.org/officeDocument/2006/relationships/slideLayout" Target="../slideLayouts/slideLayout68.xml"/><Relationship Id="rId7" Type="http://schemas.openxmlformats.org/officeDocument/2006/relationships/slideLayout" Target="../slideLayouts/slideLayout7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67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5" Type="http://schemas.openxmlformats.org/officeDocument/2006/relationships/slideLayout" Target="../slideLayouts/slideLayout70.xml"/><Relationship Id="rId10" Type="http://schemas.openxmlformats.org/officeDocument/2006/relationships/slideLayout" Target="../slideLayouts/slideLayout75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Modifiez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9CEEA0-89A2-47E4-ACC4-1A8EEFDD39FE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1E2D10D-B90A-488D-AA1E-DD11869A01F9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870147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anose="020B0604020202020204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Modifiez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BA68225-43AB-494C-AA0F-0FD3293EDF25}" type="datetimeFigureOut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07/08/2026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6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E322F8-14DD-49BC-928E-6BCD96DA906F}" type="slidenum">
              <a:rPr lang="fr-FR" smtClean="0">
                <a:solidFill>
                  <a:prstClr val="black">
                    <a:tint val="75000"/>
                  </a:prstClr>
                </a:solidFill>
              </a:rPr>
              <a:pPr/>
              <a:t>‹N°›</a:t>
            </a:fld>
            <a:endParaRPr lang="fr-FR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90968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741" r:id="rId12"/>
  </p:sldLayoutIdLst>
  <p:txStyles>
    <p:titleStyle>
      <a:lvl1pPr algn="ctr" defTabSz="1219170" rtl="0" eaLnBrk="1" latinLnBrk="0" hangingPunct="1">
        <a:spcBef>
          <a:spcPct val="0"/>
        </a:spcBef>
        <a:buNone/>
        <a:defRPr sz="586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189" indent="-457189" algn="l" defTabSz="1219170" rtl="0" eaLnBrk="1" latinLnBrk="0" hangingPunct="1">
        <a:spcBef>
          <a:spcPct val="20000"/>
        </a:spcBef>
        <a:buFont typeface="Arial" pitchFamily="34" charset="0"/>
        <a:buChar char="•"/>
        <a:defRPr sz="4267" kern="1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defTabSz="1219170" rtl="0" eaLnBrk="1" latinLnBrk="0" hangingPunct="1">
        <a:spcBef>
          <a:spcPct val="20000"/>
        </a:spcBef>
        <a:buFont typeface="Arial" pitchFamily="34" charset="0"/>
        <a:buChar char="–"/>
        <a:defRPr sz="3733" kern="1200">
          <a:solidFill>
            <a:schemeClr val="tx1"/>
          </a:solidFill>
          <a:latin typeface="+mn-lt"/>
          <a:ea typeface="+mn-ea"/>
          <a:cs typeface="+mn-cs"/>
        </a:defRPr>
      </a:lvl2pPr>
      <a:lvl3pPr marL="1523962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133547" indent="-304792" algn="l" defTabSz="1219170" rtl="0" eaLnBrk="1" latinLnBrk="0" hangingPunct="1">
        <a:spcBef>
          <a:spcPct val="20000"/>
        </a:spcBef>
        <a:buFont typeface="Arial" pitchFamily="34" charset="0"/>
        <a:buChar char="–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2743131" indent="-304792" algn="l" defTabSz="1219170" rtl="0" eaLnBrk="1" latinLnBrk="0" hangingPunct="1">
        <a:spcBef>
          <a:spcPct val="20000"/>
        </a:spcBef>
        <a:buFont typeface="Arial" pitchFamily="34" charset="0"/>
        <a:buChar char="»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335271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6pPr>
      <a:lvl7pPr marL="3962301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7pPr>
      <a:lvl8pPr marL="4571886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8pPr>
      <a:lvl9pPr marL="5181470" indent="-304792" algn="l" defTabSz="1219170" rtl="0" eaLnBrk="1" latinLnBrk="0" hangingPunct="1">
        <a:spcBef>
          <a:spcPct val="20000"/>
        </a:spcBef>
        <a:buFont typeface="Arial" pitchFamily="34" charset="0"/>
        <a:buChar char="•"/>
        <a:defRPr sz="266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09600" y="274639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09600" y="1600201"/>
            <a:ext cx="109728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/>
              <a:t>Click to edit Master text styles</a:t>
            </a:r>
          </a:p>
          <a:p>
            <a:pPr lvl="1"/>
            <a:r>
              <a:rPr lang="en-CA"/>
              <a:t>Second level</a:t>
            </a:r>
          </a:p>
          <a:p>
            <a:pPr lvl="2"/>
            <a:r>
              <a:rPr lang="en-CA"/>
              <a:t>Third level</a:t>
            </a:r>
          </a:p>
          <a:p>
            <a:pPr lvl="3"/>
            <a:r>
              <a:rPr lang="en-CA"/>
              <a:t>Fourth level</a:t>
            </a:r>
          </a:p>
          <a:p>
            <a:pPr lvl="4"/>
            <a:r>
              <a:rPr lang="en-CA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8737600" y="6245225"/>
            <a:ext cx="2844800" cy="4762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867"/>
            </a:lvl1pPr>
          </a:lstStyle>
          <a:p>
            <a:pPr algn="r" rtl="1" fontAlgn="base">
              <a:spcBef>
                <a:spcPct val="0"/>
              </a:spcBef>
              <a:spcAft>
                <a:spcPct val="0"/>
              </a:spcAft>
              <a:defRPr/>
            </a:pPr>
            <a:endParaRPr lang="en-CA" dirty="0">
              <a:solidFill>
                <a:srgbClr val="000000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165600" y="6245225"/>
            <a:ext cx="3860800" cy="4762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867"/>
            </a:lvl1pPr>
          </a:lstStyle>
          <a:p>
            <a:pPr rtl="1" fontAlgn="base">
              <a:spcBef>
                <a:spcPct val="0"/>
              </a:spcBef>
              <a:spcAft>
                <a:spcPct val="0"/>
              </a:spcAft>
              <a:defRPr/>
            </a:pPr>
            <a:endParaRPr lang="en-CA">
              <a:solidFill>
                <a:srgbClr val="000000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09600" y="6245225"/>
            <a:ext cx="2844800" cy="4762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867"/>
            </a:lvl1pPr>
          </a:lstStyle>
          <a:p>
            <a:pPr rtl="1" fontAlgn="base">
              <a:spcBef>
                <a:spcPct val="0"/>
              </a:spcBef>
              <a:spcAft>
                <a:spcPct val="0"/>
              </a:spcAft>
              <a:defRPr/>
            </a:pPr>
            <a:fld id="{461AE2D5-EDF2-400F-AB18-3F6724DCCCF0}" type="slidenum">
              <a:rPr lang="ar-EG">
                <a:solidFill>
                  <a:srgbClr val="000000"/>
                </a:solidFill>
              </a:rPr>
              <a:pPr rtl="1" fontAlgn="base">
                <a:spcBef>
                  <a:spcPct val="0"/>
                </a:spcBef>
                <a:spcAft>
                  <a:spcPct val="0"/>
                </a:spcAft>
                <a:defRPr/>
              </a:pPr>
              <a:t>‹N°›</a:t>
            </a:fld>
            <a:endParaRPr lang="en-CA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117310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  <p:sldLayoutId id="2147483696" r:id="rId12"/>
  </p:sldLayoutIdLst>
  <p:txStyles>
    <p:titleStyle>
      <a:lvl1pPr algn="ctr" rtl="1" eaLnBrk="0" fontAlgn="base" hangingPunct="0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+mj-lt"/>
          <a:ea typeface="+mj-ea"/>
          <a:cs typeface="+mj-cs"/>
        </a:defRPr>
      </a:lvl1pPr>
      <a:lvl2pPr algn="ctr" rtl="1" eaLnBrk="0" fontAlgn="base" hangingPunct="0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2pPr>
      <a:lvl3pPr algn="ctr" rtl="1" eaLnBrk="0" fontAlgn="base" hangingPunct="0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3pPr>
      <a:lvl4pPr algn="ctr" rtl="1" eaLnBrk="0" fontAlgn="base" hangingPunct="0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4pPr>
      <a:lvl5pPr algn="ctr" rtl="1" eaLnBrk="0" fontAlgn="base" hangingPunct="0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5pPr>
      <a:lvl6pPr marL="609585" algn="ctr" rtl="1" fontAlgn="base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6pPr>
      <a:lvl7pPr marL="1219170" algn="ctr" rtl="1" fontAlgn="base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7pPr>
      <a:lvl8pPr marL="1828754" algn="ctr" rtl="1" fontAlgn="base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8pPr>
      <a:lvl9pPr marL="2438339" algn="ctr" rtl="1" fontAlgn="base">
        <a:spcBef>
          <a:spcPct val="0"/>
        </a:spcBef>
        <a:spcAft>
          <a:spcPct val="0"/>
        </a:spcAft>
        <a:defRPr sz="5867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457189" indent="-457189" algn="r" rtl="1" eaLnBrk="0" fontAlgn="base" hangingPunct="0">
        <a:spcBef>
          <a:spcPct val="20000"/>
        </a:spcBef>
        <a:spcAft>
          <a:spcPct val="0"/>
        </a:spcAft>
        <a:buChar char="•"/>
        <a:defRPr sz="4267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r" rtl="1" eaLnBrk="0" fontAlgn="base" hangingPunct="0">
        <a:spcBef>
          <a:spcPct val="20000"/>
        </a:spcBef>
        <a:spcAft>
          <a:spcPct val="0"/>
        </a:spcAft>
        <a:buChar char="–"/>
        <a:defRPr sz="3733">
          <a:solidFill>
            <a:schemeClr val="tx1"/>
          </a:solidFill>
          <a:latin typeface="+mn-lt"/>
          <a:cs typeface="+mn-cs"/>
        </a:defRPr>
      </a:lvl2pPr>
      <a:lvl3pPr marL="1523962" indent="-304792" algn="r" rtl="1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cs typeface="+mn-cs"/>
        </a:defRPr>
      </a:lvl3pPr>
      <a:lvl4pPr marL="2133547" indent="-304792" algn="r" rtl="1" eaLnBrk="0" fontAlgn="base" hangingPunct="0">
        <a:spcBef>
          <a:spcPct val="20000"/>
        </a:spcBef>
        <a:spcAft>
          <a:spcPct val="0"/>
        </a:spcAft>
        <a:buChar char="–"/>
        <a:defRPr sz="2667">
          <a:solidFill>
            <a:schemeClr val="tx1"/>
          </a:solidFill>
          <a:latin typeface="+mn-lt"/>
          <a:cs typeface="+mn-cs"/>
        </a:defRPr>
      </a:lvl4pPr>
      <a:lvl5pPr marL="2743131" indent="-304792" algn="r" rtl="1" eaLnBrk="0" fontAlgn="base" hangingPunct="0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  <a:cs typeface="+mn-cs"/>
        </a:defRPr>
      </a:lvl5pPr>
      <a:lvl6pPr marL="3352716" indent="-304792" algn="r" rtl="1" fontAlgn="base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  <a:cs typeface="+mn-cs"/>
        </a:defRPr>
      </a:lvl6pPr>
      <a:lvl7pPr marL="3962301" indent="-304792" algn="r" rtl="1" fontAlgn="base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  <a:cs typeface="+mn-cs"/>
        </a:defRPr>
      </a:lvl7pPr>
      <a:lvl8pPr marL="4571886" indent="-304792" algn="r" rtl="1" fontAlgn="base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  <a:cs typeface="+mn-cs"/>
        </a:defRPr>
      </a:lvl8pPr>
      <a:lvl9pPr marL="5181470" indent="-304792" algn="r" rtl="1" fontAlgn="base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Text Box 7"/>
          <p:cNvSpPr txBox="1">
            <a:spLocks noChangeArrowheads="1"/>
          </p:cNvSpPr>
          <p:nvPr/>
        </p:nvSpPr>
        <p:spPr bwMode="auto">
          <a:xfrm>
            <a:off x="2" y="7162801"/>
            <a:ext cx="184731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</a:pPr>
            <a:endParaRPr lang="en-CA" sz="2400">
              <a:latin typeface="Times New Roman" pitchFamily="18" charset="0"/>
            </a:endParaRPr>
          </a:p>
        </p:txBody>
      </p:sp>
      <p:sp>
        <p:nvSpPr>
          <p:cNvPr id="1033" name="Text Box 9"/>
          <p:cNvSpPr txBox="1">
            <a:spLocks noChangeArrowheads="1"/>
          </p:cNvSpPr>
          <p:nvPr/>
        </p:nvSpPr>
        <p:spPr bwMode="auto">
          <a:xfrm>
            <a:off x="609600" y="1219202"/>
            <a:ext cx="10871200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endParaRPr lang="en-CA" sz="3600">
              <a:latin typeface="Arial" charset="0"/>
            </a:endParaRPr>
          </a:p>
        </p:txBody>
      </p:sp>
      <p:sp>
        <p:nvSpPr>
          <p:cNvPr id="1034" name="Rectangle 10"/>
          <p:cNvSpPr>
            <a:spLocks noGrp="1" noChangeArrowheads="1"/>
          </p:cNvSpPr>
          <p:nvPr>
            <p:ph type="title"/>
          </p:nvPr>
        </p:nvSpPr>
        <p:spPr bwMode="auto">
          <a:xfrm>
            <a:off x="406400" y="0"/>
            <a:ext cx="103632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35" name="Rectangle 11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6400" y="1371600"/>
            <a:ext cx="10363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  <p:sp>
        <p:nvSpPr>
          <p:cNvPr id="1036" name="Rectangle 12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0" y="6553200"/>
            <a:ext cx="121920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800" b="1">
                <a:solidFill>
                  <a:srgbClr val="FF3300"/>
                </a:solidFill>
                <a:latin typeface="+mj-lt"/>
              </a:defRPr>
            </a:lvl1pPr>
          </a:lstStyle>
          <a:p>
            <a:r>
              <a:rPr lang="en-US" sz="1400" dirty="0"/>
              <a:t>			</a:t>
            </a:r>
          </a:p>
        </p:txBody>
      </p:sp>
    </p:spTree>
    <p:extLst>
      <p:ext uri="{BB962C8B-B14F-4D97-AF65-F5344CB8AC3E}">
        <p14:creationId xmlns:p14="http://schemas.microsoft.com/office/powerpoint/2010/main" val="560183843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98" r:id="rId1"/>
    <p:sldLayoutId id="2147483699" r:id="rId2"/>
    <p:sldLayoutId id="2147483700" r:id="rId3"/>
    <p:sldLayoutId id="2147483701" r:id="rId4"/>
    <p:sldLayoutId id="2147483702" r:id="rId5"/>
    <p:sldLayoutId id="2147483703" r:id="rId6"/>
    <p:sldLayoutId id="2147483704" r:id="rId7"/>
    <p:sldLayoutId id="2147483705" r:id="rId8"/>
    <p:sldLayoutId id="2147483706" r:id="rId9"/>
    <p:sldLayoutId id="2147483707" r:id="rId10"/>
    <p:sldLayoutId id="2147483708" r:id="rId11"/>
    <p:sldLayoutId id="2147483709" r:id="rId12"/>
    <p:sldLayoutId id="2147483710" r:id="rId13"/>
    <p:sldLayoutId id="2147483711" r:id="rId14"/>
    <p:sldLayoutId id="2147483712" r:id="rId15"/>
  </p:sldLayoutIdLst>
  <p:transition/>
  <p:hf sldNum="0" hdr="0" dt="0"/>
  <p:txStyles>
    <p:titleStyle>
      <a:lvl1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algn="l" rtl="0" fontAlgn="base">
        <a:spcBef>
          <a:spcPct val="20000"/>
        </a:spcBef>
        <a:spcAft>
          <a:spcPct val="0"/>
        </a:spcAft>
        <a:defRPr sz="36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fontAlgn="base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j-lt"/>
          <a:cs typeface="+mn-cs"/>
        </a:defRPr>
      </a:lvl2pPr>
      <a:lvl3pPr marL="1142971" indent="-228594" algn="l" rtl="0" fontAlgn="base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j-lt"/>
          <a:cs typeface="+mn-cs"/>
        </a:defRPr>
      </a:lvl3pPr>
      <a:lvl4pPr marL="1600160" indent="-228594" algn="l" rtl="0" fontAlgn="base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j-lt"/>
          <a:cs typeface="+mn-cs"/>
        </a:defRPr>
      </a:lvl4pPr>
      <a:lvl5pPr marL="2057349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Text Box 7"/>
          <p:cNvSpPr txBox="1">
            <a:spLocks noChangeArrowheads="1"/>
          </p:cNvSpPr>
          <p:nvPr/>
        </p:nvSpPr>
        <p:spPr bwMode="auto">
          <a:xfrm>
            <a:off x="2" y="7162801"/>
            <a:ext cx="184731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spcBef>
                <a:spcPct val="0"/>
              </a:spcBef>
              <a:defRPr/>
            </a:pPr>
            <a:endParaRPr lang="en-CA" sz="2400">
              <a:latin typeface="Times New Roman" pitchFamily="18" charset="0"/>
            </a:endParaRPr>
          </a:p>
        </p:txBody>
      </p:sp>
      <p:sp>
        <p:nvSpPr>
          <p:cNvPr id="1033" name="Text Box 9"/>
          <p:cNvSpPr txBox="1">
            <a:spLocks noChangeArrowheads="1"/>
          </p:cNvSpPr>
          <p:nvPr/>
        </p:nvSpPr>
        <p:spPr bwMode="auto">
          <a:xfrm>
            <a:off x="609600" y="1219200"/>
            <a:ext cx="108712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endParaRPr lang="en-CA" sz="1800"/>
          </a:p>
        </p:txBody>
      </p:sp>
      <p:sp>
        <p:nvSpPr>
          <p:cNvPr id="1028" name="Rectangle 10"/>
          <p:cNvSpPr>
            <a:spLocks noGrp="1" noChangeArrowheads="1"/>
          </p:cNvSpPr>
          <p:nvPr>
            <p:ph type="title"/>
          </p:nvPr>
        </p:nvSpPr>
        <p:spPr bwMode="auto">
          <a:xfrm>
            <a:off x="406400" y="0"/>
            <a:ext cx="103632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9" name="Rectangle 11"/>
          <p:cNvSpPr>
            <a:spLocks noGrp="1" noChangeArrowheads="1"/>
          </p:cNvSpPr>
          <p:nvPr>
            <p:ph type="body" idx="1"/>
          </p:nvPr>
        </p:nvSpPr>
        <p:spPr bwMode="auto">
          <a:xfrm>
            <a:off x="406400" y="1371600"/>
            <a:ext cx="10363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0"/>
            <a:r>
              <a:rPr lang="en-US"/>
              <a:t>Second level</a:t>
            </a:r>
          </a:p>
          <a:p>
            <a:pPr lvl="0"/>
            <a:r>
              <a:rPr lang="en-US"/>
              <a:t>Third level</a:t>
            </a:r>
          </a:p>
          <a:p>
            <a:pPr lvl="0"/>
            <a:r>
              <a:rPr lang="en-US"/>
              <a:t>Fourth level</a:t>
            </a:r>
          </a:p>
          <a:p>
            <a:pPr lvl="0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55929613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14" r:id="rId1"/>
    <p:sldLayoutId id="2147483715" r:id="rId2"/>
    <p:sldLayoutId id="2147483716" r:id="rId3"/>
    <p:sldLayoutId id="2147483717" r:id="rId4"/>
    <p:sldLayoutId id="2147483718" r:id="rId5"/>
    <p:sldLayoutId id="2147483719" r:id="rId6"/>
    <p:sldLayoutId id="2147483720" r:id="rId7"/>
    <p:sldLayoutId id="2147483721" r:id="rId8"/>
    <p:sldLayoutId id="2147483722" r:id="rId9"/>
    <p:sldLayoutId id="2147483723" r:id="rId10"/>
    <p:sldLayoutId id="2147483724" r:id="rId11"/>
    <p:sldLayoutId id="2147483725" r:id="rId12"/>
    <p:sldLayoutId id="2147483726" r:id="rId13"/>
    <p:sldLayoutId id="2147483727" r:id="rId14"/>
    <p:sldLayoutId id="2147483728" r:id="rId15"/>
  </p:sldLayoutIdLst>
  <p:transition/>
  <p:hf sldNum="0" hd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6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j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j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j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j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dirty="0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Modifiez les styles du texte du masque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Troisième niveau</a:t>
            </a:r>
          </a:p>
          <a:p>
            <a:pPr lvl="3"/>
            <a:r>
              <a:rPr lang="fr-FR" dirty="0"/>
              <a:t>Quatrième niveau</a:t>
            </a:r>
          </a:p>
          <a:p>
            <a:pPr lvl="4"/>
            <a:r>
              <a:rPr lang="fr-FR" dirty="0"/>
              <a:t>Cinquième niveau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BA68225-43AB-494C-AA0F-0FD3293EDF25}" type="datetimeFigureOut">
              <a:rPr lang="fr-FR" smtClean="0"/>
              <a:pPr/>
              <a:t>07/08/2026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DE322F8-14DD-49BC-928E-6BCD96DA906F}" type="slidenum">
              <a:rPr lang="fr-FR" smtClean="0"/>
              <a:pPr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8520430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0" r:id="rId1"/>
    <p:sldLayoutId id="2147483731" r:id="rId2"/>
    <p:sldLayoutId id="2147483732" r:id="rId3"/>
    <p:sldLayoutId id="2147483733" r:id="rId4"/>
    <p:sldLayoutId id="2147483734" r:id="rId5"/>
    <p:sldLayoutId id="2147483735" r:id="rId6"/>
    <p:sldLayoutId id="2147483736" r:id="rId7"/>
    <p:sldLayoutId id="2147483737" r:id="rId8"/>
    <p:sldLayoutId id="2147483738" r:id="rId9"/>
    <p:sldLayoutId id="2147483739" r:id="rId10"/>
    <p:sldLayoutId id="2147483740" r:id="rId11"/>
  </p:sldLayoutIdLst>
  <p:txStyles>
    <p:titleStyle>
      <a:lvl1pPr algn="ctr" defTabSz="914377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891" indent="-342891" algn="l" defTabSz="914377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defTabSz="914377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jpeg"/><Relationship Id="rId13" Type="http://schemas.openxmlformats.org/officeDocument/2006/relationships/image" Target="../media/image10.jpeg"/><Relationship Id="rId3" Type="http://schemas.openxmlformats.org/officeDocument/2006/relationships/image" Target="../media/image1.jpg"/><Relationship Id="rId7" Type="http://schemas.microsoft.com/office/2007/relationships/hdphoto" Target="../media/hdphoto1.wdp"/><Relationship Id="rId12" Type="http://schemas.openxmlformats.org/officeDocument/2006/relationships/image" Target="../media/image9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.png"/><Relationship Id="rId11" Type="http://schemas.openxmlformats.org/officeDocument/2006/relationships/image" Target="../media/image8.jpeg"/><Relationship Id="rId5" Type="http://schemas.openxmlformats.org/officeDocument/2006/relationships/image" Target="../media/image3.jpeg"/><Relationship Id="rId10" Type="http://schemas.openxmlformats.org/officeDocument/2006/relationships/image" Target="../media/image7.jpeg"/><Relationship Id="rId4" Type="http://schemas.openxmlformats.org/officeDocument/2006/relationships/image" Target="../media/image2.jpeg"/><Relationship Id="rId9" Type="http://schemas.openxmlformats.org/officeDocument/2006/relationships/image" Target="../media/image6.jpeg"/><Relationship Id="rId1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00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01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02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03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0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964.xml"/></Relationships>
</file>

<file path=ppt/slides/_rels/slide1005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06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07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08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009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011.xml.rels><?xml version="1.0" encoding="UTF-8" standalone="yes"?>
<Relationships xmlns="http://schemas.openxmlformats.org/package/2006/relationships"><Relationship Id="rId8" Type="http://schemas.openxmlformats.org/officeDocument/2006/relationships/slide" Target="slide1081.xml"/><Relationship Id="rId13" Type="http://schemas.openxmlformats.org/officeDocument/2006/relationships/slide" Target="slide1146.xml"/><Relationship Id="rId18" Type="http://schemas.openxmlformats.org/officeDocument/2006/relationships/slide" Target="slide1219.xml"/><Relationship Id="rId3" Type="http://schemas.openxmlformats.org/officeDocument/2006/relationships/slide" Target="slide1044.xml"/><Relationship Id="rId21" Type="http://schemas.openxmlformats.org/officeDocument/2006/relationships/slide" Target="slide1012.xml"/><Relationship Id="rId7" Type="http://schemas.openxmlformats.org/officeDocument/2006/relationships/slide" Target="slide1077.xml"/><Relationship Id="rId12" Type="http://schemas.openxmlformats.org/officeDocument/2006/relationships/slide" Target="slide1135.xml"/><Relationship Id="rId17" Type="http://schemas.openxmlformats.org/officeDocument/2006/relationships/slide" Target="slide1207.xml"/><Relationship Id="rId2" Type="http://schemas.openxmlformats.org/officeDocument/2006/relationships/slide" Target="slide2.xml"/><Relationship Id="rId16" Type="http://schemas.openxmlformats.org/officeDocument/2006/relationships/slide" Target="slide1191.xml"/><Relationship Id="rId20" Type="http://schemas.openxmlformats.org/officeDocument/2006/relationships/slide" Target="slide124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066.xml"/><Relationship Id="rId11" Type="http://schemas.openxmlformats.org/officeDocument/2006/relationships/slide" Target="slide1126.xml"/><Relationship Id="rId5" Type="http://schemas.openxmlformats.org/officeDocument/2006/relationships/slide" Target="slide1061.xml"/><Relationship Id="rId15" Type="http://schemas.openxmlformats.org/officeDocument/2006/relationships/slide" Target="slide1181.xml"/><Relationship Id="rId23" Type="http://schemas.openxmlformats.org/officeDocument/2006/relationships/slide" Target="slide1043.xml"/><Relationship Id="rId10" Type="http://schemas.openxmlformats.org/officeDocument/2006/relationships/slide" Target="slide1110.xml"/><Relationship Id="rId19" Type="http://schemas.openxmlformats.org/officeDocument/2006/relationships/slide" Target="slide1235.xml"/><Relationship Id="rId4" Type="http://schemas.openxmlformats.org/officeDocument/2006/relationships/slide" Target="slide1264.xml"/><Relationship Id="rId9" Type="http://schemas.openxmlformats.org/officeDocument/2006/relationships/slide" Target="slide1095.xml"/><Relationship Id="rId14" Type="http://schemas.openxmlformats.org/officeDocument/2006/relationships/slide" Target="slide1158.xml"/><Relationship Id="rId22" Type="http://schemas.openxmlformats.org/officeDocument/2006/relationships/slide" Target="slide1273.xml"/></Relationships>
</file>

<file path=ppt/slides/_rels/slide101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013.xml"/></Relationships>
</file>

<file path=ppt/slides/_rels/slide101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1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015.xml"/></Relationships>
</file>

<file path=ppt/slides/_rels/slide101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1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1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01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1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2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2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2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2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2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2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2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2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2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2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3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3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32.xml.rels><?xml version="1.0" encoding="UTF-8" standalone="yes"?>
<Relationships xmlns="http://schemas.openxmlformats.org/package/2006/relationships"><Relationship Id="rId3" Type="http://schemas.openxmlformats.org/officeDocument/2006/relationships/slide" Target="slide101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011.xml"/></Relationships>
</file>

<file path=ppt/slides/_rels/slide103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3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3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3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3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3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3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4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4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4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5" Type="http://schemas.openxmlformats.org/officeDocument/2006/relationships/slide" Target="slide1264.xml"/><Relationship Id="rId4" Type="http://schemas.openxmlformats.org/officeDocument/2006/relationships/slide" Target="slide1044.xml"/></Relationships>
</file>

<file path=ppt/slides/_rels/slide104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4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5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5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5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5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5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5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5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5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5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5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6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6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6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6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6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6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6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6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6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6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7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7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7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8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8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8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09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09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09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123.xml"/><Relationship Id="rId13" Type="http://schemas.openxmlformats.org/officeDocument/2006/relationships/slide" Target="slide180.xml"/><Relationship Id="rId18" Type="http://schemas.openxmlformats.org/officeDocument/2006/relationships/slide" Target="slide110.xml"/><Relationship Id="rId3" Type="http://schemas.openxmlformats.org/officeDocument/2006/relationships/slide" Target="slide25.xml"/><Relationship Id="rId21" Type="http://schemas.openxmlformats.org/officeDocument/2006/relationships/slide" Target="slide2135.xml"/><Relationship Id="rId7" Type="http://schemas.openxmlformats.org/officeDocument/2006/relationships/slide" Target="slide92.xml"/><Relationship Id="rId12" Type="http://schemas.openxmlformats.org/officeDocument/2006/relationships/slide" Target="slide16.xml"/><Relationship Id="rId17" Type="http://schemas.openxmlformats.org/officeDocument/2006/relationships/slide" Target="slide2180.xml"/><Relationship Id="rId2" Type="http://schemas.openxmlformats.org/officeDocument/2006/relationships/slide" Target="slide2.xml"/><Relationship Id="rId16" Type="http://schemas.openxmlformats.org/officeDocument/2006/relationships/slide" Target="slide2156.xml"/><Relationship Id="rId20" Type="http://schemas.openxmlformats.org/officeDocument/2006/relationships/slide" Target="slide213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83.xml"/><Relationship Id="rId11" Type="http://schemas.openxmlformats.org/officeDocument/2006/relationships/slide" Target="slide173.xml"/><Relationship Id="rId5" Type="http://schemas.openxmlformats.org/officeDocument/2006/relationships/slide" Target="slide67.xml"/><Relationship Id="rId15" Type="http://schemas.openxmlformats.org/officeDocument/2006/relationships/slide" Target="slide2125.xml"/><Relationship Id="rId10" Type="http://schemas.openxmlformats.org/officeDocument/2006/relationships/slide" Target="slide148.xml"/><Relationship Id="rId19" Type="http://schemas.openxmlformats.org/officeDocument/2006/relationships/slide" Target="slide2169.xml"/><Relationship Id="rId4" Type="http://schemas.openxmlformats.org/officeDocument/2006/relationships/slide" Target="slide55.xml"/><Relationship Id="rId9" Type="http://schemas.openxmlformats.org/officeDocument/2006/relationships/slide" Target="slide146.xml"/><Relationship Id="rId14" Type="http://schemas.openxmlformats.org/officeDocument/2006/relationships/slide" Target="slide135.xml"/><Relationship Id="rId22" Type="http://schemas.openxmlformats.org/officeDocument/2006/relationships/slide" Target="slide2146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slide" Target="slide135.xml"/><Relationship Id="rId13" Type="http://schemas.openxmlformats.org/officeDocument/2006/relationships/slide" Target="slide2132.xml"/><Relationship Id="rId3" Type="http://schemas.openxmlformats.org/officeDocument/2006/relationships/slide" Target="slide123.xml"/><Relationship Id="rId7" Type="http://schemas.openxmlformats.org/officeDocument/2006/relationships/slide" Target="slide180.xml"/><Relationship Id="rId12" Type="http://schemas.openxmlformats.org/officeDocument/2006/relationships/slide" Target="slide216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73.xml"/><Relationship Id="rId11" Type="http://schemas.openxmlformats.org/officeDocument/2006/relationships/slide" Target="slide2180.xml"/><Relationship Id="rId5" Type="http://schemas.openxmlformats.org/officeDocument/2006/relationships/slide" Target="slide148.xml"/><Relationship Id="rId15" Type="http://schemas.openxmlformats.org/officeDocument/2006/relationships/slide" Target="slide2146.xml"/><Relationship Id="rId10" Type="http://schemas.openxmlformats.org/officeDocument/2006/relationships/slide" Target="slide2156.xml"/><Relationship Id="rId4" Type="http://schemas.openxmlformats.org/officeDocument/2006/relationships/slide" Target="slide146.xml"/><Relationship Id="rId9" Type="http://schemas.openxmlformats.org/officeDocument/2006/relationships/slide" Target="slide2125.xml"/><Relationship Id="rId14" Type="http://schemas.openxmlformats.org/officeDocument/2006/relationships/slide" Target="slide2135.xml"/></Relationships>
</file>

<file path=ppt/slides/_rels/slide110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0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1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1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1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2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2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2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3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13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3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4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4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4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5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5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15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6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6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7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7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8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8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8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19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19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19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0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0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0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1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011.xml"/></Relationships>
</file>

<file path=ppt/slides/_rels/slide121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1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2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2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.xml.rels><?xml version="1.0" encoding="UTF-8" standalone="yes"?>
<Relationships xmlns="http://schemas.openxmlformats.org/package/2006/relationships"><Relationship Id="rId8" Type="http://schemas.openxmlformats.org/officeDocument/2006/relationships/slide" Target="slide2125.xml"/><Relationship Id="rId13" Type="http://schemas.openxmlformats.org/officeDocument/2006/relationships/slide" Target="slide2135.xml"/><Relationship Id="rId3" Type="http://schemas.openxmlformats.org/officeDocument/2006/relationships/slide" Target="slide146.xml"/><Relationship Id="rId7" Type="http://schemas.openxmlformats.org/officeDocument/2006/relationships/slide" Target="slide135.xml"/><Relationship Id="rId12" Type="http://schemas.openxmlformats.org/officeDocument/2006/relationships/slide" Target="slide213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80.xml"/><Relationship Id="rId11" Type="http://schemas.openxmlformats.org/officeDocument/2006/relationships/slide" Target="slide2169.xml"/><Relationship Id="rId5" Type="http://schemas.openxmlformats.org/officeDocument/2006/relationships/slide" Target="slide173.xml"/><Relationship Id="rId10" Type="http://schemas.openxmlformats.org/officeDocument/2006/relationships/slide" Target="slide2180.xml"/><Relationship Id="rId4" Type="http://schemas.openxmlformats.org/officeDocument/2006/relationships/slide" Target="slide148.xml"/><Relationship Id="rId9" Type="http://schemas.openxmlformats.org/officeDocument/2006/relationships/slide" Target="slide2156.xml"/><Relationship Id="rId14" Type="http://schemas.openxmlformats.org/officeDocument/2006/relationships/slide" Target="slide2146.xml"/></Relationships>
</file>

<file path=ppt/slides/_rels/slide123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3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3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4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4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4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5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5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6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6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6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63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26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6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6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67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6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6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7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71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7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73.xml.rels><?xml version="1.0" encoding="UTF-8" standalone="yes"?>
<Relationships xmlns="http://schemas.openxmlformats.org/package/2006/relationships"><Relationship Id="rId3" Type="http://schemas.openxmlformats.org/officeDocument/2006/relationships/slide" Target="slide127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011.xml"/></Relationships>
</file>

<file path=ppt/slides/_rels/slide1274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75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91.xml"/></Relationships>
</file>

<file path=ppt/slides/_rels/slide1276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278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79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80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81.xml.rels><?xml version="1.0" encoding="UTF-8" standalone="yes"?>
<Relationships xmlns="http://schemas.openxmlformats.org/package/2006/relationships"><Relationship Id="rId3" Type="http://schemas.openxmlformats.org/officeDocument/2006/relationships/slide" Target="slide29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011.xml"/></Relationships>
</file>

<file path=ppt/slides/_rels/slide1282.xml.rels><?xml version="1.0" encoding="UTF-8" standalone="yes"?>
<Relationships xmlns="http://schemas.openxmlformats.org/package/2006/relationships"><Relationship Id="rId3" Type="http://schemas.openxmlformats.org/officeDocument/2006/relationships/slide" Target="slide10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284.xml.rels><?xml version="1.0" encoding="UTF-8" standalone="yes"?>
<Relationships xmlns="http://schemas.openxmlformats.org/package/2006/relationships"><Relationship Id="rId3" Type="http://schemas.openxmlformats.org/officeDocument/2006/relationships/slide" Target="slide13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330.xml"/><Relationship Id="rId5" Type="http://schemas.openxmlformats.org/officeDocument/2006/relationships/slide" Target="slide1285.xml"/><Relationship Id="rId4" Type="http://schemas.openxmlformats.org/officeDocument/2006/relationships/slide" Target="slide1322.xml"/></Relationships>
</file>

<file path=ppt/slides/_rels/slide1285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86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87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88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89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90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91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92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93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94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95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96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297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98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299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00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01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02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03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04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05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287.xml"/></Relationships>
</file>

<file path=ppt/slides/_rels/slide1306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07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08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09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10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11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12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13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14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15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16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17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18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19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20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1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2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23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4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5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6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7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8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29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30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31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32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333.xml.rels><?xml version="1.0" encoding="UTF-8" standalone="yes"?>
<Relationships xmlns="http://schemas.openxmlformats.org/package/2006/relationships"><Relationship Id="rId3" Type="http://schemas.openxmlformats.org/officeDocument/2006/relationships/slide" Target="slide12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335.xml.rels><?xml version="1.0" encoding="UTF-8" standalone="yes"?>
<Relationships xmlns="http://schemas.openxmlformats.org/package/2006/relationships"><Relationship Id="rId3" Type="http://schemas.openxmlformats.org/officeDocument/2006/relationships/slide" Target="slide135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367.xml"/><Relationship Id="rId4" Type="http://schemas.openxmlformats.org/officeDocument/2006/relationships/slide" Target="slide1336.xml"/></Relationships>
</file>

<file path=ppt/slides/_rels/slide1336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37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38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39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40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41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42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43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44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45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46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337.xml"/></Relationships>
</file>

<file path=ppt/slides/_rels/slide1347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48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49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.xml.rels><?xml version="1.0" encoding="UTF-8" standalone="yes"?>
<Relationships xmlns="http://schemas.openxmlformats.org/package/2006/relationships"><Relationship Id="rId8" Type="http://schemas.openxmlformats.org/officeDocument/2006/relationships/slide" Target="slide2156.xml"/><Relationship Id="rId13" Type="http://schemas.openxmlformats.org/officeDocument/2006/relationships/slide" Target="slide2146.xml"/><Relationship Id="rId3" Type="http://schemas.openxmlformats.org/officeDocument/2006/relationships/slide" Target="slide146.xml"/><Relationship Id="rId7" Type="http://schemas.openxmlformats.org/officeDocument/2006/relationships/slide" Target="slide2125.xml"/><Relationship Id="rId12" Type="http://schemas.openxmlformats.org/officeDocument/2006/relationships/slide" Target="slide21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11" Type="http://schemas.openxmlformats.org/officeDocument/2006/relationships/slide" Target="slide2132.xml"/><Relationship Id="rId5" Type="http://schemas.openxmlformats.org/officeDocument/2006/relationships/slide" Target="slide173.xml"/><Relationship Id="rId10" Type="http://schemas.openxmlformats.org/officeDocument/2006/relationships/slide" Target="slide2169.xml"/><Relationship Id="rId4" Type="http://schemas.openxmlformats.org/officeDocument/2006/relationships/slide" Target="slide148.xml"/><Relationship Id="rId9" Type="http://schemas.openxmlformats.org/officeDocument/2006/relationships/slide" Target="slide2180.xml"/><Relationship Id="rId14" Type="http://schemas.openxmlformats.org/officeDocument/2006/relationships/slide" Target="slide110.xml"/></Relationships>
</file>

<file path=ppt/slides/_rels/slide1350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51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52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3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4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5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6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7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8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59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360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61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62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63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64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65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66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67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68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69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370.xml.rels><?xml version="1.0" encoding="UTF-8" standalone="yes"?>
<Relationships xmlns="http://schemas.openxmlformats.org/package/2006/relationships"><Relationship Id="rId3" Type="http://schemas.openxmlformats.org/officeDocument/2006/relationships/slide" Target="slide13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372.xml.rels><?xml version="1.0" encoding="UTF-8" standalone="yes"?>
<Relationships xmlns="http://schemas.openxmlformats.org/package/2006/relationships"><Relationship Id="rId8" Type="http://schemas.openxmlformats.org/officeDocument/2006/relationships/slide" Target="slide1455.xml"/><Relationship Id="rId13" Type="http://schemas.openxmlformats.org/officeDocument/2006/relationships/slide" Target="slide1431.xml"/><Relationship Id="rId3" Type="http://schemas.openxmlformats.org/officeDocument/2006/relationships/slide" Target="slide1413.xml"/><Relationship Id="rId7" Type="http://schemas.openxmlformats.org/officeDocument/2006/relationships/slide" Target="slide1446.xml"/><Relationship Id="rId12" Type="http://schemas.openxmlformats.org/officeDocument/2006/relationships/slide" Target="slide142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435.xml"/><Relationship Id="rId11" Type="http://schemas.openxmlformats.org/officeDocument/2006/relationships/slide" Target="slide1410.xml"/><Relationship Id="rId5" Type="http://schemas.openxmlformats.org/officeDocument/2006/relationships/slide" Target="slide1373.xml"/><Relationship Id="rId10" Type="http://schemas.openxmlformats.org/officeDocument/2006/relationships/slide" Target="slide1404.xml"/><Relationship Id="rId4" Type="http://schemas.openxmlformats.org/officeDocument/2006/relationships/slide" Target="slide1420.xml"/><Relationship Id="rId9" Type="http://schemas.openxmlformats.org/officeDocument/2006/relationships/slide" Target="slide1466.xml"/></Relationships>
</file>

<file path=ppt/slides/_rels/slide137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7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7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7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7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7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7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38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8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8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8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8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8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8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8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8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8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39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9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9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9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375.xml"/></Relationships>
</file>

<file path=ppt/slides/_rels/slide139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9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9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39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9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39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0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0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0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0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0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0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0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0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0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0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372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1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41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.xml"/></Relationships>
</file>

<file path=ppt/slides/_rels/slide141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41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1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1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1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1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1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1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2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2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2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2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3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3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3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3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3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43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3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3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3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3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4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4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4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4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4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4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4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4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4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4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45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5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5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5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5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5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5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5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5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5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slide" Target="slide14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741.xml"/><Relationship Id="rId5" Type="http://schemas.openxmlformats.org/officeDocument/2006/relationships/slide" Target="slide180.xml"/><Relationship Id="rId4" Type="http://schemas.openxmlformats.org/officeDocument/2006/relationships/slide" Target="slide173.xml"/></Relationships>
</file>

<file path=ppt/slides/_rels/slide1460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61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62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63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64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465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66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67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68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469.xml.rels><?xml version="1.0" encoding="UTF-8" standalone="yes"?>
<Relationships xmlns="http://schemas.openxmlformats.org/package/2006/relationships"><Relationship Id="rId3" Type="http://schemas.openxmlformats.org/officeDocument/2006/relationships/slide" Target="slide13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slide" Target="slide274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471.xml.rels><?xml version="1.0" encoding="UTF-8" standalone="yes"?>
<Relationships xmlns="http://schemas.openxmlformats.org/package/2006/relationships"><Relationship Id="rId3" Type="http://schemas.openxmlformats.org/officeDocument/2006/relationships/slide" Target="slide147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5" Type="http://schemas.openxmlformats.org/officeDocument/2006/relationships/slide" Target="slide1500.xml"/><Relationship Id="rId4" Type="http://schemas.openxmlformats.org/officeDocument/2006/relationships/slide" Target="slide1489.xml"/></Relationships>
</file>

<file path=ppt/slides/_rels/slide147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2.xml"/></Relationships>
</file>

<file path=ppt/slides/_rels/slide147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7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7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7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7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7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7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80.xml"/></Relationships>
</file>

<file path=ppt/slides/_rels/slide1480.xml.rels><?xml version="1.0" encoding="UTF-8" standalone="yes"?>
<Relationships xmlns="http://schemas.openxmlformats.org/package/2006/relationships"><Relationship Id="rId3" Type="http://schemas.openxmlformats.org/officeDocument/2006/relationships/slide" Target="slide1471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2.xml"/></Relationships>
</file>

<file path=ppt/slides/_rels/slide148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8.xml"/></Relationships>
</file>

<file path=ppt/slides/_rels/slide148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49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49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0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05.xml"/></Relationships>
</file>

<file path=ppt/slides/_rels/slide1501.xml.rels><?xml version="1.0" encoding="UTF-8" standalone="yes"?>
<Relationships xmlns="http://schemas.openxmlformats.org/package/2006/relationships"><Relationship Id="rId3" Type="http://schemas.openxmlformats.org/officeDocument/2006/relationships/slide" Target="slide1471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18.xml"/><Relationship Id="rId5" Type="http://schemas.openxmlformats.org/officeDocument/2006/relationships/slide" Target="slide1505.xml"/><Relationship Id="rId4" Type="http://schemas.openxmlformats.org/officeDocument/2006/relationships/slide" Target="slide2.xml"/></Relationships>
</file>

<file path=ppt/slides/_rels/slide1502.xml.rels><?xml version="1.0" encoding="UTF-8" standalone="yes"?>
<Relationships xmlns="http://schemas.openxmlformats.org/package/2006/relationships"><Relationship Id="rId3" Type="http://schemas.openxmlformats.org/officeDocument/2006/relationships/slide" Target="slide291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19.xml"/><Relationship Id="rId5" Type="http://schemas.openxmlformats.org/officeDocument/2006/relationships/slide" Target="slide2.xml"/><Relationship Id="rId4" Type="http://schemas.openxmlformats.org/officeDocument/2006/relationships/slide" Target="slide1471.xml"/></Relationships>
</file>

<file path=ppt/slides/_rels/slide1503.xml.rels><?xml version="1.0" encoding="UTF-8" standalone="yes"?>
<Relationships xmlns="http://schemas.openxmlformats.org/package/2006/relationships"><Relationship Id="rId3" Type="http://schemas.openxmlformats.org/officeDocument/2006/relationships/slide" Target="slide1471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20.xml"/><Relationship Id="rId4" Type="http://schemas.openxmlformats.org/officeDocument/2006/relationships/slide" Target="slide2.xml"/></Relationships>
</file>

<file path=ppt/slides/_rels/slide1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05.xml.rels><?xml version="1.0" encoding="UTF-8" standalone="yes"?>
<Relationships xmlns="http://schemas.openxmlformats.org/package/2006/relationships"><Relationship Id="rId3" Type="http://schemas.openxmlformats.org/officeDocument/2006/relationships/slide" Target="slide1471.xml"/><Relationship Id="rId2" Type="http://schemas.openxmlformats.org/officeDocument/2006/relationships/slide" Target="slide150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.xml"/></Relationships>
</file>

<file path=ppt/slides/_rels/slide150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7.xml"/><Relationship Id="rId4" Type="http://schemas.openxmlformats.org/officeDocument/2006/relationships/slide" Target="slide1500.xml"/></Relationships>
</file>

<file path=ppt/slides/_rels/slide150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7.xml"/></Relationships>
</file>

<file path=ppt/slides/_rels/slide150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7.xml"/><Relationship Id="rId4" Type="http://schemas.openxmlformats.org/officeDocument/2006/relationships/slide" Target="slide291.xml"/></Relationships>
</file>

<file path=ppt/slides/_rels/slide150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471.xml"/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11.xml.rels><?xml version="1.0" encoding="UTF-8" standalone="yes"?>
<Relationships xmlns="http://schemas.openxmlformats.org/package/2006/relationships"><Relationship Id="rId8" Type="http://schemas.openxmlformats.org/officeDocument/2006/relationships/slide" Target="slide1581.xml"/><Relationship Id="rId3" Type="http://schemas.openxmlformats.org/officeDocument/2006/relationships/slide" Target="slide1543.xml"/><Relationship Id="rId7" Type="http://schemas.openxmlformats.org/officeDocument/2006/relationships/slide" Target="slide157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512.xml"/><Relationship Id="rId5" Type="http://schemas.openxmlformats.org/officeDocument/2006/relationships/slide" Target="slide1561.xml"/><Relationship Id="rId10" Type="http://schemas.openxmlformats.org/officeDocument/2006/relationships/slide" Target="slide1758.xml"/><Relationship Id="rId4" Type="http://schemas.openxmlformats.org/officeDocument/2006/relationships/slide" Target="slide1557.xml"/><Relationship Id="rId9" Type="http://schemas.openxmlformats.org/officeDocument/2006/relationships/slide" Target="slide1569.xml"/></Relationships>
</file>

<file path=ppt/slides/_rels/slide151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1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1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1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1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1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1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19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20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21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2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2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2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2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2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2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2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29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5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10.xml"/></Relationships>
</file>

<file path=ppt/slides/_rels/slide1530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31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3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514.xml"/></Relationships>
</file>

<file path=ppt/slides/_rels/slide153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3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3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3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3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3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39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6.xml"/></Relationships>
</file>

<file path=ppt/slides/_rels/slide1540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1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4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4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49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550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51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5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5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5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5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5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21.xml"/><Relationship Id="rId4" Type="http://schemas.openxmlformats.org/officeDocument/2006/relationships/slide" Target="slide1511.xml"/></Relationships>
</file>

<file path=ppt/slides/_rels/slide155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5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559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560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561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6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56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57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511.xml"/><Relationship Id="rId1" Type="http://schemas.openxmlformats.org/officeDocument/2006/relationships/slideLayout" Target="../slideLayouts/slideLayout1.xml"/></Relationships>
</file>

<file path=ppt/slides/_rels/slide157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7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7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579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581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82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3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4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5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6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7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8.xml.rels><?xml version="1.0" encoding="UTF-8" standalone="yes"?>
<Relationships xmlns="http://schemas.openxmlformats.org/package/2006/relationships"><Relationship Id="rId3" Type="http://schemas.openxmlformats.org/officeDocument/2006/relationships/slide" Target="slide15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590.xml.rels><?xml version="1.0" encoding="UTF-8" standalone="yes"?>
<Relationships xmlns="http://schemas.openxmlformats.org/package/2006/relationships"><Relationship Id="rId8" Type="http://schemas.openxmlformats.org/officeDocument/2006/relationships/slide" Target="slide1758.xml"/><Relationship Id="rId3" Type="http://schemas.openxmlformats.org/officeDocument/2006/relationships/slide" Target="slide1622.xml"/><Relationship Id="rId7" Type="http://schemas.openxmlformats.org/officeDocument/2006/relationships/slide" Target="slide16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591.xml"/><Relationship Id="rId5" Type="http://schemas.openxmlformats.org/officeDocument/2006/relationships/slide" Target="slide1641.xml"/><Relationship Id="rId4" Type="http://schemas.openxmlformats.org/officeDocument/2006/relationships/slide" Target="slide1636.xml"/></Relationships>
</file>

<file path=ppt/slides/_rels/slide1591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92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93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94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95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96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597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98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599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123.xml"/><Relationship Id="rId13" Type="http://schemas.openxmlformats.org/officeDocument/2006/relationships/slide" Target="slide135.xml"/><Relationship Id="rId18" Type="http://schemas.openxmlformats.org/officeDocument/2006/relationships/slide" Target="slide2169.xml"/><Relationship Id="rId3" Type="http://schemas.openxmlformats.org/officeDocument/2006/relationships/slide" Target="slide25.xml"/><Relationship Id="rId21" Type="http://schemas.openxmlformats.org/officeDocument/2006/relationships/slide" Target="slide2146.xml"/><Relationship Id="rId7" Type="http://schemas.openxmlformats.org/officeDocument/2006/relationships/slide" Target="slide92.xml"/><Relationship Id="rId12" Type="http://schemas.openxmlformats.org/officeDocument/2006/relationships/slide" Target="slide180.xml"/><Relationship Id="rId17" Type="http://schemas.openxmlformats.org/officeDocument/2006/relationships/slide" Target="slide110.xml"/><Relationship Id="rId2" Type="http://schemas.openxmlformats.org/officeDocument/2006/relationships/slide" Target="slide2.xml"/><Relationship Id="rId16" Type="http://schemas.openxmlformats.org/officeDocument/2006/relationships/slide" Target="slide2180.xml"/><Relationship Id="rId20" Type="http://schemas.openxmlformats.org/officeDocument/2006/relationships/slide" Target="slide213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83.xml"/><Relationship Id="rId11" Type="http://schemas.openxmlformats.org/officeDocument/2006/relationships/slide" Target="slide173.xml"/><Relationship Id="rId5" Type="http://schemas.openxmlformats.org/officeDocument/2006/relationships/slide" Target="slide67.xml"/><Relationship Id="rId15" Type="http://schemas.openxmlformats.org/officeDocument/2006/relationships/slide" Target="slide2156.xml"/><Relationship Id="rId10" Type="http://schemas.openxmlformats.org/officeDocument/2006/relationships/slide" Target="slide148.xml"/><Relationship Id="rId19" Type="http://schemas.openxmlformats.org/officeDocument/2006/relationships/slide" Target="slide2132.xml"/><Relationship Id="rId4" Type="http://schemas.openxmlformats.org/officeDocument/2006/relationships/slide" Target="slide55.xml"/><Relationship Id="rId9" Type="http://schemas.openxmlformats.org/officeDocument/2006/relationships/slide" Target="slide146.xml"/><Relationship Id="rId14" Type="http://schemas.openxmlformats.org/officeDocument/2006/relationships/slide" Target="slide2125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00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01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02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03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04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05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06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07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08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09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10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11.xml.rels><?xml version="1.0" encoding="UTF-8" standalone="yes"?>
<Relationships xmlns="http://schemas.openxmlformats.org/package/2006/relationships"><Relationship Id="rId3" Type="http://schemas.openxmlformats.org/officeDocument/2006/relationships/slide" Target="slide159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590.xml"/></Relationships>
</file>

<file path=ppt/slides/_rels/slide1612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13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14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15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16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17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18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19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6.xml"/></Relationships>
</file>

<file path=ppt/slides/_rels/slide1620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21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22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23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24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25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26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27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28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29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30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31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32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33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34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35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36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37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638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639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40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2.xml"/></Relationships>
</file>

<file path=ppt/slides/_rels/slide1641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42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643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644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645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1906.xml"/></Relationships>
</file>

<file path=ppt/slides/_rels/slide1646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47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48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91.xml"/></Relationships>
</file>

<file path=ppt/slides/_rels/slide1649.xml.rels><?xml version="1.0" encoding="UTF-8" standalone="yes"?>
<Relationships xmlns="http://schemas.openxmlformats.org/package/2006/relationships"><Relationship Id="rId3" Type="http://schemas.openxmlformats.org/officeDocument/2006/relationships/slide" Target="slide15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651.xml.rels><?xml version="1.0" encoding="UTF-8" standalone="yes"?>
<Relationships xmlns="http://schemas.openxmlformats.org/package/2006/relationships"><Relationship Id="rId8" Type="http://schemas.openxmlformats.org/officeDocument/2006/relationships/slide" Target="slide1683.xml"/><Relationship Id="rId3" Type="http://schemas.openxmlformats.org/officeDocument/2006/relationships/slide" Target="slide1699.xml"/><Relationship Id="rId7" Type="http://schemas.openxmlformats.org/officeDocument/2006/relationships/slide" Target="slide1748.xml"/><Relationship Id="rId12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652.xml"/><Relationship Id="rId11" Type="http://schemas.openxmlformats.org/officeDocument/2006/relationships/slide" Target="slide1719.xml"/><Relationship Id="rId5" Type="http://schemas.openxmlformats.org/officeDocument/2006/relationships/slide" Target="slide1739.xml"/><Relationship Id="rId10" Type="http://schemas.openxmlformats.org/officeDocument/2006/relationships/slide" Target="slide1711.xml"/><Relationship Id="rId4" Type="http://schemas.openxmlformats.org/officeDocument/2006/relationships/slide" Target="slide1733.xml"/><Relationship Id="rId9" Type="http://schemas.openxmlformats.org/officeDocument/2006/relationships/slide" Target="slide1753.xml"/></Relationships>
</file>

<file path=ppt/slides/_rels/slide165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5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5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5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5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5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5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5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6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6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6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6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6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6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6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6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6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6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7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7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7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654.xml"/></Relationships>
</file>

<file path=ppt/slides/_rels/slide167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7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7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7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7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7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7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8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8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8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8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8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8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8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8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8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8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69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9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9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9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685.xml"/></Relationships>
</file>

<file path=ppt/slides/_rels/slide169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9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9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69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9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69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70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0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0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71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1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1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718.xml"/></Relationships>
</file>

<file path=ppt/slides/_rels/slide171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718.xml"/></Relationships>
</file>

<file path=ppt/slides/_rels/slide171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718.xml"/></Relationships>
</file>

<file path=ppt/slides/_rels/slide171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718.xml"/></Relationships>
</file>

<file path=ppt/slides/_rels/slide171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718.xml"/></Relationships>
</file>

<file path=ppt/slides/_rels/slide171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718.xml"/></Relationships>
</file>

<file path=ppt/slides/_rels/slide171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1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5" Type="http://schemas.openxmlformats.org/officeDocument/2006/relationships/slide" Target="slide2760.xml"/><Relationship Id="rId4" Type="http://schemas.openxmlformats.org/officeDocument/2006/relationships/slide" Target="slide1724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7.xml"/></Relationships>
</file>

<file path=ppt/slides/_rels/slide172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5" Type="http://schemas.openxmlformats.org/officeDocument/2006/relationships/slide" Target="slide2760.xml"/><Relationship Id="rId4" Type="http://schemas.openxmlformats.org/officeDocument/2006/relationships/slide" Target="slide1719.xml"/></Relationships>
</file>

<file path=ppt/slides/_rels/slide172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2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slide" Target="slide18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3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3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3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173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3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3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3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3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3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3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4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74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4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5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75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75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5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5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75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758.xml.rels><?xml version="1.0" encoding="UTF-8" standalone="yes"?>
<Relationships xmlns="http://schemas.openxmlformats.org/package/2006/relationships"><Relationship Id="rId8" Type="http://schemas.openxmlformats.org/officeDocument/2006/relationships/slide" Target="slide1865.xml"/><Relationship Id="rId13" Type="http://schemas.openxmlformats.org/officeDocument/2006/relationships/slide" Target="slide2.xml"/><Relationship Id="rId3" Type="http://schemas.openxmlformats.org/officeDocument/2006/relationships/slide" Target="slide1759.xml"/><Relationship Id="rId7" Type="http://schemas.openxmlformats.org/officeDocument/2006/relationships/slide" Target="slide1828.xml"/><Relationship Id="rId12" Type="http://schemas.openxmlformats.org/officeDocument/2006/relationships/slide" Target="slide1641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833.xml"/><Relationship Id="rId11" Type="http://schemas.openxmlformats.org/officeDocument/2006/relationships/slide" Target="slide1636.xml"/><Relationship Id="rId5" Type="http://schemas.openxmlformats.org/officeDocument/2006/relationships/slide" Target="slide1796.xml"/><Relationship Id="rId10" Type="http://schemas.openxmlformats.org/officeDocument/2006/relationships/slide" Target="slide1561.xml"/><Relationship Id="rId4" Type="http://schemas.openxmlformats.org/officeDocument/2006/relationships/slide" Target="slide1791.xml"/><Relationship Id="rId9" Type="http://schemas.openxmlformats.org/officeDocument/2006/relationships/slide" Target="slide1557.xml"/></Relationships>
</file>

<file path=ppt/slides/_rels/slide175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6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6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6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6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7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79.xml.rels><?xml version="1.0" encoding="UTF-8" standalone="yes"?>
<Relationships xmlns="http://schemas.openxmlformats.org/package/2006/relationships"><Relationship Id="rId3" Type="http://schemas.openxmlformats.org/officeDocument/2006/relationships/slide" Target="slide176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58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78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61.xml"/></Relationships>
</file>

<file path=ppt/slides/_rels/slide178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61.xml"/></Relationships>
</file>

<file path=ppt/slides/_rels/slide178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61.xml"/></Relationships>
</file>

<file path=ppt/slides/_rels/slide178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8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8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8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8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8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8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9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9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9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9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79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79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9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79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79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slide" Target="slide19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46.xml"/></Relationships>
</file>

<file path=ppt/slides/_rels/slide180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0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1.xml"/></Relationships>
</file>

<file path=ppt/slides/_rels/slide181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16.xml.rels><?xml version="1.0" encoding="UTF-8" standalone="yes"?>
<Relationships xmlns="http://schemas.openxmlformats.org/package/2006/relationships"><Relationship Id="rId3" Type="http://schemas.openxmlformats.org/officeDocument/2006/relationships/slide" Target="slide179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58.xml"/></Relationships>
</file>

<file path=ppt/slides/_rels/slide181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98.xml"/></Relationships>
</file>

<file path=ppt/slides/_rels/slide181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98.xml"/></Relationships>
</file>

<file path=ppt/slides/_rels/slide181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798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2.xml"/></Relationships>
</file>

<file path=ppt/slides/_rels/slide182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2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2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3.xml"/></Relationships>
</file>

<file path=ppt/slides/_rels/slide183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83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83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3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3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3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3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3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3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4.xml"/></Relationships>
</file>

<file path=ppt/slides/_rels/slide184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4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5.xml"/></Relationships>
</file>

<file path=ppt/slides/_rels/slide185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5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5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5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35.xml"/></Relationships>
</file>

<file path=ppt/slides/_rels/slide185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35.xml"/></Relationships>
</file>

<file path=ppt/slides/_rels/slide1855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35.xml"/></Relationships>
</file>

<file path=ppt/slides/_rels/slide1856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35.xml"/></Relationships>
</file>

<file path=ppt/slides/_rels/slide1857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58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59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6.xml"/></Relationships>
</file>

<file path=ppt/slides/_rels/slide1860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61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62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63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64.xml.rels><?xml version="1.0" encoding="UTF-8" standalone="yes"?>
<Relationships xmlns="http://schemas.openxmlformats.org/package/2006/relationships"><Relationship Id="rId3" Type="http://schemas.openxmlformats.org/officeDocument/2006/relationships/slide" Target="slide175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6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6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6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86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1758.xml"/><Relationship Id="rId1" Type="http://schemas.openxmlformats.org/officeDocument/2006/relationships/slideLayout" Target="../slideLayouts/slideLayout1.xml"/></Relationships>
</file>

<file path=ppt/slides/_rels/slide18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7.xml"/></Relationships>
</file>

<file path=ppt/slides/_rels/slide1870.xml.rels><?xml version="1.0" encoding="UTF-8" standalone="yes"?>
<Relationships xmlns="http://schemas.openxmlformats.org/package/2006/relationships"><Relationship Id="rId8" Type="http://schemas.openxmlformats.org/officeDocument/2006/relationships/slide" Target="slide1758.xml"/><Relationship Id="rId3" Type="http://schemas.openxmlformats.org/officeDocument/2006/relationships/slide" Target="slide1902.xml"/><Relationship Id="rId7" Type="http://schemas.openxmlformats.org/officeDocument/2006/relationships/slide" Target="slide27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914.xml"/><Relationship Id="rId5" Type="http://schemas.openxmlformats.org/officeDocument/2006/relationships/slide" Target="slide1871.xml"/><Relationship Id="rId4" Type="http://schemas.openxmlformats.org/officeDocument/2006/relationships/slide" Target="slide1906.xml"/></Relationships>
</file>

<file path=ppt/slides/_rels/slide1871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72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73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74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75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76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77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78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79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8.xml"/></Relationships>
</file>

<file path=ppt/slides/_rels/slide1880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81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82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83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84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85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86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87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88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89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9.xml"/></Relationships>
</file>

<file path=ppt/slides/_rels/slide1890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91.xml.rels><?xml version="1.0" encoding="UTF-8" standalone="yes"?>
<Relationships xmlns="http://schemas.openxmlformats.org/package/2006/relationships"><Relationship Id="rId3" Type="http://schemas.openxmlformats.org/officeDocument/2006/relationships/slide" Target="slide18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870.xml"/></Relationships>
</file>

<file path=ppt/slides/_rels/slide1892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93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94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895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96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97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98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899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10.xml"/><Relationship Id="rId4" Type="http://schemas.openxmlformats.org/officeDocument/2006/relationships/slide" Target="slide146.xml"/></Relationships>
</file>

<file path=ppt/slides/_rels/slide1900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01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02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03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04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05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06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07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08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09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11.xml"/></Relationships>
</file>

<file path=ppt/slides/_rels/slide1910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11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12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13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14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15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16.xml.rels><?xml version="1.0" encoding="UTF-8" standalone="yes"?>
<Relationships xmlns="http://schemas.openxmlformats.org/package/2006/relationships"><Relationship Id="rId3" Type="http://schemas.openxmlformats.org/officeDocument/2006/relationships/slide" Target="slide29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870.xml"/></Relationships>
</file>

<file path=ppt/slides/_rels/slide1917.xml.rels><?xml version="1.0" encoding="UTF-8" standalone="yes"?>
<Relationships xmlns="http://schemas.openxmlformats.org/package/2006/relationships"><Relationship Id="rId3" Type="http://schemas.openxmlformats.org/officeDocument/2006/relationships/slide" Target="slide187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919.xml.rels><?xml version="1.0" encoding="UTF-8" standalone="yes"?>
<Relationships xmlns="http://schemas.openxmlformats.org/package/2006/relationships"><Relationship Id="rId3" Type="http://schemas.openxmlformats.org/officeDocument/2006/relationships/slide" Target="slide19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960.xml"/><Relationship Id="rId5" Type="http://schemas.openxmlformats.org/officeDocument/2006/relationships/slide" Target="slide1920.xml"/><Relationship Id="rId4" Type="http://schemas.openxmlformats.org/officeDocument/2006/relationships/slide" Target="slide1955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12.xml"/></Relationships>
</file>

<file path=ppt/slides/_rels/slide1920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21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22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23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24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25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26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27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28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29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13.xml"/></Relationships>
</file>

<file path=ppt/slides/_rels/slide1930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31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32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33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34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35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36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37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38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39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40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22.xml"/></Relationships>
</file>

<file path=ppt/slides/_rels/slide1941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42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43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44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45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46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47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48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49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2.xml"/><Relationship Id="rId1" Type="http://schemas.openxmlformats.org/officeDocument/2006/relationships/themeOverride" Target="../theme/themeOverride14.xml"/></Relationships>
</file>

<file path=ppt/slides/_rels/slide1950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51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52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53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54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55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56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57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58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59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60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61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62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1963.xml.rels><?xml version="1.0" encoding="UTF-8" standalone="yes"?>
<Relationships xmlns="http://schemas.openxmlformats.org/package/2006/relationships"><Relationship Id="rId3" Type="http://schemas.openxmlformats.org/officeDocument/2006/relationships/slide" Target="slide19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965.xml.rels><?xml version="1.0" encoding="UTF-8" standalone="yes"?>
<Relationships xmlns="http://schemas.openxmlformats.org/package/2006/relationships"><Relationship Id="rId8" Type="http://schemas.openxmlformats.org/officeDocument/2006/relationships/slide" Target="slide123.xml"/><Relationship Id="rId13" Type="http://schemas.openxmlformats.org/officeDocument/2006/relationships/slide" Target="slide1994.xml"/><Relationship Id="rId3" Type="http://schemas.openxmlformats.org/officeDocument/2006/relationships/slide" Target="slide1966.xml"/><Relationship Id="rId7" Type="http://schemas.openxmlformats.org/officeDocument/2006/relationships/slide" Target="slide1983.xml"/><Relationship Id="rId12" Type="http://schemas.openxmlformats.org/officeDocument/2006/relationships/slide" Target="slide199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3.xml"/><Relationship Id="rId11" Type="http://schemas.openxmlformats.org/officeDocument/2006/relationships/slide" Target="slide1996.xml"/><Relationship Id="rId5" Type="http://schemas.openxmlformats.org/officeDocument/2006/relationships/slide" Target="slide135.xml"/><Relationship Id="rId10" Type="http://schemas.openxmlformats.org/officeDocument/2006/relationships/slide" Target="slide1992.xml"/><Relationship Id="rId4" Type="http://schemas.openxmlformats.org/officeDocument/2006/relationships/slide" Target="slide2000.xml"/><Relationship Id="rId9" Type="http://schemas.openxmlformats.org/officeDocument/2006/relationships/slide" Target="slide2684.xml"/></Relationships>
</file>

<file path=ppt/slides/_rels/slide1966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67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68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69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slide" Target="slide29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70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1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2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3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4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5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6.xml.rels><?xml version="1.0" encoding="UTF-8" standalone="yes"?>
<Relationships xmlns="http://schemas.openxmlformats.org/package/2006/relationships"><Relationship Id="rId3" Type="http://schemas.openxmlformats.org/officeDocument/2006/relationships/slide" Target="slide1967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65.xml"/></Relationships>
</file>

<file path=ppt/slides/_rels/slide1977.xml.rels><?xml version="1.0" encoding="UTF-8" standalone="yes"?>
<Relationships xmlns="http://schemas.openxmlformats.org/package/2006/relationships"><Relationship Id="rId3" Type="http://schemas.openxmlformats.org/officeDocument/2006/relationships/slide" Target="slide1967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1965.xml"/></Relationships>
</file>

<file path=ppt/slides/_rels/slide1978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79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80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81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82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8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965.xml"/></Relationships>
</file>

<file path=ppt/slides/_rels/slide198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/Relationships>
</file>

<file path=ppt/slides/_rels/slide198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199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1992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3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4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5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6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7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8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1999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416.xml"/><Relationship Id="rId13" Type="http://schemas.openxmlformats.org/officeDocument/2006/relationships/slide" Target="slide860.xml"/><Relationship Id="rId18" Type="http://schemas.openxmlformats.org/officeDocument/2006/relationships/slide" Target="slide1335.xml"/><Relationship Id="rId26" Type="http://schemas.openxmlformats.org/officeDocument/2006/relationships/slide" Target="slide549.xml"/><Relationship Id="rId3" Type="http://schemas.openxmlformats.org/officeDocument/2006/relationships/slide" Target="slide3.xml"/><Relationship Id="rId21" Type="http://schemas.openxmlformats.org/officeDocument/2006/relationships/slide" Target="slide1651.xml"/><Relationship Id="rId7" Type="http://schemas.openxmlformats.org/officeDocument/2006/relationships/slide" Target="slide200.xml"/><Relationship Id="rId12" Type="http://schemas.openxmlformats.org/officeDocument/2006/relationships/slide" Target="slide738.xml"/><Relationship Id="rId17" Type="http://schemas.openxmlformats.org/officeDocument/2006/relationships/slide" Target="slide1011.xml"/><Relationship Id="rId25" Type="http://schemas.openxmlformats.org/officeDocument/2006/relationships/slide" Target="slide906.xml"/><Relationship Id="rId2" Type="http://schemas.openxmlformats.org/officeDocument/2006/relationships/slide" Target="slide2.xml"/><Relationship Id="rId16" Type="http://schemas.openxmlformats.org/officeDocument/2006/relationships/slide" Target="slide1919.xml"/><Relationship Id="rId20" Type="http://schemas.openxmlformats.org/officeDocument/2006/relationships/slide" Target="slide1590.xml"/><Relationship Id="rId29" Type="http://schemas.openxmlformats.org/officeDocument/2006/relationships/slide" Target="slide196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786.xml"/><Relationship Id="rId11" Type="http://schemas.openxmlformats.org/officeDocument/2006/relationships/slide" Target="slide686.xml"/><Relationship Id="rId24" Type="http://schemas.openxmlformats.org/officeDocument/2006/relationships/slide" Target="slide2005.xml"/><Relationship Id="rId5" Type="http://schemas.openxmlformats.org/officeDocument/2006/relationships/slide" Target="slide1372.xml"/><Relationship Id="rId15" Type="http://schemas.openxmlformats.org/officeDocument/2006/relationships/slide" Target="slide1284.xml"/><Relationship Id="rId23" Type="http://schemas.openxmlformats.org/officeDocument/2006/relationships/slide" Target="slide300.xml"/><Relationship Id="rId28" Type="http://schemas.openxmlformats.org/officeDocument/2006/relationships/slide" Target="slide1758.xml"/><Relationship Id="rId10" Type="http://schemas.openxmlformats.org/officeDocument/2006/relationships/slide" Target="slide624.xml"/><Relationship Id="rId19" Type="http://schemas.openxmlformats.org/officeDocument/2006/relationships/slide" Target="slide1511.xml"/><Relationship Id="rId4" Type="http://schemas.openxmlformats.org/officeDocument/2006/relationships/slide" Target="slide5.xml"/><Relationship Id="rId9" Type="http://schemas.openxmlformats.org/officeDocument/2006/relationships/slide" Target="slide351.xml"/><Relationship Id="rId14" Type="http://schemas.openxmlformats.org/officeDocument/2006/relationships/slide" Target="slide964.xml"/><Relationship Id="rId22" Type="http://schemas.openxmlformats.org/officeDocument/2006/relationships/slide" Target="slide1870.xml"/><Relationship Id="rId27" Type="http://schemas.openxmlformats.org/officeDocument/2006/relationships/slide" Target="slide147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slide" Target="slide279.xml"/><Relationship Id="rId13" Type="http://schemas.openxmlformats.org/officeDocument/2006/relationships/slide" Target="slide283.xml"/><Relationship Id="rId3" Type="http://schemas.openxmlformats.org/officeDocument/2006/relationships/slide" Target="slide2.xml"/><Relationship Id="rId7" Type="http://schemas.openxmlformats.org/officeDocument/2006/relationships/slide" Target="slide255.xml"/><Relationship Id="rId12" Type="http://schemas.openxmlformats.org/officeDocument/2006/relationships/slide" Target="slide261.xml"/><Relationship Id="rId17" Type="http://schemas.openxmlformats.org/officeDocument/2006/relationships/slide" Target="slide217.xml"/><Relationship Id="rId2" Type="http://schemas.openxmlformats.org/officeDocument/2006/relationships/slide" Target="slide230.xml"/><Relationship Id="rId16" Type="http://schemas.openxmlformats.org/officeDocument/2006/relationships/slide" Target="slide28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46.xml"/><Relationship Id="rId11" Type="http://schemas.openxmlformats.org/officeDocument/2006/relationships/slide" Target="slide250.xml"/><Relationship Id="rId5" Type="http://schemas.openxmlformats.org/officeDocument/2006/relationships/slide" Target="slide232.xml"/><Relationship Id="rId15" Type="http://schemas.openxmlformats.org/officeDocument/2006/relationships/slide" Target="slide201.xml"/><Relationship Id="rId10" Type="http://schemas.openxmlformats.org/officeDocument/2006/relationships/slide" Target="slide238.xml"/><Relationship Id="rId4" Type="http://schemas.openxmlformats.org/officeDocument/2006/relationships/slide" Target="slide219.xml"/><Relationship Id="rId9" Type="http://schemas.openxmlformats.org/officeDocument/2006/relationships/slide" Target="slide265.xml"/><Relationship Id="rId14" Type="http://schemas.openxmlformats.org/officeDocument/2006/relationships/slide" Target="slide272.xml"/></Relationships>
</file>

<file path=ppt/slides/_rels/slide2000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01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02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2003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005.xml.rels><?xml version="1.0" encoding="UTF-8" standalone="yes"?>
<Relationships xmlns="http://schemas.openxmlformats.org/package/2006/relationships"><Relationship Id="rId8" Type="http://schemas.openxmlformats.org/officeDocument/2006/relationships/slide" Target="slide2051.xml"/><Relationship Id="rId3" Type="http://schemas.openxmlformats.org/officeDocument/2006/relationships/slide" Target="slide2006.xml"/><Relationship Id="rId7" Type="http://schemas.openxmlformats.org/officeDocument/2006/relationships/slide" Target="slide208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080.xml"/><Relationship Id="rId11" Type="http://schemas.openxmlformats.org/officeDocument/2006/relationships/slide" Target="slide2071.xml"/><Relationship Id="rId5" Type="http://schemas.openxmlformats.org/officeDocument/2006/relationships/slide" Target="slide2036.xml"/><Relationship Id="rId10" Type="http://schemas.openxmlformats.org/officeDocument/2006/relationships/slide" Target="slide2065.xml"/><Relationship Id="rId4" Type="http://schemas.openxmlformats.org/officeDocument/2006/relationships/slide" Target="slide2091.xml"/><Relationship Id="rId9" Type="http://schemas.openxmlformats.org/officeDocument/2006/relationships/slide" Target="slide2056.xml"/></Relationships>
</file>

<file path=ppt/slides/_rels/slide200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0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0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0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1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1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2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2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3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4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4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04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4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04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4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04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4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04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4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22.xml"/><Relationship Id="rId4" Type="http://schemas.openxmlformats.org/officeDocument/2006/relationships/slide" Target="slide2005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5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5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5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5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6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06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6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7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07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7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8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8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5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6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7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8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89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90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091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092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93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91.xml"/></Relationships>
</file>

<file path=ppt/slides/_rels/slide2094.xml.rels><?xml version="1.0" encoding="UTF-8" standalone="yes"?>
<Relationships xmlns="http://schemas.openxmlformats.org/package/2006/relationships"><Relationship Id="rId3" Type="http://schemas.openxmlformats.org/officeDocument/2006/relationships/slide" Target="slide20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096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Relationship Id="rId6" Type="http://schemas.openxmlformats.org/officeDocument/2006/relationships/slide" Target="slide9.xml"/><Relationship Id="rId5" Type="http://schemas.openxmlformats.org/officeDocument/2006/relationships/slide" Target="slide2105.xml"/><Relationship Id="rId4" Type="http://schemas.openxmlformats.org/officeDocument/2006/relationships/slide" Target="slide2117.xml"/></Relationships>
</file>

<file path=ppt/slides/_rels/slide2097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098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099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00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101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102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103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49.xml"/></Relationships>
</file>

<file path=ppt/slides/_rels/slide2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2105.xml.rels><?xml version="1.0" encoding="UTF-8" standalone="yes"?>
<Relationships xmlns="http://schemas.openxmlformats.org/package/2006/relationships"><Relationship Id="rId3" Type="http://schemas.openxmlformats.org/officeDocument/2006/relationships/slide" Target="slide2096.xml"/><Relationship Id="rId2" Type="http://schemas.openxmlformats.org/officeDocument/2006/relationships/slide" Target="slide2117.xml"/><Relationship Id="rId1" Type="http://schemas.openxmlformats.org/officeDocument/2006/relationships/slideLayout" Target="../slideLayouts/slideLayout57.xml"/><Relationship Id="rId6" Type="http://schemas.openxmlformats.org/officeDocument/2006/relationships/slide" Target="slide4.xml"/><Relationship Id="rId5" Type="http://schemas.openxmlformats.org/officeDocument/2006/relationships/slide" Target="slide2.xml"/><Relationship Id="rId4" Type="http://schemas.openxmlformats.org/officeDocument/2006/relationships/slide" Target="slide9.xml"/></Relationships>
</file>

<file path=ppt/slides/_rels/slide2106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07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08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09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slide" Target="slide20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00.xml"/></Relationships>
</file>

<file path=ppt/slides/_rels/slide2110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1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2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3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4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5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57.xml"/></Relationships>
</file>

<file path=ppt/slides/_rels/slide2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2.xml"/></Relationships>
</file>

<file path=ppt/slides/_rels/slide2117.xml.rels><?xml version="1.0" encoding="UTF-8" standalone="yes"?>
<Relationships xmlns="http://schemas.openxmlformats.org/package/2006/relationships"><Relationship Id="rId3" Type="http://schemas.openxmlformats.org/officeDocument/2006/relationships/slide" Target="slide2096.xml"/><Relationship Id="rId2" Type="http://schemas.openxmlformats.org/officeDocument/2006/relationships/slide" Target="slide2105.xml"/><Relationship Id="rId1" Type="http://schemas.openxmlformats.org/officeDocument/2006/relationships/slideLayout" Target="../slideLayouts/slideLayout66.xml"/><Relationship Id="rId6" Type="http://schemas.openxmlformats.org/officeDocument/2006/relationships/slide" Target="slide4.xml"/><Relationship Id="rId5" Type="http://schemas.openxmlformats.org/officeDocument/2006/relationships/slide" Target="slide2.xml"/><Relationship Id="rId4" Type="http://schemas.openxmlformats.org/officeDocument/2006/relationships/slide" Target="slide9.xml"/></Relationships>
</file>

<file path=ppt/slides/_rels/slide2118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6.xml"/></Relationships>
</file>

<file path=ppt/slides/_rels/slide2119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6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20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6.xml"/></Relationships>
</file>

<file path=ppt/slides/_rels/slide2121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6.xml"/></Relationships>
</file>

<file path=ppt/slides/_rels/slide2122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6.xml"/></Relationships>
</file>

<file path=ppt/slides/_rels/slide2123.xml.rels><?xml version="1.0" encoding="UTF-8" standalone="yes"?>
<Relationships xmlns="http://schemas.openxmlformats.org/package/2006/relationships"><Relationship Id="rId3" Type="http://schemas.openxmlformats.org/officeDocument/2006/relationships/slide" Target="slide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66.xml"/><Relationship Id="rId4" Type="http://schemas.openxmlformats.org/officeDocument/2006/relationships/slide" Target="slide25.xml"/></Relationships>
</file>

<file path=ppt/slides/_rels/slide2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67.xml"/></Relationships>
</file>

<file path=ppt/slides/_rels/slide2125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2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2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2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2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13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32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3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35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3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3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3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14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46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4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4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5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56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6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69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80.xml.rels><?xml version="1.0" encoding="UTF-8" standalone="yes"?>
<Relationships xmlns="http://schemas.openxmlformats.org/package/2006/relationships"><Relationship Id="rId3" Type="http://schemas.openxmlformats.org/officeDocument/2006/relationships/slide" Target="slide14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80.xml"/><Relationship Id="rId5" Type="http://schemas.openxmlformats.org/officeDocument/2006/relationships/slide" Target="slide173.xml"/><Relationship Id="rId4" Type="http://schemas.openxmlformats.org/officeDocument/2006/relationships/slide" Target="slide148.xml"/></Relationships>
</file>

<file path=ppt/slides/_rels/slide218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1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19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20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/Relationships>
</file>

<file path=ppt/slides/_rels/slide220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0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0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0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2.xml"/></Relationships>
</file>

<file path=ppt/slides/_rels/slide220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/Relationships>
</file>

<file path=ppt/slides/_rels/slide220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0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0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1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1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1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22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2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2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2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2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25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217.xml"/></Relationships>
</file>

<file path=ppt/slides/_rels/slide222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2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2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2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30.xml.rels><?xml version="1.0" encoding="UTF-8" standalone="yes"?>
<Relationships xmlns="http://schemas.openxmlformats.org/package/2006/relationships"><Relationship Id="rId3" Type="http://schemas.openxmlformats.org/officeDocument/2006/relationships/slide" Target="slide2231.xml"/><Relationship Id="rId2" Type="http://schemas.openxmlformats.org/officeDocument/2006/relationships/slide" Target="slide173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23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/Relationships>
</file>

<file path=ppt/slides/_rels/slide223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3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3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35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226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23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3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39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4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236.xml"/></Relationships>
</file>

<file path=ppt/slides/_rels/slide224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4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25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58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245.xml"/></Relationships>
</file>

<file path=ppt/slides/_rels/slide22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6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3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68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259.xml"/></Relationships>
</file>

<file path=ppt/slides/_rels/slide226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2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3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7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28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5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269.xml"/></Relationships>
</file>

<file path=ppt/slides/_rels/slide22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29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2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29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30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1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286.xml"/></Relationships>
</file>

<file path=ppt/slides/_rels/slide230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5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0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1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1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302.xml"/></Relationships>
</file>

<file path=ppt/slides/_rels/slide231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8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1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2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6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312.xml"/></Relationships>
</file>

<file path=ppt/slides/_rels/slide232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8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2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3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3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3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33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327.xml"/></Relationships>
</file>

<file path=ppt/slides/_rels/slide233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3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3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3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3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4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1.xml.rels><?xml version="1.0" encoding="UTF-8" standalone="yes"?>
<Relationships xmlns="http://schemas.openxmlformats.org/package/2006/relationships"><Relationship Id="rId3" Type="http://schemas.openxmlformats.org/officeDocument/2006/relationships/slide" Target="slide2342.xml"/><Relationship Id="rId2" Type="http://schemas.openxmlformats.org/officeDocument/2006/relationships/slide" Target="slide173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34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/Relationships>
</file>

<file path=ppt/slides/_rels/slide234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49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334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5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355.xml"/></Relationships>
</file>

<file path=ppt/slides/_rels/slide235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/Relationships>
</file>

<file path=ppt/slides/_rels/slide235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6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350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3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5.xml.rels><?xml version="1.0" encoding="UTF-8" standalone="yes"?>
<Relationships xmlns="http://schemas.openxmlformats.org/package/2006/relationships"><Relationship Id="rId3" Type="http://schemas.openxmlformats.org/officeDocument/2006/relationships/slide" Target="slide2366.xml"/><Relationship Id="rId2" Type="http://schemas.openxmlformats.org/officeDocument/2006/relationships/slide" Target="slide173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36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/Relationships>
</file>

<file path=ppt/slides/_rels/slide23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6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361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3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78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371.xml"/></Relationships>
</file>

<file path=ppt/slides/_rels/slide237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38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8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.xml"/><Relationship Id="rId4" Type="http://schemas.openxmlformats.org/officeDocument/2006/relationships/slide" Target="slide173.xml"/></Relationships>
</file>

<file path=ppt/slides/_rels/slide23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6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39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0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0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02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391.xml"/></Relationships>
</file>

<file path=ppt/slides/_rels/slide240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0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0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0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0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0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0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Relationship Id="rId5" Type="http://schemas.openxmlformats.org/officeDocument/2006/relationships/slide" Target="slide2410.xml"/><Relationship Id="rId4" Type="http://schemas.openxmlformats.org/officeDocument/2006/relationships/slide" Target="slide173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1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1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Relationship Id="rId5" Type="http://schemas.openxmlformats.org/officeDocument/2006/relationships/slide" Target="slide173.xml"/><Relationship Id="rId4" Type="http://schemas.openxmlformats.org/officeDocument/2006/relationships/slide" Target="slide2403.xml"/></Relationships>
</file>

<file path=ppt/slides/_rels/slide241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2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2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3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3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4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4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5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5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46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4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6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7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73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461.xml"/></Relationships>
</file>

<file path=ppt/slides/_rels/slide24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7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8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4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9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9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49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488.xml"/></Relationships>
</file>

<file path=ppt/slides/_rels/slide24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4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49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4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49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146.xml"/><Relationship Id="rId13" Type="http://schemas.openxmlformats.org/officeDocument/2006/relationships/slide" Target="slide2125.xml"/><Relationship Id="rId18" Type="http://schemas.openxmlformats.org/officeDocument/2006/relationships/slide" Target="slide2132.xml"/><Relationship Id="rId3" Type="http://schemas.openxmlformats.org/officeDocument/2006/relationships/slide" Target="slide55.xml"/><Relationship Id="rId21" Type="http://schemas.openxmlformats.org/officeDocument/2006/relationships/slide" Target="slide2117.xml"/><Relationship Id="rId7" Type="http://schemas.openxmlformats.org/officeDocument/2006/relationships/slide" Target="slide123.xml"/><Relationship Id="rId12" Type="http://schemas.openxmlformats.org/officeDocument/2006/relationships/slide" Target="slide135.xml"/><Relationship Id="rId17" Type="http://schemas.openxmlformats.org/officeDocument/2006/relationships/slide" Target="slide2169.xml"/><Relationship Id="rId2" Type="http://schemas.openxmlformats.org/officeDocument/2006/relationships/slide" Target="slide2.xml"/><Relationship Id="rId16" Type="http://schemas.openxmlformats.org/officeDocument/2006/relationships/slide" Target="slide110.xml"/><Relationship Id="rId20" Type="http://schemas.openxmlformats.org/officeDocument/2006/relationships/slide" Target="slide2146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92.xml"/><Relationship Id="rId11" Type="http://schemas.openxmlformats.org/officeDocument/2006/relationships/slide" Target="slide180.xml"/><Relationship Id="rId5" Type="http://schemas.openxmlformats.org/officeDocument/2006/relationships/slide" Target="slide83.xml"/><Relationship Id="rId15" Type="http://schemas.openxmlformats.org/officeDocument/2006/relationships/slide" Target="slide2180.xml"/><Relationship Id="rId10" Type="http://schemas.openxmlformats.org/officeDocument/2006/relationships/slide" Target="slide173.xml"/><Relationship Id="rId19" Type="http://schemas.openxmlformats.org/officeDocument/2006/relationships/slide" Target="slide2135.xml"/><Relationship Id="rId4" Type="http://schemas.openxmlformats.org/officeDocument/2006/relationships/slide" Target="slide67.xml"/><Relationship Id="rId9" Type="http://schemas.openxmlformats.org/officeDocument/2006/relationships/slide" Target="slide148.xml"/><Relationship Id="rId14" Type="http://schemas.openxmlformats.org/officeDocument/2006/relationships/slide" Target="slide2156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00.xml.rels><?xml version="1.0" encoding="UTF-8" standalone="yes"?>
<Relationships xmlns="http://schemas.openxmlformats.org/package/2006/relationships"><Relationship Id="rId3" Type="http://schemas.openxmlformats.org/officeDocument/2006/relationships/slide" Target="slide2501.xml"/><Relationship Id="rId2" Type="http://schemas.openxmlformats.org/officeDocument/2006/relationships/slide" Target="slide173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50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0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1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1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1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13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495.xml"/></Relationships>
</file>

<file path=ppt/slides/_rels/slide251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1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1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1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1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1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2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2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3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24.xml"/></Relationships>
</file>

<file path=ppt/slides/_rels/slide25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3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3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5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4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5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6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537.xml"/></Relationships>
</file>

<file path=ppt/slides/_rels/slide25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6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72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557.xml"/></Relationships>
</file>

<file path=ppt/slides/_rels/slide257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7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8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1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582.xml"/></Relationships>
</file>

<file path=ppt/slides/_rels/slide258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/Relationships>
</file>

<file path=ppt/slides/_rels/slide258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573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5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7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591.xml"/></Relationships>
</file>

<file path=ppt/slides/_rels/slide25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59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1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0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610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2598.xml"/></Relationships>
</file>

<file path=ppt/slides/_rels/slide261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1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1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1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1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1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17.xml.rels><?xml version="1.0" encoding="UTF-8" standalone="yes"?>
<Relationships xmlns="http://schemas.openxmlformats.org/package/2006/relationships"><Relationship Id="rId3" Type="http://schemas.openxmlformats.org/officeDocument/2006/relationships/slide" Target="slide2618.xml"/><Relationship Id="rId2" Type="http://schemas.openxmlformats.org/officeDocument/2006/relationships/slide" Target="slide173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61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61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2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4.xml.rels><?xml version="1.0" encoding="UTF-8" standalone="yes"?>
<Relationships xmlns="http://schemas.openxmlformats.org/package/2006/relationships"><Relationship Id="rId3" Type="http://schemas.openxmlformats.org/officeDocument/2006/relationships/slide" Target="slide173.xml"/><Relationship Id="rId2" Type="http://schemas.openxmlformats.org/officeDocument/2006/relationships/slide" Target="slide2611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.xml"/></Relationships>
</file>

<file path=ppt/slides/_rels/slide2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5.xml"/></Relationships>
</file>

<file path=ppt/slides/_rels/slide262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2.xml"/></Relationships>
</file>

<file path=ppt/slides/_rels/slide262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2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3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3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4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4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65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65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6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7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8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684.xml.rels><?xml version="1.0" encoding="UTF-8" standalone="yes"?>
<Relationships xmlns="http://schemas.openxmlformats.org/package/2006/relationships"><Relationship Id="rId3" Type="http://schemas.openxmlformats.org/officeDocument/2006/relationships/slide" Target="slide196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69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69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.xml"/></Relationships>
</file>

<file path=ppt/slides/_rels/slide269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2696.xml"/><Relationship Id="rId1" Type="http://schemas.openxmlformats.org/officeDocument/2006/relationships/slideLayout" Target="../slideLayouts/slideLayout12.xml"/></Relationships>
</file>

<file path=ppt/slides/_rels/slide269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69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.xml"/></Relationships>
</file>

<file path=ppt/slides/_rels/slide2698.xml.rels><?xml version="1.0" encoding="UTF-8" standalone="yes"?>
<Relationships xmlns="http://schemas.openxmlformats.org/package/2006/relationships"><Relationship Id="rId3" Type="http://schemas.openxmlformats.org/officeDocument/2006/relationships/slide" Target="slide269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69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0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.xml"/></Relationships>
</file>

<file path=ppt/slides/_rels/slide2701.xml.rels><?xml version="1.0" encoding="UTF-8" standalone="yes"?>
<Relationships xmlns="http://schemas.openxmlformats.org/package/2006/relationships"><Relationship Id="rId3" Type="http://schemas.openxmlformats.org/officeDocument/2006/relationships/slide" Target="slide270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0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270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.xml"/></Relationships>
</file>

<file path=ppt/slides/_rels/slide2704.xml.rels><?xml version="1.0" encoding="UTF-8" standalone="yes"?>
<Relationships xmlns="http://schemas.openxmlformats.org/package/2006/relationships"><Relationship Id="rId3" Type="http://schemas.openxmlformats.org/officeDocument/2006/relationships/slide" Target="slide270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0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270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.xml"/></Relationships>
</file>

<file path=ppt/slides/_rels/slide2707.xml.rels><?xml version="1.0" encoding="UTF-8" standalone="yes"?>
<Relationships xmlns="http://schemas.openxmlformats.org/package/2006/relationships"><Relationship Id="rId3" Type="http://schemas.openxmlformats.org/officeDocument/2006/relationships/slide" Target="slide270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0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0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10.xml.rels><?xml version="1.0" encoding="UTF-8" standalone="yes"?>
<Relationships xmlns="http://schemas.openxmlformats.org/package/2006/relationships"><Relationship Id="rId3" Type="http://schemas.openxmlformats.org/officeDocument/2006/relationships/slide" Target="slide271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1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1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.xml"/></Relationships>
</file>

<file path=ppt/slides/_rels/slide271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1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.xml"/><Relationship Id="rId4" Type="http://schemas.openxmlformats.org/officeDocument/2006/relationships/slide" Target="slide83.xml"/></Relationships>
</file>

<file path=ppt/slides/_rels/slide2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18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719.xml.rels><?xml version="1.0" encoding="UTF-8" standalone="yes"?>
<Relationships xmlns="http://schemas.openxmlformats.org/package/2006/relationships"><Relationship Id="rId3" Type="http://schemas.openxmlformats.org/officeDocument/2006/relationships/slide" Target="slide272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2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2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722.xml.rels><?xml version="1.0" encoding="UTF-8" standalone="yes"?>
<Relationships xmlns="http://schemas.openxmlformats.org/package/2006/relationships"><Relationship Id="rId3" Type="http://schemas.openxmlformats.org/officeDocument/2006/relationships/slide" Target="slide272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2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2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725.xml.rels><?xml version="1.0" encoding="UTF-8" standalone="yes"?>
<Relationships xmlns="http://schemas.openxmlformats.org/package/2006/relationships"><Relationship Id="rId3" Type="http://schemas.openxmlformats.org/officeDocument/2006/relationships/slide" Target="slide272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2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272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.xml"/></Relationships>
</file>

<file path=ppt/slides/_rels/slide2728.xml.rels><?xml version="1.0" encoding="UTF-8" standalone="yes"?>
<Relationships xmlns="http://schemas.openxmlformats.org/package/2006/relationships"><Relationship Id="rId3" Type="http://schemas.openxmlformats.org/officeDocument/2006/relationships/slide" Target="slide272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2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3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.xml"/></Relationships>
</file>

<file path=ppt/slides/_rels/slide2731.xml.rels><?xml version="1.0" encoding="UTF-8" standalone="yes"?>
<Relationships xmlns="http://schemas.openxmlformats.org/package/2006/relationships"><Relationship Id="rId3" Type="http://schemas.openxmlformats.org/officeDocument/2006/relationships/slide" Target="slide273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3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3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734.xml.rels><?xml version="1.0" encoding="UTF-8" standalone="yes"?>
<Relationships xmlns="http://schemas.openxmlformats.org/package/2006/relationships"><Relationship Id="rId3" Type="http://schemas.openxmlformats.org/officeDocument/2006/relationships/slide" Target="slide2735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3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36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/Relationships>
</file>

<file path=ppt/slides/_rels/slide27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73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.xml"/><Relationship Id="rId4" Type="http://schemas.openxmlformats.org/officeDocument/2006/relationships/slide" Target="slide83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4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/Relationships>
</file>

<file path=ppt/slides/_rels/slide274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12.xml"/><Relationship Id="rId4" Type="http://schemas.openxmlformats.org/officeDocument/2006/relationships/slide" Target="slide148.xml"/></Relationships>
</file>

<file path=ppt/slides/_rels/slide2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44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45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46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47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4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4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51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1870.xml"/></Relationships>
</file>

<file path=ppt/slides/_rels/slide2752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3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4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5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6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7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8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1870.xml"/></Relationships>
</file>

<file path=ppt/slides/_rels/slide2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6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5" Type="http://schemas.openxmlformats.org/officeDocument/2006/relationships/slide" Target="slide1719.xml"/><Relationship Id="rId4" Type="http://schemas.openxmlformats.org/officeDocument/2006/relationships/slide" Target="slide1724.xml"/></Relationships>
</file>

<file path=ppt/slides/_rels/slide276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8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69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70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1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2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3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4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5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6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7.xml.rels><?xml version="1.0" encoding="UTF-8" standalone="yes"?>
<Relationships xmlns="http://schemas.openxmlformats.org/package/2006/relationships"><Relationship Id="rId3" Type="http://schemas.openxmlformats.org/officeDocument/2006/relationships/slide" Target="slide16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2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slide" Target="slide2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291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200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67.xml"/><Relationship Id="rId13" Type="http://schemas.openxmlformats.org/officeDocument/2006/relationships/slide" Target="slide148.xml"/><Relationship Id="rId18" Type="http://schemas.openxmlformats.org/officeDocument/2006/relationships/slide" Target="slide2125.xml"/><Relationship Id="rId26" Type="http://schemas.openxmlformats.org/officeDocument/2006/relationships/slide" Target="slide2156.xml"/><Relationship Id="rId3" Type="http://schemas.openxmlformats.org/officeDocument/2006/relationships/slide" Target="slide2.xml"/><Relationship Id="rId21" Type="http://schemas.openxmlformats.org/officeDocument/2006/relationships/slide" Target="slide2180.xml"/><Relationship Id="rId7" Type="http://schemas.openxmlformats.org/officeDocument/2006/relationships/slide" Target="slide55.xml"/><Relationship Id="rId12" Type="http://schemas.openxmlformats.org/officeDocument/2006/relationships/slide" Target="slide146.xml"/><Relationship Id="rId17" Type="http://schemas.openxmlformats.org/officeDocument/2006/relationships/slide" Target="slide135.xml"/><Relationship Id="rId25" Type="http://schemas.openxmlformats.org/officeDocument/2006/relationships/slide" Target="slide196.xml"/><Relationship Id="rId2" Type="http://schemas.openxmlformats.org/officeDocument/2006/relationships/image" Target="../media/image1.jpg"/><Relationship Id="rId16" Type="http://schemas.openxmlformats.org/officeDocument/2006/relationships/slide" Target="slide11.xml"/><Relationship Id="rId20" Type="http://schemas.openxmlformats.org/officeDocument/2006/relationships/slide" Target="slide2169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25.xml"/><Relationship Id="rId11" Type="http://schemas.openxmlformats.org/officeDocument/2006/relationships/slide" Target="slide123.xml"/><Relationship Id="rId24" Type="http://schemas.openxmlformats.org/officeDocument/2006/relationships/slide" Target="slide2146.xml"/><Relationship Id="rId5" Type="http://schemas.openxmlformats.org/officeDocument/2006/relationships/slide" Target="slide16.xml"/><Relationship Id="rId15" Type="http://schemas.openxmlformats.org/officeDocument/2006/relationships/slide" Target="slide180.xml"/><Relationship Id="rId23" Type="http://schemas.openxmlformats.org/officeDocument/2006/relationships/slide" Target="slide2135.xml"/><Relationship Id="rId10" Type="http://schemas.openxmlformats.org/officeDocument/2006/relationships/slide" Target="slide92.xml"/><Relationship Id="rId19" Type="http://schemas.openxmlformats.org/officeDocument/2006/relationships/slide" Target="slide2132.xml"/><Relationship Id="rId4" Type="http://schemas.openxmlformats.org/officeDocument/2006/relationships/slide" Target="slide9.xml"/><Relationship Id="rId9" Type="http://schemas.openxmlformats.org/officeDocument/2006/relationships/slide" Target="slide83.xml"/><Relationship Id="rId14" Type="http://schemas.openxmlformats.org/officeDocument/2006/relationships/slide" Target="slide173.xml"/><Relationship Id="rId22" Type="http://schemas.openxmlformats.org/officeDocument/2006/relationships/slide" Target="slide110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slide" Target="slide33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346.xml"/><Relationship Id="rId5" Type="http://schemas.openxmlformats.org/officeDocument/2006/relationships/slide" Target="slide301.xml"/><Relationship Id="rId4" Type="http://schemas.openxmlformats.org/officeDocument/2006/relationships/slide" Target="slide338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slide" Target="slide30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0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03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slide" Target="slide30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slide" Target="slide391.xml"/><Relationship Id="rId7" Type="http://schemas.openxmlformats.org/officeDocument/2006/relationships/slide" Target="slide383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411.xml"/><Relationship Id="rId5" Type="http://schemas.openxmlformats.org/officeDocument/2006/relationships/slide" Target="slide352.xml"/><Relationship Id="rId4" Type="http://schemas.openxmlformats.org/officeDocument/2006/relationships/slide" Target="slide399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slide" Target="slide35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351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" Target="slide2096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Relationship Id="rId6" Type="http://schemas.openxmlformats.org/officeDocument/2006/relationships/slide" Target="slide2.xml"/><Relationship Id="rId5" Type="http://schemas.openxmlformats.org/officeDocument/2006/relationships/slide" Target="slide2117.xml"/><Relationship Id="rId4" Type="http://schemas.openxmlformats.org/officeDocument/2006/relationships/slide" Target="slide210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slide" Target="slide3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15.xml"/><Relationship Id="rId4" Type="http://schemas.openxmlformats.org/officeDocument/2006/relationships/slide" Target="slide351.xml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16.xml"/><Relationship Id="rId5" Type="http://schemas.openxmlformats.org/officeDocument/2006/relationships/slide" Target="slide291.xml"/><Relationship Id="rId4" Type="http://schemas.openxmlformats.org/officeDocument/2006/relationships/slide" Target="slide351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17.xml"/><Relationship Id="rId4" Type="http://schemas.openxmlformats.org/officeDocument/2006/relationships/slide" Target="slide351.xml"/></Relationships>
</file>

<file path=ppt/slides/_rels/slide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8" Type="http://schemas.openxmlformats.org/officeDocument/2006/relationships/slide" Target="slide518.xml"/><Relationship Id="rId3" Type="http://schemas.openxmlformats.org/officeDocument/2006/relationships/slide" Target="slide2.xml"/><Relationship Id="rId7" Type="http://schemas.openxmlformats.org/officeDocument/2006/relationships/slide" Target="slide501.xml"/><Relationship Id="rId2" Type="http://schemas.openxmlformats.org/officeDocument/2006/relationships/slide" Target="slide448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510.xml"/><Relationship Id="rId11" Type="http://schemas.openxmlformats.org/officeDocument/2006/relationships/slide" Target="slide447.xml"/><Relationship Id="rId5" Type="http://schemas.openxmlformats.org/officeDocument/2006/relationships/slide" Target="slide495.xml"/><Relationship Id="rId10" Type="http://schemas.openxmlformats.org/officeDocument/2006/relationships/slide" Target="slide544.xml"/><Relationship Id="rId4" Type="http://schemas.openxmlformats.org/officeDocument/2006/relationships/slide" Target="slide485.xml"/><Relationship Id="rId9" Type="http://schemas.openxmlformats.org/officeDocument/2006/relationships/slide" Target="slide417.xml"/></Relationships>
</file>

<file path=ppt/slides/_rels/slide41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2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2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418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4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5" Type="http://schemas.openxmlformats.org/officeDocument/2006/relationships/slide" Target="slide485.xml"/><Relationship Id="rId4" Type="http://schemas.openxmlformats.org/officeDocument/2006/relationships/slide" Target="slide448.xml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6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6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6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6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7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7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7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8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8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8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8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9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9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9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9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9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49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49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9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9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49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2205.xml"/><Relationship Id="rId13" Type="http://schemas.openxmlformats.org/officeDocument/2006/relationships/slide" Target="slide2245.xml"/><Relationship Id="rId18" Type="http://schemas.openxmlformats.org/officeDocument/2006/relationships/slide" Target="slide2274.xml"/><Relationship Id="rId3" Type="http://schemas.openxmlformats.org/officeDocument/2006/relationships/slide" Target="slide154.xml"/><Relationship Id="rId21" Type="http://schemas.openxmlformats.org/officeDocument/2006/relationships/slide" Target="slide2302.xml"/><Relationship Id="rId7" Type="http://schemas.openxmlformats.org/officeDocument/2006/relationships/slide" Target="slide2221.xml"/><Relationship Id="rId12" Type="http://schemas.openxmlformats.org/officeDocument/2006/relationships/slide" Target="slide2240.xml"/><Relationship Id="rId17" Type="http://schemas.openxmlformats.org/officeDocument/2006/relationships/slide" Target="slide2269.xml"/><Relationship Id="rId2" Type="http://schemas.openxmlformats.org/officeDocument/2006/relationships/slide" Target="slide2.xml"/><Relationship Id="rId16" Type="http://schemas.openxmlformats.org/officeDocument/2006/relationships/slide" Target="slide2264.xml"/><Relationship Id="rId20" Type="http://schemas.openxmlformats.org/officeDocument/2006/relationships/slide" Target="slide229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217.xml"/><Relationship Id="rId11" Type="http://schemas.openxmlformats.org/officeDocument/2006/relationships/slide" Target="slide2236.xml"/><Relationship Id="rId5" Type="http://schemas.openxmlformats.org/officeDocument/2006/relationships/slide" Target="slide2201.xml"/><Relationship Id="rId15" Type="http://schemas.openxmlformats.org/officeDocument/2006/relationships/slide" Target="slide2259.xml"/><Relationship Id="rId10" Type="http://schemas.openxmlformats.org/officeDocument/2006/relationships/slide" Target="slide2231.xml"/><Relationship Id="rId19" Type="http://schemas.openxmlformats.org/officeDocument/2006/relationships/slide" Target="slide2286.xml"/><Relationship Id="rId4" Type="http://schemas.openxmlformats.org/officeDocument/2006/relationships/slide" Target="slide162.xml"/><Relationship Id="rId9" Type="http://schemas.openxmlformats.org/officeDocument/2006/relationships/slide" Target="slide2226.xml"/><Relationship Id="rId14" Type="http://schemas.openxmlformats.org/officeDocument/2006/relationships/slide" Target="slide2251.xml"/><Relationship Id="rId22" Type="http://schemas.openxmlformats.org/officeDocument/2006/relationships/slide" Target="slide2306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0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0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0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1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1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1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1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2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2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3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8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39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40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41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42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43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44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45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46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547.xml.rels><?xml version="1.0" encoding="UTF-8" standalone="yes"?>
<Relationships xmlns="http://schemas.openxmlformats.org/package/2006/relationships"><Relationship Id="rId3" Type="http://schemas.openxmlformats.org/officeDocument/2006/relationships/slide" Target="slide41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549.xml.rels><?xml version="1.0" encoding="UTF-8" standalone="yes"?>
<Relationships xmlns="http://schemas.openxmlformats.org/package/2006/relationships"><Relationship Id="rId3" Type="http://schemas.openxmlformats.org/officeDocument/2006/relationships/slide" Target="slide592.xml"/><Relationship Id="rId7" Type="http://schemas.openxmlformats.org/officeDocument/2006/relationships/slide" Target="slide61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566.xml"/><Relationship Id="rId5" Type="http://schemas.openxmlformats.org/officeDocument/2006/relationships/slide" Target="slide579.xml"/><Relationship Id="rId4" Type="http://schemas.openxmlformats.org/officeDocument/2006/relationships/slide" Target="slide550.xml"/></Relationships>
</file>

<file path=ppt/slides/_rels/slide55.xml.rels><?xml version="1.0" encoding="UTF-8" standalone="yes"?>
<Relationships xmlns="http://schemas.openxmlformats.org/package/2006/relationships"><Relationship Id="rId8" Type="http://schemas.openxmlformats.org/officeDocument/2006/relationships/slide" Target="slide148.xml"/><Relationship Id="rId13" Type="http://schemas.openxmlformats.org/officeDocument/2006/relationships/slide" Target="slide2156.xml"/><Relationship Id="rId18" Type="http://schemas.openxmlformats.org/officeDocument/2006/relationships/slide" Target="slide2135.xml"/><Relationship Id="rId3" Type="http://schemas.openxmlformats.org/officeDocument/2006/relationships/slide" Target="slide67.xml"/><Relationship Id="rId7" Type="http://schemas.openxmlformats.org/officeDocument/2006/relationships/slide" Target="slide146.xml"/><Relationship Id="rId12" Type="http://schemas.openxmlformats.org/officeDocument/2006/relationships/slide" Target="slide2125.xml"/><Relationship Id="rId17" Type="http://schemas.openxmlformats.org/officeDocument/2006/relationships/slide" Target="slide2132.xml"/><Relationship Id="rId2" Type="http://schemas.openxmlformats.org/officeDocument/2006/relationships/slide" Target="slide2.xml"/><Relationship Id="rId16" Type="http://schemas.openxmlformats.org/officeDocument/2006/relationships/slide" Target="slide216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23.xml"/><Relationship Id="rId11" Type="http://schemas.openxmlformats.org/officeDocument/2006/relationships/slide" Target="slide135.xml"/><Relationship Id="rId5" Type="http://schemas.openxmlformats.org/officeDocument/2006/relationships/slide" Target="slide92.xml"/><Relationship Id="rId15" Type="http://schemas.openxmlformats.org/officeDocument/2006/relationships/slide" Target="slide110.xml"/><Relationship Id="rId10" Type="http://schemas.openxmlformats.org/officeDocument/2006/relationships/slide" Target="slide180.xml"/><Relationship Id="rId19" Type="http://schemas.openxmlformats.org/officeDocument/2006/relationships/slide" Target="slide2146.xml"/><Relationship Id="rId4" Type="http://schemas.openxmlformats.org/officeDocument/2006/relationships/slide" Target="slide83.xml"/><Relationship Id="rId9" Type="http://schemas.openxmlformats.org/officeDocument/2006/relationships/slide" Target="slide173.xml"/><Relationship Id="rId14" Type="http://schemas.openxmlformats.org/officeDocument/2006/relationships/slide" Target="slide2180.xml"/></Relationships>
</file>

<file path=ppt/slides/_rels/slide55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5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5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5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5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5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5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5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5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5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60.xml.rels><?xml version="1.0" encoding="UTF-8" standalone="yes"?>
<Relationships xmlns="http://schemas.openxmlformats.org/package/2006/relationships"><Relationship Id="rId3" Type="http://schemas.openxmlformats.org/officeDocument/2006/relationships/slide" Target="slide55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549.xml"/></Relationships>
</file>

<file path=ppt/slides/_rels/slide56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6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6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6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6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6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6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6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6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7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7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8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8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9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9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59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59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59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59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59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59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59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59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2342.xml"/><Relationship Id="rId13" Type="http://schemas.openxmlformats.org/officeDocument/2006/relationships/slide" Target="slide2371.xml"/><Relationship Id="rId18" Type="http://schemas.openxmlformats.org/officeDocument/2006/relationships/slide" Target="slide2403.xml"/><Relationship Id="rId26" Type="http://schemas.openxmlformats.org/officeDocument/2006/relationships/slide" Target="slide2514.xml"/><Relationship Id="rId3" Type="http://schemas.openxmlformats.org/officeDocument/2006/relationships/slide" Target="slide2312.xml"/><Relationship Id="rId21" Type="http://schemas.openxmlformats.org/officeDocument/2006/relationships/slide" Target="slide2474.xml"/><Relationship Id="rId7" Type="http://schemas.openxmlformats.org/officeDocument/2006/relationships/slide" Target="slide2334.xml"/><Relationship Id="rId12" Type="http://schemas.openxmlformats.org/officeDocument/2006/relationships/slide" Target="slide2366.xml"/><Relationship Id="rId17" Type="http://schemas.openxmlformats.org/officeDocument/2006/relationships/slide" Target="slide2397.xml"/><Relationship Id="rId25" Type="http://schemas.openxmlformats.org/officeDocument/2006/relationships/slide" Target="slide2491.xml"/><Relationship Id="rId2" Type="http://schemas.openxmlformats.org/officeDocument/2006/relationships/slide" Target="slide2.xml"/><Relationship Id="rId16" Type="http://schemas.openxmlformats.org/officeDocument/2006/relationships/slide" Target="slide2391.xml"/><Relationship Id="rId20" Type="http://schemas.openxmlformats.org/officeDocument/2006/relationships/slide" Target="slide2419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2329.xml"/><Relationship Id="rId11" Type="http://schemas.openxmlformats.org/officeDocument/2006/relationships/slide" Target="slide2361.xml"/><Relationship Id="rId24" Type="http://schemas.openxmlformats.org/officeDocument/2006/relationships/slide" Target="slide2488.xml"/><Relationship Id="rId5" Type="http://schemas.openxmlformats.org/officeDocument/2006/relationships/slide" Target="slide2327.xml"/><Relationship Id="rId15" Type="http://schemas.openxmlformats.org/officeDocument/2006/relationships/slide" Target="slide2379.xml"/><Relationship Id="rId23" Type="http://schemas.openxmlformats.org/officeDocument/2006/relationships/slide" Target="slide2465.xml"/><Relationship Id="rId28" Type="http://schemas.openxmlformats.org/officeDocument/2006/relationships/slide" Target="slide2501.xml"/><Relationship Id="rId10" Type="http://schemas.openxmlformats.org/officeDocument/2006/relationships/slide" Target="slide2355.xml"/><Relationship Id="rId19" Type="http://schemas.openxmlformats.org/officeDocument/2006/relationships/slide" Target="slide2410.xml"/><Relationship Id="rId4" Type="http://schemas.openxmlformats.org/officeDocument/2006/relationships/slide" Target="slide2319.xml"/><Relationship Id="rId9" Type="http://schemas.openxmlformats.org/officeDocument/2006/relationships/slide" Target="slide2350.xml"/><Relationship Id="rId14" Type="http://schemas.openxmlformats.org/officeDocument/2006/relationships/slide" Target="slide2375.xml"/><Relationship Id="rId22" Type="http://schemas.openxmlformats.org/officeDocument/2006/relationships/slide" Target="slide2461.xml"/><Relationship Id="rId27" Type="http://schemas.openxmlformats.org/officeDocument/2006/relationships/slide" Target="slide2495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0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0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1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3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4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5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6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7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8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0.xml"/></Relationships>
</file>

<file path=ppt/slides/_rels/slide619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20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21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622.xml.rels><?xml version="1.0" encoding="UTF-8" standalone="yes"?>
<Relationships xmlns="http://schemas.openxmlformats.org/package/2006/relationships"><Relationship Id="rId3" Type="http://schemas.openxmlformats.org/officeDocument/2006/relationships/slide" Target="slide549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624.xml.rels><?xml version="1.0" encoding="UTF-8" standalone="yes"?>
<Relationships xmlns="http://schemas.openxmlformats.org/package/2006/relationships"><Relationship Id="rId3" Type="http://schemas.openxmlformats.org/officeDocument/2006/relationships/slide" Target="slide666.xml"/><Relationship Id="rId7" Type="http://schemas.openxmlformats.org/officeDocument/2006/relationships/slide" Target="slide65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81.xml"/><Relationship Id="rId5" Type="http://schemas.openxmlformats.org/officeDocument/2006/relationships/slide" Target="slide625.xml"/><Relationship Id="rId4" Type="http://schemas.openxmlformats.org/officeDocument/2006/relationships/slide" Target="slide672.xml"/></Relationships>
</file>

<file path=ppt/slides/_rels/slide625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26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27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28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29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0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4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42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43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45.xml.rels><?xml version="1.0" encoding="UTF-8" standalone="yes"?>
<Relationships xmlns="http://schemas.openxmlformats.org/package/2006/relationships"><Relationship Id="rId3" Type="http://schemas.openxmlformats.org/officeDocument/2006/relationships/slide" Target="slide627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624.xml"/></Relationships>
</file>

<file path=ppt/slides/_rels/slide646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48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50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52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53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657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1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4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5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666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69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slide" Target="slide180.xml"/><Relationship Id="rId13" Type="http://schemas.openxmlformats.org/officeDocument/2006/relationships/slide" Target="slide110.xml"/><Relationship Id="rId18" Type="http://schemas.openxmlformats.org/officeDocument/2006/relationships/slide" Target="slide2693.xml"/><Relationship Id="rId3" Type="http://schemas.openxmlformats.org/officeDocument/2006/relationships/slide" Target="slide92.xml"/><Relationship Id="rId7" Type="http://schemas.openxmlformats.org/officeDocument/2006/relationships/slide" Target="slide173.xml"/><Relationship Id="rId12" Type="http://schemas.openxmlformats.org/officeDocument/2006/relationships/slide" Target="slide2180.xml"/><Relationship Id="rId17" Type="http://schemas.openxmlformats.org/officeDocument/2006/relationships/slide" Target="slide2146.xml"/><Relationship Id="rId2" Type="http://schemas.openxmlformats.org/officeDocument/2006/relationships/slide" Target="slide83.xml"/><Relationship Id="rId16" Type="http://schemas.openxmlformats.org/officeDocument/2006/relationships/slide" Target="slide2135.xml"/><Relationship Id="rId20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48.xml"/><Relationship Id="rId11" Type="http://schemas.openxmlformats.org/officeDocument/2006/relationships/slide" Target="slide2156.xml"/><Relationship Id="rId5" Type="http://schemas.openxmlformats.org/officeDocument/2006/relationships/slide" Target="slide146.xml"/><Relationship Id="rId15" Type="http://schemas.openxmlformats.org/officeDocument/2006/relationships/slide" Target="slide2132.xml"/><Relationship Id="rId10" Type="http://schemas.openxmlformats.org/officeDocument/2006/relationships/slide" Target="slide2125.xml"/><Relationship Id="rId19" Type="http://schemas.openxmlformats.org/officeDocument/2006/relationships/slide" Target="slide2717.xml"/><Relationship Id="rId4" Type="http://schemas.openxmlformats.org/officeDocument/2006/relationships/slide" Target="slide123.xml"/><Relationship Id="rId9" Type="http://schemas.openxmlformats.org/officeDocument/2006/relationships/slide" Target="slide135.xml"/><Relationship Id="rId14" Type="http://schemas.openxmlformats.org/officeDocument/2006/relationships/slide" Target="slide2169.xml"/></Relationships>
</file>

<file path=ppt/slides/_rels/slide670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4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5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6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7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8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79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80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681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82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83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684.xml.rels><?xml version="1.0" encoding="UTF-8" standalone="yes"?>
<Relationships xmlns="http://schemas.openxmlformats.org/package/2006/relationships"><Relationship Id="rId3" Type="http://schemas.openxmlformats.org/officeDocument/2006/relationships/slide" Target="slide62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686.xml.rels><?xml version="1.0" encoding="UTF-8" standalone="yes"?>
<Relationships xmlns="http://schemas.openxmlformats.org/package/2006/relationships"><Relationship Id="rId3" Type="http://schemas.openxmlformats.org/officeDocument/2006/relationships/slide" Target="slide71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733.xml"/><Relationship Id="rId5" Type="http://schemas.openxmlformats.org/officeDocument/2006/relationships/slide" Target="slide687.xml"/><Relationship Id="rId4" Type="http://schemas.openxmlformats.org/officeDocument/2006/relationships/slide" Target="slide723.xml"/></Relationships>
</file>

<file path=ppt/slides/_rels/slide687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88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89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0.xml"/><Relationship Id="rId1" Type="http://schemas.openxmlformats.org/officeDocument/2006/relationships/slideLayout" Target="../slideLayouts/slideLayout12.xml"/></Relationships>
</file>

<file path=ppt/slides/_rels/slide690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91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92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93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94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695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96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97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98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699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2582.xml"/><Relationship Id="rId13" Type="http://schemas.openxmlformats.org/officeDocument/2006/relationships/slide" Target="slide2611.xml"/><Relationship Id="rId3" Type="http://schemas.openxmlformats.org/officeDocument/2006/relationships/slide" Target="slide2537.xml"/><Relationship Id="rId7" Type="http://schemas.openxmlformats.org/officeDocument/2006/relationships/slide" Target="slide2573.xml"/><Relationship Id="rId12" Type="http://schemas.openxmlformats.org/officeDocument/2006/relationships/slide" Target="slide260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2565.xml"/><Relationship Id="rId11" Type="http://schemas.openxmlformats.org/officeDocument/2006/relationships/slide" Target="slide2598.xml"/><Relationship Id="rId5" Type="http://schemas.openxmlformats.org/officeDocument/2006/relationships/slide" Target="slide2557.xml"/><Relationship Id="rId10" Type="http://schemas.openxmlformats.org/officeDocument/2006/relationships/slide" Target="slide2595.xml"/><Relationship Id="rId4" Type="http://schemas.openxmlformats.org/officeDocument/2006/relationships/slide" Target="slide2546.xml"/><Relationship Id="rId9" Type="http://schemas.openxmlformats.org/officeDocument/2006/relationships/slide" Target="slide2591.xml"/><Relationship Id="rId14" Type="http://schemas.openxmlformats.org/officeDocument/2006/relationships/slide" Target="slide2618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00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01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02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03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04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05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06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07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689.xml"/></Relationships>
</file>

<file path=ppt/slides/_rels/slide708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09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2.xml"/><Relationship Id="rId1" Type="http://schemas.openxmlformats.org/officeDocument/2006/relationships/slideLayout" Target="../slideLayouts/slideLayout12.xml"/></Relationships>
</file>

<file path=ppt/slides/_rels/slide710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11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12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13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16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17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18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19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20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3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24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6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8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686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4.xml"/><Relationship Id="rId1" Type="http://schemas.openxmlformats.org/officeDocument/2006/relationships/slideLayout" Target="../slideLayouts/slideLayout1.xml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31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32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733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34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35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736.xml.rels><?xml version="1.0" encoding="UTF-8" standalone="yes"?>
<Relationships xmlns="http://schemas.openxmlformats.org/package/2006/relationships"><Relationship Id="rId3" Type="http://schemas.openxmlformats.org/officeDocument/2006/relationships/slide" Target="slide6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738.xml.rels><?xml version="1.0" encoding="UTF-8" standalone="yes"?>
<Relationships xmlns="http://schemas.openxmlformats.org/package/2006/relationships"><Relationship Id="rId3" Type="http://schemas.openxmlformats.org/officeDocument/2006/relationships/slide" Target="slide781.xml"/><Relationship Id="rId7" Type="http://schemas.openxmlformats.org/officeDocument/2006/relationships/slide" Target="slide2.xml"/><Relationship Id="rId2" Type="http://schemas.openxmlformats.org/officeDocument/2006/relationships/slide" Target="slide739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767.xml"/><Relationship Id="rId5" Type="http://schemas.openxmlformats.org/officeDocument/2006/relationships/slide" Target="slide776.xml"/><Relationship Id="rId4" Type="http://schemas.openxmlformats.org/officeDocument/2006/relationships/slide" Target="slide755.xml"/></Relationships>
</file>

<file path=ppt/slides/_rels/slide739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41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43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46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48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4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40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3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6.xml"/><Relationship Id="rId1" Type="http://schemas.openxmlformats.org/officeDocument/2006/relationships/slideLayout" Target="../slideLayouts/slideLayout1.xml"/></Relationships>
</file>

<file path=ppt/slides/_rels/slide750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51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52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53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54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55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56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57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58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59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60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1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2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3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4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5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6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767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68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69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8.xml"/><Relationship Id="rId1" Type="http://schemas.openxmlformats.org/officeDocument/2006/relationships/slideLayout" Target="../slideLayouts/slideLayout12.xml"/></Relationships>
</file>

<file path=ppt/slides/_rels/slide770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1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2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3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4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5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6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77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3.xml"/></Relationships>
</file>

<file path=ppt/slides/_rels/slide778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3.xml"/></Relationships>
</file>

<file path=ppt/slides/_rels/slide779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80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23.xml"/></Relationships>
</file>

<file path=ppt/slides/_rels/slide781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29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38.xml"/></Relationships>
</file>

<file path=ppt/slides/_rels/slide784.xml.rels><?xml version="1.0" encoding="UTF-8" standalone="yes"?>
<Relationships xmlns="http://schemas.openxmlformats.org/package/2006/relationships"><Relationship Id="rId3" Type="http://schemas.openxmlformats.org/officeDocument/2006/relationships/slide" Target="slide738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slide" Target="slide823.xml"/><Relationship Id="rId7" Type="http://schemas.openxmlformats.org/officeDocument/2006/relationships/slide" Target="slide2.xml"/><Relationship Id="rId2" Type="http://schemas.openxmlformats.org/officeDocument/2006/relationships/slide" Target="slide818.xml"/><Relationship Id="rId1" Type="http://schemas.openxmlformats.org/officeDocument/2006/relationships/slideLayout" Target="../slideLayouts/slideLayout1.xml"/><Relationship Id="rId6" Type="http://schemas.openxmlformats.org/officeDocument/2006/relationships/slide" Target="slide851.xml"/><Relationship Id="rId5" Type="http://schemas.openxmlformats.org/officeDocument/2006/relationships/slide" Target="slide847.xml"/><Relationship Id="rId4" Type="http://schemas.openxmlformats.org/officeDocument/2006/relationships/slide" Target="slide787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8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80.xml"/><Relationship Id="rId1" Type="http://schemas.openxmlformats.org/officeDocument/2006/relationships/slideLayout" Target="../slideLayouts/slideLayout12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9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79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799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2626.xml"/><Relationship Id="rId3" Type="http://schemas.openxmlformats.org/officeDocument/2006/relationships/slide" Target="slide2.xml"/><Relationship Id="rId7" Type="http://schemas.openxmlformats.org/officeDocument/2006/relationships/slide" Target="slide2684.xml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2.xml"/><Relationship Id="rId6" Type="http://schemas.openxmlformats.org/officeDocument/2006/relationships/slide" Target="slide2670.xml"/><Relationship Id="rId5" Type="http://schemas.openxmlformats.org/officeDocument/2006/relationships/slide" Target="slide2656.xml"/><Relationship Id="rId4" Type="http://schemas.openxmlformats.org/officeDocument/2006/relationships/slide" Target="slide264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0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0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0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0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0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0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0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0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789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86.xml"/></Relationships>
</file>

<file path=ppt/slides/_rels/slide80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09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1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1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1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1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1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1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1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19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2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29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.xml.rels><?xml version="1.0" encoding="UTF-8" standalone="yes"?>
<Relationships xmlns="http://schemas.openxmlformats.org/package/2006/relationships"><Relationship Id="rId8" Type="http://schemas.openxmlformats.org/officeDocument/2006/relationships/slide" Target="slide180.xml"/><Relationship Id="rId13" Type="http://schemas.openxmlformats.org/officeDocument/2006/relationships/slide" Target="slide110.xml"/><Relationship Id="rId3" Type="http://schemas.openxmlformats.org/officeDocument/2006/relationships/slide" Target="slide92.xml"/><Relationship Id="rId7" Type="http://schemas.openxmlformats.org/officeDocument/2006/relationships/slide" Target="slide173.xml"/><Relationship Id="rId12" Type="http://schemas.openxmlformats.org/officeDocument/2006/relationships/slide" Target="slide2180.xml"/><Relationship Id="rId17" Type="http://schemas.openxmlformats.org/officeDocument/2006/relationships/slide" Target="slide2146.xml"/><Relationship Id="rId2" Type="http://schemas.openxmlformats.org/officeDocument/2006/relationships/slide" Target="slide2.xml"/><Relationship Id="rId16" Type="http://schemas.openxmlformats.org/officeDocument/2006/relationships/slide" Target="slide2135.xml"/><Relationship Id="rId1" Type="http://schemas.openxmlformats.org/officeDocument/2006/relationships/slideLayout" Target="../slideLayouts/slideLayout1.xml"/><Relationship Id="rId6" Type="http://schemas.openxmlformats.org/officeDocument/2006/relationships/slide" Target="slide148.xml"/><Relationship Id="rId11" Type="http://schemas.openxmlformats.org/officeDocument/2006/relationships/slide" Target="slide2156.xml"/><Relationship Id="rId5" Type="http://schemas.openxmlformats.org/officeDocument/2006/relationships/slide" Target="slide146.xml"/><Relationship Id="rId15" Type="http://schemas.openxmlformats.org/officeDocument/2006/relationships/slide" Target="slide2132.xml"/><Relationship Id="rId10" Type="http://schemas.openxmlformats.org/officeDocument/2006/relationships/slide" Target="slide2125.xml"/><Relationship Id="rId4" Type="http://schemas.openxmlformats.org/officeDocument/2006/relationships/slide" Target="slide123.xml"/><Relationship Id="rId9" Type="http://schemas.openxmlformats.org/officeDocument/2006/relationships/slide" Target="slide135.xml"/><Relationship Id="rId14" Type="http://schemas.openxmlformats.org/officeDocument/2006/relationships/slide" Target="slide2169.xml"/></Relationships>
</file>

<file path=ppt/slides/_rels/slide83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39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4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4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49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291.xml"/><Relationship Id="rId1" Type="http://schemas.openxmlformats.org/officeDocument/2006/relationships/slideLayout" Target="../slideLayouts/slideLayout1.xml"/><Relationship Id="rId4" Type="http://schemas.openxmlformats.org/officeDocument/2006/relationships/slide" Target="slide786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50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51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52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858.xml"/></Relationships>
</file>

<file path=ppt/slides/_rels/slide853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858.xml"/></Relationships>
</file>

<file path=ppt/slides/_rels/slide854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858.xml"/></Relationships>
</file>

<file path=ppt/slides/_rels/slide855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858.xml"/></Relationships>
</file>

<file path=ppt/slides/_rels/slide856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858.xml"/></Relationships>
</file>

<file path=ppt/slides/_rels/slide857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Relationship Id="rId4" Type="http://schemas.openxmlformats.org/officeDocument/2006/relationships/slide" Target="slide858.xml"/></Relationships>
</file>

<file path=ppt/slides/_rels/slide858.xml.rels><?xml version="1.0" encoding="UTF-8" standalone="yes"?>
<Relationships xmlns="http://schemas.openxmlformats.org/package/2006/relationships"><Relationship Id="rId3" Type="http://schemas.openxmlformats.org/officeDocument/2006/relationships/slide" Target="slide78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60.xml.rels><?xml version="1.0" encoding="UTF-8" standalone="yes"?>
<Relationships xmlns="http://schemas.openxmlformats.org/package/2006/relationships"><Relationship Id="rId3" Type="http://schemas.openxmlformats.org/officeDocument/2006/relationships/slide" Target="slide892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901.xml"/><Relationship Id="rId5" Type="http://schemas.openxmlformats.org/officeDocument/2006/relationships/slide" Target="slide861.xml"/><Relationship Id="rId4" Type="http://schemas.openxmlformats.org/officeDocument/2006/relationships/slide" Target="slide896.xml"/></Relationships>
</file>

<file path=ppt/slides/_rels/slide861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62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63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64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65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68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70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72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74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76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79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80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81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863.xml"/></Relationships>
</file>

<file path=ppt/slides/_rels/slide882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83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84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85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86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87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88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89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890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91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92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93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94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95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5.xml"/><Relationship Id="rId4" Type="http://schemas.openxmlformats.org/officeDocument/2006/relationships/slide" Target="slide860.xml"/></Relationships>
</file>

<file path=ppt/slides/_rels/slide896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897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98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899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00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01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02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03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291.xml"/></Relationships>
</file>

<file path=ppt/slides/_rels/slide904.xml.rels><?xml version="1.0" encoding="UTF-8" standalone="yes"?>
<Relationships xmlns="http://schemas.openxmlformats.org/package/2006/relationships"><Relationship Id="rId3" Type="http://schemas.openxmlformats.org/officeDocument/2006/relationships/slide" Target="slide860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906.xml.rels><?xml version="1.0" encoding="UTF-8" standalone="yes"?>
<Relationships xmlns="http://schemas.openxmlformats.org/package/2006/relationships"><Relationship Id="rId8" Type="http://schemas.openxmlformats.org/officeDocument/2006/relationships/slide" Target="slide923.xml"/><Relationship Id="rId3" Type="http://schemas.openxmlformats.org/officeDocument/2006/relationships/slide" Target="slide932.xml"/><Relationship Id="rId7" Type="http://schemas.openxmlformats.org/officeDocument/2006/relationships/slide" Target="slide957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907.xml"/><Relationship Id="rId5" Type="http://schemas.openxmlformats.org/officeDocument/2006/relationships/slide" Target="slide946.xml"/><Relationship Id="rId4" Type="http://schemas.openxmlformats.org/officeDocument/2006/relationships/slide" Target="slide941.xml"/><Relationship Id="rId9" Type="http://schemas.openxmlformats.org/officeDocument/2006/relationships/slide" Target="slide2744.xml"/></Relationships>
</file>

<file path=ppt/slides/_rels/slide907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0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0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10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11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12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13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14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15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16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17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slide" Target="slide908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06.xml"/></Relationships>
</file>

<file path=ppt/slides/_rels/slide91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1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8" Type="http://schemas.openxmlformats.org/officeDocument/2006/relationships/slide" Target="slide135.xml"/><Relationship Id="rId13" Type="http://schemas.openxmlformats.org/officeDocument/2006/relationships/slide" Target="slide2169.xml"/><Relationship Id="rId3" Type="http://schemas.openxmlformats.org/officeDocument/2006/relationships/slide" Target="slide123.xml"/><Relationship Id="rId7" Type="http://schemas.openxmlformats.org/officeDocument/2006/relationships/slide" Target="slide180.xml"/><Relationship Id="rId12" Type="http://schemas.openxmlformats.org/officeDocument/2006/relationships/slide" Target="slide110.xml"/><Relationship Id="rId2" Type="http://schemas.openxmlformats.org/officeDocument/2006/relationships/slide" Target="slide2.xml"/><Relationship Id="rId16" Type="http://schemas.openxmlformats.org/officeDocument/2006/relationships/slide" Target="slide2146.xml"/><Relationship Id="rId1" Type="http://schemas.openxmlformats.org/officeDocument/2006/relationships/slideLayout" Target="../slideLayouts/slideLayout12.xml"/><Relationship Id="rId6" Type="http://schemas.openxmlformats.org/officeDocument/2006/relationships/slide" Target="slide173.xml"/><Relationship Id="rId11" Type="http://schemas.openxmlformats.org/officeDocument/2006/relationships/slide" Target="slide2180.xml"/><Relationship Id="rId5" Type="http://schemas.openxmlformats.org/officeDocument/2006/relationships/slide" Target="slide148.xml"/><Relationship Id="rId15" Type="http://schemas.openxmlformats.org/officeDocument/2006/relationships/slide" Target="slide2135.xml"/><Relationship Id="rId10" Type="http://schemas.openxmlformats.org/officeDocument/2006/relationships/slide" Target="slide2156.xml"/><Relationship Id="rId4" Type="http://schemas.openxmlformats.org/officeDocument/2006/relationships/slide" Target="slide146.xml"/><Relationship Id="rId9" Type="http://schemas.openxmlformats.org/officeDocument/2006/relationships/slide" Target="slide2125.xml"/><Relationship Id="rId14" Type="http://schemas.openxmlformats.org/officeDocument/2006/relationships/slide" Target="slide2132.xml"/></Relationships>
</file>

<file path=ppt/slides/_rels/slide920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21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22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23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24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25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26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27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2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2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0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31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8.xml"/></Relationships>
</file>

<file path=ppt/slides/_rels/slide932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3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4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5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6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7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3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40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41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42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43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44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45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46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47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4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4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50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1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2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3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4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5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6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57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58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59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60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61.xml.rels><?xml version="1.0" encoding="UTF-8" standalone="yes"?>
<Relationships xmlns="http://schemas.openxmlformats.org/package/2006/relationships"><Relationship Id="rId3" Type="http://schemas.openxmlformats.org/officeDocument/2006/relationships/slide" Target="slide291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Relationship Id="rId4" Type="http://schemas.openxmlformats.org/officeDocument/2006/relationships/slide" Target="slide906.xml"/></Relationships>
</file>

<file path=ppt/slides/_rels/slide962.xml.rels><?xml version="1.0" encoding="UTF-8" standalone="yes"?>
<Relationships xmlns="http://schemas.openxmlformats.org/package/2006/relationships"><Relationship Id="rId3" Type="http://schemas.openxmlformats.org/officeDocument/2006/relationships/slide" Target="slide906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3.xml"/></Relationships>
</file>

<file path=ppt/slides/_rels/slide964.xml.rels><?xml version="1.0" encoding="UTF-8" standalone="yes"?>
<Relationships xmlns="http://schemas.openxmlformats.org/package/2006/relationships"><Relationship Id="rId8" Type="http://schemas.openxmlformats.org/officeDocument/2006/relationships/slide" Target="slide2751.xml"/><Relationship Id="rId3" Type="http://schemas.openxmlformats.org/officeDocument/2006/relationships/slide" Target="slide2.xml"/><Relationship Id="rId7" Type="http://schemas.openxmlformats.org/officeDocument/2006/relationships/slide" Target="slide1006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slide" Target="slide965.xml"/><Relationship Id="rId5" Type="http://schemas.openxmlformats.org/officeDocument/2006/relationships/slide" Target="slide1000.xml"/><Relationship Id="rId4" Type="http://schemas.openxmlformats.org/officeDocument/2006/relationships/slide" Target="slide996.xml"/></Relationships>
</file>

<file path=ppt/slides/_rels/slide965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66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67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68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69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70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71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72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73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74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75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76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77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78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79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80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81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82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83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84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85.xml.rels><?xml version="1.0" encoding="UTF-8" standalone="yes"?>
<Relationships xmlns="http://schemas.openxmlformats.org/package/2006/relationships"><Relationship Id="rId3" Type="http://schemas.openxmlformats.org/officeDocument/2006/relationships/slide" Target="slide967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Relationship Id="rId4" Type="http://schemas.openxmlformats.org/officeDocument/2006/relationships/slide" Target="slide964.xml"/></Relationships>
</file>

<file path=ppt/slides/_rels/slide986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87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88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89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90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91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92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.xml"/></Relationships>
</file>

<file path=ppt/slides/_rels/slide993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94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95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96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12.xml"/></Relationships>
</file>

<file path=ppt/slides/_rels/slide997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98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_rels/slide999.xml.rels><?xml version="1.0" encoding="UTF-8" standalone="yes"?>
<Relationships xmlns="http://schemas.openxmlformats.org/package/2006/relationships"><Relationship Id="rId3" Type="http://schemas.openxmlformats.org/officeDocument/2006/relationships/slide" Target="slide964.xml"/><Relationship Id="rId2" Type="http://schemas.openxmlformats.org/officeDocument/2006/relationships/slide" Target="slide2.xml"/><Relationship Id="rId1" Type="http://schemas.openxmlformats.org/officeDocument/2006/relationships/slideLayout" Target="../slideLayouts/slideLayout3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43F9175-EC1F-7503-EC80-9FC0918893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2F25015-F84F-54F3-D928-417BF00A5B3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824721A-3C80-44F1-427A-2B3F676C45DA}"/>
              </a:ext>
            </a:extLst>
          </p:cNvPr>
          <p:cNvSpPr txBox="1"/>
          <p:nvPr/>
        </p:nvSpPr>
        <p:spPr>
          <a:xfrm>
            <a:off x="0" y="6436597"/>
            <a:ext cx="12192000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© Église Archange Michel &amp; Saint Georges – Villejuif – FRANCE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4E39F63-C4FA-6F63-0119-49A0941298C7}"/>
              </a:ext>
            </a:extLst>
          </p:cNvPr>
          <p:cNvSpPr txBox="1"/>
          <p:nvPr/>
        </p:nvSpPr>
        <p:spPr>
          <a:xfrm>
            <a:off x="0" y="6436597"/>
            <a:ext cx="12192000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b="1" kern="0" dirty="0">
                <a:ln w="3175">
                  <a:solidFill>
                    <a:prstClr val="black"/>
                  </a:solidFill>
                </a:ln>
                <a:solidFill>
                  <a:prstClr val="white"/>
                </a:solidFill>
                <a:latin typeface="Dco" pitchFamily="2" charset="0"/>
              </a:rPr>
              <a:t>© Diocèse Copte Orthodoxe de Paris et du Nord de la France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864C865-3773-8DD5-53E0-CA24A3E0333C}"/>
              </a:ext>
            </a:extLst>
          </p:cNvPr>
          <p:cNvSpPr/>
          <p:nvPr/>
        </p:nvSpPr>
        <p:spPr>
          <a:xfrm>
            <a:off x="404875" y="4503253"/>
            <a:ext cx="11382251" cy="16516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200" dirty="0">
                <a:solidFill>
                  <a:prstClr val="white"/>
                </a:solidFill>
                <a:latin typeface="Dco" pitchFamily="2" charset="0"/>
              </a:rPr>
              <a:t>Chants de l'Eucharistie et des Saints</a:t>
            </a:r>
          </a:p>
          <a:p>
            <a:pPr algn="ctr" defTabSz="1219170">
              <a:defRPr/>
            </a:pP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Nihumnologi`a</a:t>
            </a:r>
            <a:r>
              <a:rPr lang="fr-FR" sz="3200" dirty="0">
                <a:solidFill>
                  <a:prstClr val="white"/>
                </a:solidFill>
                <a:latin typeface="CS Avva Shenouda" panose="020B7200000000000000" pitchFamily="34" charset="0"/>
              </a:rPr>
              <a:t> nem </a:t>
            </a: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Nidoxologi`a</a:t>
            </a:r>
            <a:r>
              <a:rPr lang="fr-FR" sz="3200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nny`e;ouab</a:t>
            </a:r>
            <a:r>
              <a:rPr lang="fr-FR" sz="3200" dirty="0">
                <a:solidFill>
                  <a:prstClr val="white"/>
                </a:solidFill>
                <a:latin typeface="CS Avva Shenouda" panose="020B7200000000000000" pitchFamily="34" charset="0"/>
              </a:rPr>
              <a:t> nem ]</a:t>
            </a: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Eu,aricti`a</a:t>
            </a:r>
            <a:endParaRPr lang="fr-FR" sz="3200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ar-AE" sz="3733" dirty="0">
                <a:solidFill>
                  <a:prstClr val="white"/>
                </a:solidFill>
                <a:latin typeface="Aptos" panose="02110004020202020204"/>
                <a:cs typeface="Arial" panose="020B0604020202020204" pitchFamily="34" charset="0"/>
              </a:rPr>
              <a:t>ألحان </a:t>
            </a:r>
            <a:r>
              <a:rPr lang="ar-AE" sz="3733" dirty="0" err="1">
                <a:solidFill>
                  <a:prstClr val="white"/>
                </a:solidFill>
                <a:latin typeface="Aptos" panose="02110004020202020204"/>
                <a:cs typeface="Arial" panose="020B0604020202020204" pitchFamily="34" charset="0"/>
              </a:rPr>
              <a:t>وتماجيد</a:t>
            </a:r>
            <a:r>
              <a:rPr lang="ar-AE" sz="3733" dirty="0">
                <a:solidFill>
                  <a:prstClr val="white"/>
                </a:solidFill>
                <a:latin typeface="Aptos" panose="02110004020202020204"/>
                <a:cs typeface="Arial" panose="020B0604020202020204" pitchFamily="34" charset="0"/>
              </a:rPr>
              <a:t> القديسين والتوزيع</a:t>
            </a:r>
            <a:endParaRPr lang="fr-FR" sz="3733" dirty="0">
              <a:solidFill>
                <a:prstClr val="white"/>
              </a:solidFill>
              <a:latin typeface="Aptos" panose="02110004020202020204"/>
            </a:endParaRPr>
          </a:p>
        </p:txBody>
      </p:sp>
      <p:pic>
        <p:nvPicPr>
          <p:cNvPr id="8" name="Image 7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AD527B81-8D0F-B9F5-B7C9-FE708ED92A1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5830" y="455204"/>
            <a:ext cx="3840341" cy="3840341"/>
          </a:xfrm>
          <a:prstGeom prst="flowChartConnector">
            <a:avLst/>
          </a:prstGeom>
        </p:spPr>
      </p:pic>
      <p:pic>
        <p:nvPicPr>
          <p:cNvPr id="9" name="Image 8" descr="Une image contenant dessin, illustration, clipart, fiction&#10;&#10;Description générée automatiquement">
            <a:extLst>
              <a:ext uri="{FF2B5EF4-FFF2-40B4-BE49-F238E27FC236}">
                <a16:creationId xmlns:a16="http://schemas.microsoft.com/office/drawing/2014/main" id="{187DF101-C259-9512-4593-A4702A19531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246" y="451333"/>
            <a:ext cx="1449681" cy="2382784"/>
          </a:xfrm>
          <a:prstGeom prst="rect">
            <a:avLst/>
          </a:prstGeom>
        </p:spPr>
      </p:pic>
      <p:pic>
        <p:nvPicPr>
          <p:cNvPr id="10" name="Image 9" descr="Une image contenant dessin, peinture, Visage humain, habits&#10;&#10;Description générée automatiquement">
            <a:extLst>
              <a:ext uri="{FF2B5EF4-FFF2-40B4-BE49-F238E27FC236}">
                <a16:creationId xmlns:a16="http://schemas.microsoft.com/office/drawing/2014/main" id="{5769B8C6-06B7-D6AE-6A7C-A4022204710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51584" y="451041"/>
            <a:ext cx="1605947" cy="2458955"/>
          </a:xfrm>
          <a:prstGeom prst="rect">
            <a:avLst/>
          </a:prstGeom>
        </p:spPr>
      </p:pic>
      <p:pic>
        <p:nvPicPr>
          <p:cNvPr id="11" name="Image 10" descr="Une image contenant dessin, art, croquis, peinture&#10;&#10;Description générée automatiquement">
            <a:extLst>
              <a:ext uri="{FF2B5EF4-FFF2-40B4-BE49-F238E27FC236}">
                <a16:creationId xmlns:a16="http://schemas.microsoft.com/office/drawing/2014/main" id="{342189B7-1249-0178-BFE0-D14BA7E8D1F4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273" b="99174" l="146" r="96094">
                        <a14:foregroundMark x1="1376" y1="23849" x2="46533" y2="1446"/>
                        <a14:foregroundMark x1="46533" y1="1446" x2="84576" y2="14290"/>
                        <a14:foregroundMark x1="99327" y1="25272" x2="99854" y2="90702"/>
                        <a14:foregroundMark x1="99854" y1="90702" x2="93945" y2="99174"/>
                        <a14:foregroundMark x1="93945" y1="99174" x2="1563" y2="99174"/>
                        <a14:foregroundMark x1="1563" y1="99174" x2="517" y2="39969"/>
                        <a14:foregroundMark x1="3857" y1="22417" x2="37500" y2="2686"/>
                        <a14:foregroundMark x1="37500" y1="2686" x2="49121" y2="930"/>
                        <a14:foregroundMark x1="49121" y1="930" x2="83532" y2="11771"/>
                        <a14:foregroundMark x1="96881" y1="24101" x2="99756" y2="33884"/>
                        <a14:foregroundMark x1="99756" y1="33884" x2="99121" y2="48450"/>
                        <a14:foregroundMark x1="99121" y1="48450" x2="99854" y2="33574"/>
                        <a14:foregroundMark x1="99854" y1="33574" x2="99414" y2="68079"/>
                        <a14:foregroundMark x1="99414" y1="68079" x2="99658" y2="55579"/>
                        <a14:foregroundMark x1="99658" y1="55579" x2="99463" y2="99897"/>
                        <a14:foregroundMark x1="99463" y1="99897" x2="74707" y2="99380"/>
                        <a14:foregroundMark x1="74707" y1="99380" x2="93555" y2="97211"/>
                        <a14:foregroundMark x1="93555" y1="97211" x2="96094" y2="98037"/>
                        <a14:foregroundMark x1="90479" y1="30888" x2="92676" y2="44008"/>
                        <a14:foregroundMark x1="92676" y1="44008" x2="83545" y2="59194"/>
                        <a14:foregroundMark x1="83545" y1="59194" x2="91260" y2="72417"/>
                        <a14:foregroundMark x1="91260" y1="72417" x2="93848" y2="73967"/>
                        <a14:foregroundMark x1="41016" y1="2376" x2="47266" y2="2376"/>
                        <a14:foregroundMark x1="47266" y1="2376" x2="56006" y2="2273"/>
                        <a14:foregroundMark x1="56006" y1="2273" x2="59619" y2="2583"/>
                        <a14:foregroundMark x1="1855" y1="24690" x2="1416" y2="25103"/>
                        <a14:foregroundMark x1="990" y1="26136" x2="781" y2="26653"/>
                        <a14:foregroundMark x1="1714" y1="24350" x2="1136" y2="25777"/>
                        <a14:foregroundMark x1="1367" y1="25207" x2="456" y2="27456"/>
                        <a14:foregroundMark x1="1074" y1="27893" x2="781" y2="36364"/>
                        <a14:foregroundMark x1="586" y1="27066" x2="684" y2="36674"/>
                        <a14:backgroundMark x1="83691" y1="11364" x2="99756" y2="24174"/>
                        <a14:backgroundMark x1="265" y1="36693" x2="0" y2="39773"/>
                        <a14:backgroundMark x1="439" y1="24380" x2="1416" y2="23244"/>
                        <a14:backgroundMark x1="98" y1="24380" x2="98" y2="26136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1750" y="2890684"/>
            <a:ext cx="3617815" cy="1709981"/>
          </a:xfrm>
          <a:prstGeom prst="rect">
            <a:avLst/>
          </a:prstGeom>
        </p:spPr>
      </p:pic>
      <p:pic>
        <p:nvPicPr>
          <p:cNvPr id="12" name="Image 11" descr="Une image contenant dessin humoristique, affiche, texte, illustration&#10;&#10;Description générée automatiquement">
            <a:extLst>
              <a:ext uri="{FF2B5EF4-FFF2-40B4-BE49-F238E27FC236}">
                <a16:creationId xmlns:a16="http://schemas.microsoft.com/office/drawing/2014/main" id="{2C8DFAED-1820-D7C0-C6B0-C1FDD36C7D47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1622" y="458986"/>
            <a:ext cx="1348629" cy="2008721"/>
          </a:xfrm>
          <a:prstGeom prst="rect">
            <a:avLst/>
          </a:prstGeom>
        </p:spPr>
      </p:pic>
      <p:pic>
        <p:nvPicPr>
          <p:cNvPr id="13" name="Image 12" descr="Une image contenant illustration, fiction, Dessin animé, clipart&#10;&#10;Description générée automatiquement">
            <a:extLst>
              <a:ext uri="{FF2B5EF4-FFF2-40B4-BE49-F238E27FC236}">
                <a16:creationId xmlns:a16="http://schemas.microsoft.com/office/drawing/2014/main" id="{07FAD7B5-4EC6-D834-9334-0ACB6B776D0D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7699" y="455204"/>
            <a:ext cx="1096427" cy="2008721"/>
          </a:xfrm>
          <a:prstGeom prst="rect">
            <a:avLst/>
          </a:prstGeom>
        </p:spPr>
      </p:pic>
      <p:pic>
        <p:nvPicPr>
          <p:cNvPr id="14" name="Image 13" descr="Une image contenant dessin, peinture, illustration, habits&#10;&#10;Description générée automatiquement">
            <a:extLst>
              <a:ext uri="{FF2B5EF4-FFF2-40B4-BE49-F238E27FC236}">
                <a16:creationId xmlns:a16="http://schemas.microsoft.com/office/drawing/2014/main" id="{E9DF0AB6-5E5D-07E4-0377-96BC138A3332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02024" y="455204"/>
            <a:ext cx="1027377" cy="2008721"/>
          </a:xfrm>
          <a:prstGeom prst="rect">
            <a:avLst/>
          </a:prstGeom>
        </p:spPr>
      </p:pic>
      <p:pic>
        <p:nvPicPr>
          <p:cNvPr id="15" name="Image 14" descr="Une image contenant habits, dessin, illustration, peinture&#10;&#10;Description générée automatiquement">
            <a:extLst>
              <a:ext uri="{FF2B5EF4-FFF2-40B4-BE49-F238E27FC236}">
                <a16:creationId xmlns:a16="http://schemas.microsoft.com/office/drawing/2014/main" id="{F88B4815-44FB-837E-43C0-DE9EAC1392E4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05122" y="2714760"/>
            <a:ext cx="1508633" cy="2008721"/>
          </a:xfrm>
          <a:prstGeom prst="rect">
            <a:avLst/>
          </a:prstGeom>
        </p:spPr>
      </p:pic>
      <p:pic>
        <p:nvPicPr>
          <p:cNvPr id="16" name="Image 15" descr="Une image contenant Prophète, art, habits, église&#10;&#10;Description générée automatiquement">
            <a:extLst>
              <a:ext uri="{FF2B5EF4-FFF2-40B4-BE49-F238E27FC236}">
                <a16:creationId xmlns:a16="http://schemas.microsoft.com/office/drawing/2014/main" id="{CF3DB469-06FF-DF61-AA06-CA80890D056A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48779" y="2714758"/>
            <a:ext cx="976220" cy="1788495"/>
          </a:xfrm>
          <a:prstGeom prst="rect">
            <a:avLst/>
          </a:prstGeom>
        </p:spPr>
      </p:pic>
      <p:pic>
        <p:nvPicPr>
          <p:cNvPr id="17" name="Image 16" descr="Une image contenant habits, Prophète, église, vêtement sacerdotal&#10;&#10;Description générée automatiquement">
            <a:extLst>
              <a:ext uri="{FF2B5EF4-FFF2-40B4-BE49-F238E27FC236}">
                <a16:creationId xmlns:a16="http://schemas.microsoft.com/office/drawing/2014/main" id="{0114BC8B-8640-59C8-905E-BECDA249F09D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92437" y="2710597"/>
            <a:ext cx="976220" cy="1788495"/>
          </a:xfrm>
          <a:prstGeom prst="rect">
            <a:avLst/>
          </a:prstGeom>
        </p:spPr>
      </p:pic>
      <p:pic>
        <p:nvPicPr>
          <p:cNvPr id="18" name="Image 17">
            <a:extLst>
              <a:ext uri="{FF2B5EF4-FFF2-40B4-BE49-F238E27FC236}">
                <a16:creationId xmlns:a16="http://schemas.microsoft.com/office/drawing/2014/main" id="{269FA5CE-78A3-D128-B5CE-85E0D1A085F7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948083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مُبَارَكٌ أَنْتَ بِالْحَقِيقَةِ، مَعَ أَبِيكَ الصَّالِحِ، وَالرُّوحِ الْقُدُسِ، لِأَنَّكَ (أَتَيْتَ / قُمْتَ) وَخَلَّصْتَنَا.</a:t>
            </a:r>
            <a:endParaRPr lang="fr-FR" sz="5333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Avva_Marcos" panose="04020500000000000000" pitchFamily="82" charset="0"/>
              </a:rPr>
              <a:t>K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aly;wc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nem Pekiwt `n`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aga;oc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Pi`pneuma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e;ouab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je (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/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aktwnk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)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akcw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859247"/>
            <a:ext cx="1219199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Bénis es-Tu en vérité</a:t>
            </a:r>
            <a:b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Ton Père très bon</a:t>
            </a:r>
            <a:b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le Saint-Esprit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Tu (vins / ressuscitas) et nous sauvas.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A4AFD8C-2383-1002-C9B8-E848EA86E78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K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1285881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وأعطاها الخيرات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التي لم ترها عين.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 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da-DK" sz="4800" dirty="0">
                <a:solidFill>
                  <a:prstClr val="white"/>
                </a:solidFill>
                <a:latin typeface="CS Avva Shenouda" pitchFamily="34" charset="0"/>
              </a:rPr>
              <a:t>Af] nac `nni`aga;on @ ny`ete `mpe bal nau `erwou. Vai... 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il lui donna les bienfaits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l’œil n’a jamais vus.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31E7500-4C9C-4437-8372-7BB708425CB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C810AD0-B5C0-6751-5192-2357EFF357E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259615910"/>
      </p:ext>
    </p:extLst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دخول المسيح الهيكل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entrée du Christ au Temple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379641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دخول المسيح الهيكل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C30F3A4-68D8-4A61-924F-7EA76B3BA3E8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73551719"/>
      </p:ext>
    </p:extLst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3"/>
          <a:ext cx="11713301" cy="5827040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2848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لمن رفع الإنسان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الترابي واحياه بالإيمان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لمن وعد سمعان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واتم الوعد له وأوفاه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ذاك الكاهن القديس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كان يخدم في قبة التقديس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شيخ تقى وحبر نفيس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كما وصفه انجيل الله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ذكر في الأنبياء الأولين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 العذراء تحبل بجنين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هو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بيقين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الله معنا تفسير معناه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سمعان أحد السبعين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مترجمي التوراة للغة اليونانيين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قرأ فيها العذراء تحبل بجنين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فغرق في الفكر وتاه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في عيد دخول المسيح الهيكل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دخول المسيح الهيكل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BB466CD-0257-49FB-87B8-2E13A0F5C67C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030559310"/>
      </p:ext>
    </p:extLst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شك وعقله تحير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وقال هنا فكرى تغير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تروى كيف يترجم ويدبر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فأبدل اسم العذراء بالفتاة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فأوحى له الروح المعبود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أنك لا ترى الموت المحدود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يظهر ذلك المولود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بجسد بشرى وبالعين تراه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هو المسيح رب الأرباب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يولد من عذراء عقب الأحقاب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عند حلول زمانه بحساب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وعلى ذراعيك تحمله وتراه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لهذا الوعد عمر سمعان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وعاش كثيراً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الأزمان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منتظرا ظهور الإله الديان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بتمام السر وتفسير معناه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دخول المسيح الهيكل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3AB2E207-6BCB-4C65-BF04-216EFFE5EC67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90663526"/>
      </p:ext>
    </p:extLst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حان الوقت المحتم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الله لغبريال تقدم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عذراء تسمى مريم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وبشرها بحلول ابن الله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بهذه المواعيد قد كملت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ونبؤة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أشعيا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قد صدقت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مريم عذراء وقد ولدت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وأكمل لسمعان ما أوحاه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في ختام الأربعين من الأيام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لتطهير الأم بعد ميلاد الغلام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يقدم قربان زوج يمام أو حمام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كناموس موسى الموحى من الله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فأتي الطفل مع ابويه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فحمله سمعان على ذراعيه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ومجد الله الذي أوحى إليه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وأتم الوعد واوفاه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دخول المسيح الهيكل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14F3B3A-5CF0-4A55-94DB-026472CB0B1E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799468321"/>
      </p:ext>
    </p:extLst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5744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2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سمعان يا سيد الأنام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الآن اطلق عبدك بسلام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عيني أبصرتا بالتمام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خلاصك الذي أعددته يا الله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نورا لجميع الأمم والشعوب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ومجداً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لإسرائيل آل يعقوب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ولهذا الكلام المرهوب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دهش وتعجب أبواه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فباركهما سمعان باهتمام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وقال لمريم ببيان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هذا جعل لسقوط وقيام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كثيرين في اسرائيل الذي يترجاه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وأنت سيجوز سيف في نفسك</a:t>
                      </a:r>
                      <a:endParaRPr kumimoji="0" lang="fr-FR" sz="33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تكشف افكار بني جنسك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مختارة أنت من بطن أمك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لتمام الوعد الذي به فاه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دخول المسيح الهيكل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4" action="ppaction://hlinksldjump"/>
            <a:extLst>
              <a:ext uri="{FF2B5EF4-FFF2-40B4-BE49-F238E27FC236}">
                <a16:creationId xmlns:a16="http://schemas.microsoft.com/office/drawing/2014/main" id="{9EB00913-37D7-43C4-B7E5-DEF370B22DCE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735844842"/>
      </p:ext>
    </p:extLst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50"/>
          <a:ext cx="12097344" cy="6347143"/>
        </p:xfrm>
        <a:graphic>
          <a:graphicData uri="http://schemas.openxmlformats.org/drawingml/2006/table">
            <a:tbl>
              <a:tblPr rtl="1"/>
              <a:tblGrid>
                <a:gridCol w="57443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2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4859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وحنة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النبية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إبنة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فنوئيل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المتعبدة في الهيكل الزمن الطويل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شهدت معترفة بقول جليل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محدثة عن كل منتظر فداه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فرجع يوسف والعذراء والغلام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الناصرة في أمن وسلام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والصبى يتقوى وينمو في القوام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ممتلئا حكمة وعليه نعمة الله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وأما سمعان الذي رآه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 الهيكل حملته يداه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فقد أدركته الوفاه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وانتقل إلى رحمة مولاه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دخول المسيح الهيكل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ACD56CA-3ED6-42D5-827C-9E1D4DC5BDEF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637734363"/>
      </p:ext>
    </p:extLst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entrée du Christ au Temple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1DEFFE91-51F2-4FDA-ABD1-478A388D3D18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C0A35F1-2787-988F-7997-3B497159B116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1613449"/>
      </p:ext>
    </p:extLst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D2AC803D-06E8-4E4F-819E-A04DC1E63BB8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4E22BE0-6130-D7F4-37B2-662CAB1824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6237155"/>
      </p:ext>
    </p:extLst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</a:t>
            </a:r>
            <a:r>
              <a:rPr lang="ar-EG" sz="5333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</a:t>
            </a:r>
            <a:r>
              <a:rPr lang="ar-EG" sz="5333" i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ابْنُ الله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دخل إلى الهيكل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</a:t>
            </a:r>
            <a:r>
              <a:rPr lang="es-ES" sz="3733" dirty="0">
                <a:solidFill>
                  <a:prstClr val="white"/>
                </a:solidFill>
                <a:latin typeface="CS Avva Shenouda" pitchFamily="34" charset="0"/>
              </a:rPr>
              <a:t>Pen¡ I=y=c P</a:t>
            </a:r>
            <a:r>
              <a:rPr lang="es-ES" sz="3733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es-ES" sz="3733" i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s-ES" sz="3733" i="1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s-ES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s-ES" sz="3733" i="1" dirty="0" err="1">
                <a:solidFill>
                  <a:prstClr val="white"/>
                </a:solidFill>
                <a:latin typeface="CS Avva Shenouda" pitchFamily="34" charset="0"/>
              </a:rPr>
              <a:t>m`V</a:t>
            </a:r>
            <a:r>
              <a:rPr lang="es-ES" sz="3733" i="1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afse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4077073"/>
            <a:ext cx="11233248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le Fils de Dieu S'est présenté au temple</a:t>
            </a:r>
          </a:p>
          <a:p>
            <a:pPr algn="ctr" defTabSz="1219170"/>
            <a:r>
              <a:rPr lang="fr-FR" sz="3200" b="1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  <a:endParaRPr lang="fr-FR" sz="32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18D5A0F1-E681-43F2-9B96-33FE4ECC3612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56CEC2F9-5B61-CCB2-0A3D-EC2498CE0982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995723646"/>
      </p:ext>
    </p:extLst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28E612B3-1778-40E6-AE04-4F73B3706D58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759D5D0-9BCA-E0B5-0FE7-9ACF7E0156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1357655"/>
              </p:ext>
            </p:extLst>
          </p:nvPr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3072272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7B6C90-90DE-0ACE-F9CA-D3065146FF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C9D5852-61F9-BAFD-0271-5A8CD82D1AD6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058C237-3E94-E6F4-0FC0-62513ADD88AA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F33BC61-1EDA-8C00-CBF4-328EB2E69D89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4EFCD1A-430F-4EF7-56F9-5EE1052301E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9A8FCCC-890E-5C4C-0731-AEF3D98793A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15430173"/>
      </p:ext>
    </p:extLst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3BBC43-345F-09F8-2ACE-326B63ECC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7C20C67-6AA4-AEBB-69DC-2C505C1EB8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584300D-E9AA-BA24-DA02-284631ECFCD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F9D82A6-C336-9092-5034-FBCFFBEC0D9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6018311"/>
      </p:ext>
    </p:extLst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109515" y="188642"/>
            <a:ext cx="11939147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du saint grand Carême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6317889" y="1419402"/>
            <a:ext cx="2520000" cy="774000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O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unis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] </a:t>
            </a:r>
          </a:p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CS Avva Shenouda" panose="020B7200000000000000" pitchFamily="34" charset="0"/>
              </a:rPr>
              <a:t>(</a:t>
            </a:r>
            <a:r>
              <a:rPr lang="fr-F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Samedi &amp; Dimanche</a:t>
            </a:r>
            <a:r>
              <a:rPr lang="fr-FR" sz="1600" dirty="0">
                <a:solidFill>
                  <a:prstClr val="white"/>
                </a:solidFill>
                <a:latin typeface="CS Avva Shenouda" panose="020B7200000000000000" pitchFamily="34" charset="0"/>
              </a:rPr>
              <a:t>)</a:t>
            </a: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9336642" y="1420011"/>
            <a:ext cx="2520000" cy="774000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400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</a:p>
          <a:p>
            <a:pPr algn="ctr" defTabSz="1219170"/>
            <a:r>
              <a:rPr lang="pt-B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(Lundi au Vendredi</a:t>
            </a:r>
            <a:r>
              <a:rPr lang="pt-BR" sz="1867" dirty="0">
                <a:solidFill>
                  <a:prstClr val="white"/>
                </a:solidFill>
                <a:latin typeface="Book Antiqua" panose="02040602050305030304" pitchFamily="18" charset="0"/>
              </a:rPr>
              <a:t>)</a:t>
            </a:r>
            <a:endParaRPr lang="fr-FR" sz="1867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1" name="Rectangle 10">
            <a:hlinkClick r:id="rId5" action="ppaction://hlinksldjump"/>
          </p:cNvPr>
          <p:cNvSpPr/>
          <p:nvPr/>
        </p:nvSpPr>
        <p:spPr>
          <a:xfrm>
            <a:off x="365228" y="2348880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Cantique de Miséricorde pour le Carême</a:t>
            </a:r>
          </a:p>
        </p:txBody>
      </p:sp>
      <p:sp>
        <p:nvSpPr>
          <p:cNvPr id="21" name="Rectangle 20">
            <a:hlinkClick r:id="rId6" action="ppaction://hlinksldjump"/>
          </p:cNvPr>
          <p:cNvSpPr/>
          <p:nvPr/>
        </p:nvSpPr>
        <p:spPr>
          <a:xfrm>
            <a:off x="6317889" y="2348880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الصوم </a:t>
            </a:r>
            <a:r>
              <a:rPr lang="ar-EG" sz="2133" b="1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</a:t>
            </a:r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للنفس ثبات</a:t>
            </a:r>
          </a:p>
        </p:txBody>
      </p:sp>
      <p:sp>
        <p:nvSpPr>
          <p:cNvPr id="22" name="Rectangle 21">
            <a:hlinkClick r:id="rId7" action="ppaction://hlinksldjump"/>
          </p:cNvPr>
          <p:cNvSpPr/>
          <p:nvPr/>
        </p:nvSpPr>
        <p:spPr>
          <a:xfrm>
            <a:off x="365228" y="2780928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Cantique pour le Carême</a:t>
            </a:r>
          </a:p>
        </p:txBody>
      </p:sp>
      <p:sp>
        <p:nvSpPr>
          <p:cNvPr id="23" name="Rectangle 22">
            <a:hlinkClick r:id="rId8" action="ppaction://hlinksldjump"/>
          </p:cNvPr>
          <p:cNvSpPr/>
          <p:nvPr/>
        </p:nvSpPr>
        <p:spPr>
          <a:xfrm>
            <a:off x="6317889" y="2780928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الصوم : مديح الصوم </a:t>
            </a:r>
            <a:r>
              <a:rPr lang="ar-EG" sz="2133" b="1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</a:t>
            </a:r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يا شعب يسوع</a:t>
            </a:r>
          </a:p>
        </p:txBody>
      </p:sp>
      <p:sp>
        <p:nvSpPr>
          <p:cNvPr id="24" name="Rectangle 23">
            <a:hlinkClick r:id="rId9" action="ppaction://hlinksldjump"/>
          </p:cNvPr>
          <p:cNvSpPr/>
          <p:nvPr/>
        </p:nvSpPr>
        <p:spPr>
          <a:xfrm>
            <a:off x="365228" y="3212976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Dimanche des Trésors</a:t>
            </a:r>
          </a:p>
        </p:txBody>
      </p:sp>
      <p:sp>
        <p:nvSpPr>
          <p:cNvPr id="25" name="Rectangle 24">
            <a:hlinkClick r:id="rId10" action="ppaction://hlinksldjump"/>
          </p:cNvPr>
          <p:cNvSpPr/>
          <p:nvPr/>
        </p:nvSpPr>
        <p:spPr>
          <a:xfrm>
            <a:off x="6317889" y="3212976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الأول من الصوم الكبير</a:t>
            </a:r>
          </a:p>
        </p:txBody>
      </p:sp>
      <p:sp>
        <p:nvSpPr>
          <p:cNvPr id="26" name="Rectangle 25">
            <a:hlinkClick r:id="rId11" action="ppaction://hlinksldjump"/>
          </p:cNvPr>
          <p:cNvSpPr/>
          <p:nvPr/>
        </p:nvSpPr>
        <p:spPr>
          <a:xfrm>
            <a:off x="365228" y="3645024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Dimanche de la Tentation</a:t>
            </a:r>
          </a:p>
        </p:txBody>
      </p:sp>
      <p:sp>
        <p:nvSpPr>
          <p:cNvPr id="27" name="Rectangle 26">
            <a:hlinkClick r:id="rId12" action="ppaction://hlinksldjump"/>
          </p:cNvPr>
          <p:cNvSpPr/>
          <p:nvPr/>
        </p:nvSpPr>
        <p:spPr>
          <a:xfrm>
            <a:off x="6317889" y="3645024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للأحد الثاني من الصوم الكبير</a:t>
            </a:r>
          </a:p>
        </p:txBody>
      </p:sp>
      <p:sp>
        <p:nvSpPr>
          <p:cNvPr id="28" name="Rectangle 27">
            <a:hlinkClick r:id="rId13" action="ppaction://hlinksldjump"/>
          </p:cNvPr>
          <p:cNvSpPr/>
          <p:nvPr/>
        </p:nvSpPr>
        <p:spPr>
          <a:xfrm>
            <a:off x="365228" y="4077072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Dimanche du Fils Prodigue</a:t>
            </a:r>
          </a:p>
        </p:txBody>
      </p:sp>
      <p:sp>
        <p:nvSpPr>
          <p:cNvPr id="29" name="Rectangle 28">
            <a:hlinkClick r:id="rId14" action="ppaction://hlinksldjump"/>
          </p:cNvPr>
          <p:cNvSpPr/>
          <p:nvPr/>
        </p:nvSpPr>
        <p:spPr>
          <a:xfrm>
            <a:off x="6317889" y="4077072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الثالث من الصوم الكبير</a:t>
            </a:r>
          </a:p>
        </p:txBody>
      </p:sp>
      <p:sp>
        <p:nvSpPr>
          <p:cNvPr id="30" name="Rectangle 29">
            <a:hlinkClick r:id="rId15" action="ppaction://hlinksldjump"/>
          </p:cNvPr>
          <p:cNvSpPr/>
          <p:nvPr/>
        </p:nvSpPr>
        <p:spPr>
          <a:xfrm>
            <a:off x="365228" y="4509120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Dimanche de la Samaritaine</a:t>
            </a:r>
          </a:p>
        </p:txBody>
      </p:sp>
      <p:sp>
        <p:nvSpPr>
          <p:cNvPr id="31" name="Rectangle 30">
            <a:hlinkClick r:id="rId16" action="ppaction://hlinksldjump"/>
          </p:cNvPr>
          <p:cNvSpPr/>
          <p:nvPr/>
        </p:nvSpPr>
        <p:spPr>
          <a:xfrm>
            <a:off x="6317889" y="4509120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الرابع من الصوم الكبير</a:t>
            </a:r>
          </a:p>
        </p:txBody>
      </p:sp>
      <p:sp>
        <p:nvSpPr>
          <p:cNvPr id="32" name="Rectangle 31">
            <a:hlinkClick r:id="rId17" action="ppaction://hlinksldjump"/>
          </p:cNvPr>
          <p:cNvSpPr/>
          <p:nvPr/>
        </p:nvSpPr>
        <p:spPr>
          <a:xfrm>
            <a:off x="365228" y="4941168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Dimanche du Paralytique</a:t>
            </a:r>
          </a:p>
        </p:txBody>
      </p:sp>
      <p:sp>
        <p:nvSpPr>
          <p:cNvPr id="33" name="Rectangle 32">
            <a:hlinkClick r:id="rId18" action="ppaction://hlinksldjump"/>
          </p:cNvPr>
          <p:cNvSpPr/>
          <p:nvPr/>
        </p:nvSpPr>
        <p:spPr>
          <a:xfrm>
            <a:off x="6317889" y="4941168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الخامس من الصوم الكبير</a:t>
            </a:r>
          </a:p>
        </p:txBody>
      </p:sp>
      <p:sp>
        <p:nvSpPr>
          <p:cNvPr id="36" name="Rectangle 35">
            <a:hlinkClick r:id="rId19" action="ppaction://hlinksldjump"/>
          </p:cNvPr>
          <p:cNvSpPr/>
          <p:nvPr/>
        </p:nvSpPr>
        <p:spPr>
          <a:xfrm>
            <a:off x="365228" y="5373216"/>
            <a:ext cx="5538753" cy="33855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itchFamily="18" charset="0"/>
              </a:rPr>
              <a:t>Dimanche de l’Aveugle-Né</a:t>
            </a:r>
          </a:p>
        </p:txBody>
      </p:sp>
      <p:sp>
        <p:nvSpPr>
          <p:cNvPr id="37" name="Rectangle 36">
            <a:hlinkClick r:id="rId20" action="ppaction://hlinksldjump"/>
          </p:cNvPr>
          <p:cNvSpPr/>
          <p:nvPr/>
        </p:nvSpPr>
        <p:spPr>
          <a:xfrm>
            <a:off x="6317889" y="5373216"/>
            <a:ext cx="5538753" cy="33855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133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السادس من الصوم الكبير</a:t>
            </a:r>
          </a:p>
        </p:txBody>
      </p:sp>
      <p:sp>
        <p:nvSpPr>
          <p:cNvPr id="34" name="Rectangle 33">
            <a:hlinkClick r:id="rId21" action="ppaction://hlinksldjump"/>
          </p:cNvPr>
          <p:cNvSpPr/>
          <p:nvPr/>
        </p:nvSpPr>
        <p:spPr>
          <a:xfrm>
            <a:off x="376325" y="1420328"/>
            <a:ext cx="2520000" cy="77214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35" name="Rectangle 34">
            <a:hlinkClick r:id="rId22" action="ppaction://hlinksldjump"/>
          </p:cNvPr>
          <p:cNvSpPr/>
          <p:nvPr/>
        </p:nvSpPr>
        <p:spPr>
          <a:xfrm>
            <a:off x="2237163" y="5829267"/>
            <a:ext cx="7795275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2133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a=l. /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8" name="ZoneTexte 3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des chants pour le </a:t>
            </a:r>
            <a:r>
              <a:rPr lang="fr-FR" sz="2133" dirty="0" err="1">
                <a:solidFill>
                  <a:prstClr val="white"/>
                </a:solidFill>
                <a:latin typeface="Book Antiqua" pitchFamily="18" charset="0"/>
              </a:rPr>
              <a:t>Le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saint grand Carême</a:t>
            </a:r>
          </a:p>
        </p:txBody>
      </p:sp>
      <p:sp>
        <p:nvSpPr>
          <p:cNvPr id="2" name="Rectangle 1">
            <a:hlinkClick r:id="rId23" action="ppaction://hlinksldjump"/>
            <a:extLst>
              <a:ext uri="{FF2B5EF4-FFF2-40B4-BE49-F238E27FC236}">
                <a16:creationId xmlns:a16="http://schemas.microsoft.com/office/drawing/2014/main" id="{B8514B43-B886-B168-F180-86E1E86EF846}"/>
              </a:ext>
            </a:extLst>
          </p:cNvPr>
          <p:cNvSpPr/>
          <p:nvPr/>
        </p:nvSpPr>
        <p:spPr>
          <a:xfrm>
            <a:off x="3395078" y="1412412"/>
            <a:ext cx="2520000" cy="774000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21451034"/>
      </p:ext>
    </p:extLst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56764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sp>
        <p:nvSpPr>
          <p:cNvPr id="2" name="ZoneTexte 1">
            <a:hlinkClick r:id="rId4" action="ppaction://hlinksldjump"/>
            <a:extLst>
              <a:ext uri="{FF2B5EF4-FFF2-40B4-BE49-F238E27FC236}">
                <a16:creationId xmlns:a16="http://schemas.microsoft.com/office/drawing/2014/main" id="{268379B8-C014-27FE-6C37-86E4797543B7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2489265866"/>
      </p:ext>
    </p:extLst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432715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quarante jours et quarante nuits.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5609AC6-F6D1-4AF8-9AA2-D972FBD95EB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14482825"/>
      </p:ext>
    </p:extLst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397FA2D-C5A7-471F-8A57-C4CD9FBC1FE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A5BF824-8A16-4A8B-78B3-A76FB45F6AC9}"/>
              </a:ext>
            </a:extLst>
          </p:cNvPr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FA3835F-B3C8-7524-317D-9F5474E9B561}"/>
              </a:ext>
            </a:extLst>
          </p:cNvPr>
          <p:cNvSpPr/>
          <p:nvPr/>
        </p:nvSpPr>
        <p:spPr>
          <a:xfrm>
            <a:off x="431371" y="332656"/>
            <a:ext cx="6240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==l.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73C4E3B-0B38-368B-6161-DCBF4CD2241B}"/>
              </a:ext>
            </a:extLst>
          </p:cNvPr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8" name="ZoneTexte 7">
            <a:hlinkClick r:id="rId4" action="ppaction://hlinksldjump"/>
            <a:extLst>
              <a:ext uri="{FF2B5EF4-FFF2-40B4-BE49-F238E27FC236}">
                <a16:creationId xmlns:a16="http://schemas.microsoft.com/office/drawing/2014/main" id="{28BDF83D-497F-993B-FE83-529E1B84F3E6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3916450229"/>
      </p:ext>
    </p:extLst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71AD07F-2CB0-5AC9-43F4-BE43B1FFB6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71977F8-236B-FE3B-C021-5B7279EDE3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0540226"/>
              </p:ext>
            </p:extLst>
          </p:nvPr>
        </p:nvGraphicFramePr>
        <p:xfrm>
          <a:off x="426000" y="531000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I=y=c P=,=c ernycteuin `e`hryi `ejwn @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`n`hme `n`ehoou nem `hme `n`ejwrh.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يَسُوعُ الْمَسِيح صَامَ عَنَّا، أَرْبَعِينَ يَوْماً وَأَرْبَعِينَ لَيْلَةً.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a jeûné pour nous,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quarante jours et quarante nuits.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A6D281A-D7F8-20D2-E616-9FD39465447D}"/>
              </a:ext>
            </a:extLst>
          </p:cNvPr>
          <p:cNvSpPr txBox="1"/>
          <p:nvPr/>
        </p:nvSpPr>
        <p:spPr>
          <a:xfrm>
            <a:off x="1199456" y="6436597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05FC502-09DD-222A-CE79-803256C2EF1D}"/>
              </a:ext>
            </a:extLst>
          </p:cNvPr>
          <p:cNvSpPr txBox="1"/>
          <p:nvPr/>
        </p:nvSpPr>
        <p:spPr>
          <a:xfrm>
            <a:off x="0" y="6436600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453BB4F-D9F6-2BD5-6D29-74276B7A3B25}"/>
              </a:ext>
            </a:extLst>
          </p:cNvPr>
          <p:cNvSpPr txBox="1"/>
          <p:nvPr/>
        </p:nvSpPr>
        <p:spPr>
          <a:xfrm>
            <a:off x="0" y="6015327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305442874"/>
      </p:ext>
    </p:extLst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Psaume 150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370D6F80-25AC-49CD-B938-A067EC78A99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9166267"/>
      </p:ext>
    </p:extLst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2309950-0633-8D3B-2291-6A93C38C21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2346320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I=y=c P=,=c ernycteuin `e`hryi `ejwn @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`n`hme `n`ehoou nem `hme `n`ejwrh.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يَسُوعُ الْمَسِيح صَامَ عَنَّا، أَرْبَعِينَ يَوْماً وَأَرْبَعِينَ لَيْلَةً.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a jeûné pour nous,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quarante jours et quarante nuits.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0B2C8F5-9703-6C07-C230-C837F7577BAB}"/>
              </a:ext>
            </a:extLst>
          </p:cNvPr>
          <p:cNvSpPr txBox="1"/>
          <p:nvPr/>
        </p:nvSpPr>
        <p:spPr>
          <a:xfrm>
            <a:off x="1199456" y="6436597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Psaume 150 </a:t>
            </a: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05C2518-B56C-3C79-852E-F59E09C68624}"/>
              </a:ext>
            </a:extLst>
          </p:cNvPr>
          <p:cNvSpPr txBox="1"/>
          <p:nvPr/>
        </p:nvSpPr>
        <p:spPr>
          <a:xfrm>
            <a:off x="0" y="6436600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DD495555-F8BA-BFEB-360E-C933E08AB1FD}"/>
              </a:ext>
            </a:extLst>
          </p:cNvPr>
          <p:cNvSpPr txBox="1"/>
          <p:nvPr/>
        </p:nvSpPr>
        <p:spPr>
          <a:xfrm>
            <a:off x="0" y="6015327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683423072"/>
      </p:ext>
    </p:extLst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E8E45A8-591B-4789-8406-8007AF38D1E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38670529"/>
      </p:ext>
    </p:extLst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CD4DE6-B8F7-9088-3BFD-A6D01B2A2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936338B-8BAF-219B-30CA-F6CD441E7D0E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A245287-CBEE-7B02-A5A2-17A3476215D3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`ejwn @ `n`hme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6674541-965B-758E-510C-1395999872C8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E50B8F79-DCB7-BEA0-A39D-B444E102D37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5A45F143-8AF2-49FA-4EA6-1EF5F0000B7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D4320B3-0F91-A061-D62E-14DC1380E1B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8949408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أنت هي البرج العالي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كقول الحكيم.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`N;o gar pe pipurgoc et[oci @ kata `pcaji `mpicovoc. Vai... 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Tu es la haute tour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comme l’a dit le sage.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269F641-98F5-D1E9-B9C1-5FFC1027BAE8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E25F813-B1C2-1C42-F97F-B5B32462ED6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238623439"/>
      </p:ext>
    </p:extLst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9FE2196F-4444-4322-8DD5-F9EA34E3CF6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85155349"/>
      </p:ext>
    </p:extLst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B4D6DB-9E8D-FF8F-D66F-E367A21632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A4299C5-9B09-048B-3ADD-5CE7655ADCDC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65E6759-EFC0-B609-F603-9F97C18029A0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F9211C5-6076-BA7B-014E-EA172AB25771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5D796D1B-6347-4B1E-E0F4-EDDE3F95ECE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0C27F280-26D7-C86C-14BF-29CFBDC9627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03EE8C3-FD4B-9B01-AB22-BFA8DC81AC8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93100695"/>
      </p:ext>
    </p:extLst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FE2A61F-90E3-417C-8F1B-43D3D6EC257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35558142"/>
      </p:ext>
    </p:extLst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1AADF2-A102-B892-7697-79297EBC38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EC51971-B764-9532-3590-4732A3075BF4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E53C865-50FB-BA93-1161-2810273F5098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CEE0BC3-3082-5393-D23E-8593EA80CA1E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AB27A5EA-0D2A-A6BB-0B94-27D810FA628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C5DA3CAF-DC17-A2B8-4E4B-6E2AA5682CF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43FCE58-5235-512C-6B4E-50131A35712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747957106"/>
      </p:ext>
    </p:extLst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B3293AF-3D38-474F-A040-3BC2B16DACF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94155563"/>
      </p:ext>
    </p:extLst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56E49-B7E5-7455-2DE3-B22EA5CADB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23FBEAA-F798-337B-5BF1-819142F7BE59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CB4BC25-5E71-974A-103A-F8CCC80A6135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B8AF5DA-F83C-B2D6-9410-B34059769FAD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A74AD2FA-AFB0-CDA6-C47F-CC31A60F40D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43D96874-88EB-77FD-EA00-19161BE25F2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40C2639-FFC7-403A-6CB9-4A4DCAFD836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60517660"/>
      </p:ext>
    </p:extLst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6D601512-AE1B-4DC2-B37B-31C635BE19F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90574085"/>
      </p:ext>
    </p:extLst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EBA003-6B10-EE90-407A-270AA39BFA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6878F4D-EBE2-6C33-740E-715686444BEC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0CDD633-4D57-F87D-827A-2D6AA88A2EE7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8F70DC5-FE8F-E3ED-F054-081AB8DE8DB9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D4D963A0-115F-2367-682D-108498DE876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527A4436-F1F5-8139-E548-E14224FBF9C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A91977E-E2D6-3B2A-53E8-8060B49F867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21331158"/>
      </p:ext>
    </p:extLst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8EFC0CD-7239-4F47-8CD5-247A029D836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09351024"/>
      </p:ext>
    </p:extLst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FFEA83-959A-3861-3A2F-3073BE2AC0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56B21A4-C8FB-D9CD-B634-2E4F2B0BD5F7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B849484-0AFE-5EA8-8BB4-2C34C5AD6138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49734BD-F55F-F24E-8019-D23CD12EAD0B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292A69EF-2745-49A8-844B-21B3422C9AE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BB4A9C8C-B3E8-E0C4-AA0A-D1085A06C29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7CCD86B-61E5-8796-347F-01C6938F38A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57940540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D0E75C-AFB4-E94A-3C9B-7C79CB135C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0B8BC36-A9FE-67C7-421F-56F1DA437504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1065BB5-29B6-C54E-56CC-389E418226F9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2093059-909F-5CD9-544E-D6D623A008A5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DDCBAD7-4B02-FEFC-DEDC-9DBB284B80C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00C3428-2EBC-7434-6902-A5C3DE7462E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460360846"/>
      </p:ext>
    </p:extLst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A5F2557-088A-48BD-B45F-08C2542D1F2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07781812"/>
      </p:ext>
    </p:extLst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DFD5E2-FEEB-BF15-9019-AAD9DE9CCF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5133E0B-A840-F426-AEE0-8E97BC5B9C42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B10921C-CB2B-9B05-9800-B246837A9EC1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D0B77B9-5335-35CE-22AA-146EE86F2413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1727AE74-8BA6-B117-15FF-4A1232DA706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BC572235-2C51-3D49-ED1E-4CA6151897C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494D00D-A3D0-EBCF-9D8B-9275A0FCA91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88964219"/>
      </p:ext>
    </p:extLst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20FB59AA-C978-464A-9E23-BF4DC5DE862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406939177"/>
      </p:ext>
    </p:extLst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3CD998-0960-638D-7A43-CB7B095C21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17DF71F-A8B4-339A-8F40-899587C8A503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7C05F49-3126-F863-6943-1F5B769A51D2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12F7B7B-EAED-F141-4F51-657553DA0EB3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A869E40B-746D-E0B2-8BAB-16D3246AA39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8A8A8B5B-98FB-4143-0D85-3305DF5581D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A3E0164-2FEB-AE89-BD48-2E2CA12D599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54405373"/>
      </p:ext>
    </p:extLst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2ED7DD2-0826-4407-AB6B-6414E7F25F9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38640815"/>
      </p:ext>
    </p:extLst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AD3411-D502-4512-20DC-A1D4A853CF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6A3482E-2AB1-82D0-390D-50CAD06A9EE8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6FD2C67-BCDF-D1F0-0907-EB59F5262A57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6D53475-B757-40F6-8491-3F59682E2876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A1AD933E-5039-929B-DAC2-4A842B40AFD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BA5EC0E8-9D83-C8C4-15F9-5083F1ABC41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3B22BD5-BE4F-A4B1-9169-E099DBDD92D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409259488"/>
      </p:ext>
    </p:extLst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10EFEA4-E2A8-46AD-ABA1-7F815883A5C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950403038"/>
      </p:ext>
    </p:extLst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BDE1B0-E3AD-0F7F-F6F3-02F59AA9E1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975CB64-593D-417D-4563-A6BD88BF4409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E05821-CCB3-6295-B586-3BBDC55D873B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F2C7549-69BE-BA20-71D4-DFAB83FEA7FD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1C08D497-4398-5F67-841F-3FD3CC92DA0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F438CFBC-DDC7-0A6F-E4AC-7A5F767C5B1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409EFAF-9655-C90C-86E3-42BEE2C788E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2910238"/>
      </p:ext>
    </p:extLst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460C753-C01E-4754-9BCA-76CAF4C32A1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134727380"/>
      </p:ext>
    </p:extLst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22810F-621A-D09A-C0EF-2C39E9D9A1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02D9F2-AC94-6BD6-4BE9-43AF1F15A350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158E705-A434-BED0-5F30-D65858220C13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76CC25C-7B83-1F9E-A495-B410C3D7DFA7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79A1F48-121E-1687-389E-F1BAEC380E8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674DB127-DC54-E2CF-C0FC-C40ED1B1948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37621AE-8E68-14EA-D4AF-26CC339BCA7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541596686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أنت هي خلاص آدم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وجميع بنيه معا.</a:t>
            </a:r>
            <a:r>
              <a:rPr lang="fr-FR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`N;o gar oucw]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`nAdam @ nem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nefsyri tyrou eucop. Vai...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3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Tu es le Salut d’Adam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de tous ses fils avec.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7B140E7-4FB1-86F2-41D4-5369F472F8B8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5458EB2-FAEB-1F72-50DE-BD8754C4CF7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953985382"/>
      </p:ext>
    </p:extLst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05D8AEC-961D-46EC-959D-B780BE53B67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134483775"/>
      </p:ext>
    </p:extLst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95A224-DDFC-010F-B812-E0E115B3D4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D803315-D759-3CFE-A267-F57F12AD282A}"/>
              </a:ext>
            </a:extLst>
          </p:cNvPr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 صَامَ عَنَّا، أَرْبَعِينَ يَوْماً وَأَرْبَعِينَ لَيْلَةً.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A27F3DD-A0DA-4C0D-FBA5-3F135ED660C2}"/>
              </a:ext>
            </a:extLst>
          </p:cNvPr>
          <p:cNvSpPr/>
          <p:nvPr/>
        </p:nvSpPr>
        <p:spPr>
          <a:xfrm>
            <a:off x="336075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`A </a:t>
            </a:r>
            <a:r>
              <a:rPr lang="es-ES" sz="4800" dirty="0">
                <a:solidFill>
                  <a:prstClr val="white"/>
                </a:solidFill>
                <a:latin typeface="CS Avva Shenouda" pitchFamily="34" charset="0"/>
              </a:rPr>
              <a:t>I=y=c P=,=c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ernycteuin `e`hryi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n`hme `n`ehoou nem `hme `n`ejwrh.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034DD1A-EF63-B6CA-45F8-24329F6DE60E}"/>
              </a:ext>
            </a:extLst>
          </p:cNvPr>
          <p:cNvSpPr/>
          <p:nvPr/>
        </p:nvSpPr>
        <p:spPr>
          <a:xfrm>
            <a:off x="1487488" y="3959185"/>
            <a:ext cx="940904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a jeûné pour nous, quarante jours et quarante nuits.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1584BDBD-3354-3B5A-4068-185DAB86760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463507C4-67FC-7B50-C6B3-9670B4B57F4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7FD31FA-2242-0DB3-B32C-A1E4BE59F5D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662024130"/>
      </p:ext>
    </p:extLst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857295B-0E27-4E49-94EE-1383AE6EA75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81521302"/>
      </p:ext>
    </p:extLst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C5C18A-EA68-2338-6D70-22D8E06628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269E56F-4ABD-03DD-A0AF-41582E37FA59}"/>
              </a:ext>
            </a:extLst>
          </p:cNvPr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مبارك الآب والابن، والروح القدس، الثالوث الكامل، نسجد له ونمجده.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EEA12A6-E6ED-F4BD-74D8-073E901D4DE9}"/>
              </a:ext>
            </a:extLst>
          </p:cNvPr>
          <p:cNvSpPr/>
          <p:nvPr/>
        </p:nvSpPr>
        <p:spPr>
          <a:xfrm>
            <a:off x="431371" y="332657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G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f`cmarwout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b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Viwt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nem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Psyri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nem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Pi`pneuma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=e=;=u @ }`triac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etjyk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ebol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tenouwst</a:t>
            </a:r>
            <a:b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mmoc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ten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]`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wou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nac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C3456D4-F38D-7DCF-2120-0946C0032A5E}"/>
              </a:ext>
            </a:extLst>
          </p:cNvPr>
          <p:cNvSpPr/>
          <p:nvPr/>
        </p:nvSpPr>
        <p:spPr>
          <a:xfrm>
            <a:off x="2508901" y="408016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 est béni le Père, le Fils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le Saint Esprit :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Trinité parfaite,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nous L’adorons et La glorifions.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B515AED-CB59-8CD8-FAAE-08F2E08DF86B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8B87953-53D1-5783-DECC-876A669901D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8F9B6D5-88C9-7FE9-91CC-D8D89096B7E6}"/>
              </a:ext>
            </a:extLst>
          </p:cNvPr>
          <p:cNvSpPr txBox="1"/>
          <p:nvPr/>
        </p:nvSpPr>
        <p:spPr>
          <a:xfrm>
            <a:off x="0" y="5979484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sp>
        <p:nvSpPr>
          <p:cNvPr id="11" name="Rectangle 10">
            <a:hlinkClick r:id="rId4" action="ppaction://hlinksldjump"/>
            <a:extLst>
              <a:ext uri="{FF2B5EF4-FFF2-40B4-BE49-F238E27FC236}">
                <a16:creationId xmlns:a16="http://schemas.microsoft.com/office/drawing/2014/main" id="{BD9CF921-1175-B0A6-78A7-EB13948B85AB}"/>
              </a:ext>
            </a:extLst>
          </p:cNvPr>
          <p:cNvSpPr/>
          <p:nvPr/>
        </p:nvSpPr>
        <p:spPr>
          <a:xfrm>
            <a:off x="1" y="4270572"/>
            <a:ext cx="3419560" cy="707886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O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unis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] </a:t>
            </a:r>
          </a:p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CS Avva Shenouda" panose="020B7200000000000000" pitchFamily="34" charset="0"/>
              </a:rPr>
              <a:t>(</a:t>
            </a:r>
            <a:r>
              <a:rPr lang="fr-F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Samedi &amp; Dimanche</a:t>
            </a:r>
            <a:r>
              <a:rPr lang="fr-FR" sz="1600" dirty="0">
                <a:solidFill>
                  <a:prstClr val="white"/>
                </a:solidFill>
                <a:latin typeface="CS Avva Shenouda" panose="020B7200000000000000" pitchFamily="34" charset="0"/>
              </a:rPr>
              <a:t>)</a:t>
            </a:r>
          </a:p>
        </p:txBody>
      </p:sp>
      <p:sp>
        <p:nvSpPr>
          <p:cNvPr id="12" name="Rectangle 11">
            <a:hlinkClick r:id="rId5" action="ppaction://hlinksldjump"/>
            <a:extLst>
              <a:ext uri="{FF2B5EF4-FFF2-40B4-BE49-F238E27FC236}">
                <a16:creationId xmlns:a16="http://schemas.microsoft.com/office/drawing/2014/main" id="{1DF4BAA1-7672-9AF2-7A9D-62982F41CFCA}"/>
              </a:ext>
            </a:extLst>
          </p:cNvPr>
          <p:cNvSpPr/>
          <p:nvPr/>
        </p:nvSpPr>
        <p:spPr>
          <a:xfrm>
            <a:off x="0" y="5113737"/>
            <a:ext cx="3419561" cy="748988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400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</a:p>
          <a:p>
            <a:pPr algn="ctr" defTabSz="1219170"/>
            <a:r>
              <a:rPr lang="pt-B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(Lundi au Vendredi</a:t>
            </a:r>
            <a:r>
              <a:rPr lang="pt-BR" sz="1867" dirty="0">
                <a:solidFill>
                  <a:prstClr val="white"/>
                </a:solidFill>
                <a:latin typeface="Book Antiqua" panose="02040602050305030304" pitchFamily="18" charset="0"/>
              </a:rPr>
              <a:t>)</a:t>
            </a:r>
            <a:endParaRPr lang="fr-FR" sz="1867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638048"/>
      </p:ext>
    </p:extLst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11424" y="2721695"/>
            <a:ext cx="10945216" cy="21852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6667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unis] </a:t>
            </a:r>
          </a:p>
          <a:p>
            <a:pPr algn="ctr" defTabSz="1219170"/>
            <a:r>
              <a:rPr lang="pt-BR" sz="5867" dirty="0">
                <a:solidFill>
                  <a:prstClr val="white"/>
                </a:solidFill>
                <a:latin typeface="CS Avva Shenouda" pitchFamily="34" charset="0"/>
              </a:rPr>
              <a:t>(</a:t>
            </a:r>
            <a:r>
              <a:rPr lang="pt-BR" sz="6400" dirty="0">
                <a:solidFill>
                  <a:prstClr val="white"/>
                </a:solidFill>
                <a:latin typeface="Book Antiqua" pitchFamily="18" charset="0"/>
              </a:rPr>
              <a:t>Samedi &amp; Dimanche</a:t>
            </a:r>
            <a:r>
              <a:rPr lang="pt-BR" sz="5867" dirty="0">
                <a:solidFill>
                  <a:prstClr val="white"/>
                </a:solidFill>
                <a:latin typeface="CS Avva Shenouda" pitchFamily="34" charset="0"/>
              </a:rPr>
              <a:t>)</a:t>
            </a:r>
            <a:endParaRPr lang="fr-FR" sz="58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3D9C3AAD-1767-4355-B93F-2C18DC66528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948608B-3934-8289-7B14-128BB2C6FEB7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1636308"/>
      </p:ext>
    </p:extLst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41205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سر عظيم، يفوق عقول البشر، هو سعي مخلصنا، الذي أتي وصار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إبن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بشر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81854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unis]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`mmuctyrion @ efca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`pswi `eninouc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`nrwmi @ pe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`pjinmosi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`mPencwtyr @ etaf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`i afswpi `nSyri `nrwmi.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Un grand mystère,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au-delà de l’intelligence humaine,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est la volonté de notre Sauveur,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est venu et est devenu le Fils de l'homme.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F5CBD8BE-563F-47B2-B941-014A9663371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39765477"/>
      </p:ext>
    </p:extLst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محب البشر الصالح، الذي عال إسرائيل، أربعين سنة في البرية، أتي وصار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إبن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بشر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Pimairwmi `n`aga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;oc @ Vyetafsans `mpiIcrayl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n`hme `nrompi hi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`psafe @ af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`i afswpi `nSyri `nrwmi.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Bon Ami du genre humain,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a entretenu Israël,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quarante années dans le désert,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est venu et est devenu le Fils de l'homme.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3508075C-BF7C-4E02-83DA-F5642D09A23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96866911"/>
      </p:ext>
    </p:extLst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ولما أكمل التواضع، بعد ثلاثين سنة من الزمان،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إعتمد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وصام، أربعين يوماً وأربعين ليلة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anose="020B7200000000000000" pitchFamily="34" charset="0"/>
              </a:rPr>
              <a:t>`Etafjwk `mpi;ebi</a:t>
            </a:r>
            <a:r>
              <a:rPr lang="pt-BR" sz="4000">
                <a:solidFill>
                  <a:prstClr val="white"/>
                </a:solidFill>
                <a:latin typeface="CS Avva Shenouda" panose="020B7200000000000000" pitchFamily="34" charset="0"/>
              </a:rPr>
              <a:t>`o @ menenca </a:t>
            </a:r>
            <a:r>
              <a:rPr lang="pt-BR" sz="4000" dirty="0">
                <a:solidFill>
                  <a:prstClr val="white"/>
                </a:solidFill>
                <a:latin typeface="CS Avva Shenouda" panose="020B7200000000000000" pitchFamily="34" charset="0"/>
              </a:rPr>
              <a:t>map `nrompi </a:t>
            </a:r>
            <a:r>
              <a:rPr lang="pt-BR" sz="4000">
                <a:solidFill>
                  <a:prstClr val="white"/>
                </a:solidFill>
                <a:latin typeface="CS Avva Shenouda" panose="020B7200000000000000" pitchFamily="34" charset="0"/>
              </a:rPr>
              <a:t>`ncyou @ af</a:t>
            </a:r>
            <a:r>
              <a:rPr lang="pt-BR" sz="4000" dirty="0">
                <a:solidFill>
                  <a:prstClr val="white"/>
                </a:solidFill>
                <a:latin typeface="CS Avva Shenouda" panose="020B7200000000000000" pitchFamily="34" charset="0"/>
              </a:rPr>
              <a:t>[</a:t>
            </a:r>
            <a:r>
              <a:rPr lang="pt-BR" sz="4000">
                <a:solidFill>
                  <a:prstClr val="white"/>
                </a:solidFill>
                <a:latin typeface="CS Avva Shenouda" panose="020B7200000000000000" pitchFamily="34" charset="0"/>
              </a:rPr>
              <a:t>iwmc afernycteuin @ `</a:t>
            </a:r>
            <a:r>
              <a:rPr lang="pt-BR" sz="4000" dirty="0">
                <a:solidFill>
                  <a:prstClr val="white"/>
                </a:solidFill>
                <a:latin typeface="CS Avva Shenouda" panose="020B7200000000000000" pitchFamily="34" charset="0"/>
              </a:rPr>
              <a:t>n`hme `n`ehoou nem `hme `n`ejwrh.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Lorsqu'Il a parfait l'humilité,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après trente ans,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a été baptisé et a jeûné,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quarante jours et quarante nuits.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FB0DD0BB-1AAD-4BA5-BB60-3C4BB0394C9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62476658"/>
      </p:ext>
    </p:extLst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وكان مع الوحوش، لما صام في البرية، لكي نصنع مثله، في زمن وحدتنا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Naf,y nem ni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;yrion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etafernycteuin hi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`psafe @ hina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`nten`iri 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mpefry] @ qen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`pcyou `ntenyci,i`a.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était avec les bêtes,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quand Il a jeûné dans le désert,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afin que nous fassions comme Lui,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durant les jours de notre solitude.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E461F384-5353-4D7A-910C-3701B558986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14373252"/>
      </p:ext>
    </p:extLst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تعالوا نصرخ نحوه، ونبكي أمامه، صارخين قائلين، كما علمنا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`Amwini `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ntenws oubyf @ ouoh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ntenrimi nahraf @ enws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`ebol enjw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`mmoc @ `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m`vry] etaf`tcabon.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Allons crier vers Lui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pleurer devant Lui,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criant et en disant,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comme Il nous a enseigné.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5BB75232-FD44-40EF-83BF-C6A2F65C05A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50284018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42DC4E-450E-D16B-35E2-04CEBEA84B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FEFBADE-FC48-4BA3-E2B4-E06AD60382F2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4B9FC75-EA0D-3F0A-4C72-0116CDC20FE7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67187A3-087A-DD2C-A4A9-DFFEE3545FD8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DADE437-936D-16A1-A5AC-87C1C0AF1B5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914AC4-4912-9D32-D77F-1E197EF23F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78818603"/>
      </p:ext>
    </p:extLst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64637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أبانا الذي في السموات، ليتقدس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إسمك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في كل جيل وجيل، وإلى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>
                <a:solidFill>
                  <a:prstClr val="white"/>
                </a:solidFill>
              </a:rPr>
              <a:t>أبد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الأبد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05287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Je penIwt etqen nivyou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`i @ mareftoubo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nje Pekran @ gene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`a niben ke gene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`a @ sa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`eneh `nte pi`eneh.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52501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« Notre Père Qui es aux cieux,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Ton Nom soit sanctifié,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génération en génération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pour la fin des temps. »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4D0A2C14-FE05-4605-8E26-64592E31F49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25130568"/>
      </p:ext>
    </p:extLst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الجسد والدم ال</a:t>
            </a:r>
            <a:r>
              <a:rPr lang="ar-EG" sz="5333" dirty="0">
                <a:solidFill>
                  <a:prstClr val="white"/>
                </a:solidFill>
              </a:rPr>
              <a:t>ل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ذ</a:t>
            </a:r>
            <a:r>
              <a:rPr lang="ar-EG" sz="5333" dirty="0">
                <a:solidFill>
                  <a:prstClr val="white"/>
                </a:solidFill>
              </a:rPr>
              <a:t>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 لك، هما لمغفرة الخطايا، مع العهد الجديد، الذي أعطيته لتلاميذك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Picwma nem Pi`cnof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`ntak @ pe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`p,w `ebol 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nte nennobi @ nem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]di`a;yky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`mberi @ etaktyic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`nnekma;ytyc.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Corps et Le Sang qui sont à Toi,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sont pour la rémission des péchés,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le Nouveau Testament,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Tu as donné à Tes disciples.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EF94BE69-2D8A-4C98-B9AC-54B7EB03438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20804232"/>
      </p:ext>
    </p:extLst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7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فنحن أخذنا منهم، هذا المثال الذي أعطيته لهم، لكي نصنعه في كل حين، إلي مجيئك الثاني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09275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`Anon an[i </a:t>
            </a:r>
            <a:b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`ebolhitotou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mpaitupoc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etaktyif nwou @ e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;renaif kata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cyou niben @ sa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pekjin`i `mmah `cnau. 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47546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avons pris d'eux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cet exemple, que Tu leur as donné,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que nous le fassions en tout temps,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jusqu’à Ton Second Avènement.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EF494FC6-FA16-4F68-BF66-1375B973207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00125657"/>
      </p:ext>
    </p:extLst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 تنولنا من جسدك، ودمك الحقيقيين، تجديداً لقلوبنا، وغفراناً لخطايانا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}nou an[i `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ebolqen Pekcwma @ nem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Pek`cnof `n`aly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;inon @ `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a penhyt erberi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`eron @ nem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ou,w `ebol `nte nennobi.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Maintenant, nous avons communié de Ton Corps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Ton Sang véritable,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un renouvellement de nos cœurs,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un pardon de nos péchés.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AE85A74D-E03E-4218-B50E-E68F2C07831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54448393"/>
      </p:ext>
    </p:extLst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أطرد الشي</a:t>
            </a:r>
            <a:r>
              <a:rPr lang="ar-EG" sz="5333" dirty="0">
                <a:solidFill>
                  <a:prstClr val="white"/>
                </a:solidFill>
              </a:rPr>
              <a:t>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ط</a:t>
            </a:r>
            <a:r>
              <a:rPr lang="ar-EG" sz="5333" dirty="0">
                <a:solidFill>
                  <a:prstClr val="white"/>
                </a:solidFill>
              </a:rPr>
              <a:t>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 عنا، لنكمل بسلام، لأنه ليس لنا سواك، في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ضيقاتنا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وشدائدنا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¿ `{oji `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nnidemwn haron @ e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;renjwk `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ebolqen ouhiryny @ je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`mmon `ntan `ebyl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`erok @ qen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nenhojhej nem nen`;li'ic.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27381" y="371703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Chasse les démons loin de nous,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que nous complétions en paix,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nous n’avons personne d’autre que Toi,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dans nos épreuves et nos tribulations.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692AAB5A-F584-44DA-A4F0-70181DFD31A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64479558"/>
      </p:ext>
    </p:extLst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لأننا نحن شعبك، وغنم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قطيعك، تجاوز عن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أثامنا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كصالح ومحب البشر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Je `anon gar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pe peklaoc @ nem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ni`ecwou `nte pek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`ohi @ cini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`nnen`anomi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`a @ hwc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`Aga;oc ouoh `mMairwmi.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nous sommes Ton peuple,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les brebis de Ton troupeau,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ignore nos péchés,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comme Bon et Ami du genre humain.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6486B7DD-5330-4839-BD3C-870452D6A26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50883692"/>
      </p:ext>
    </p:extLst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وإجعلنا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مستحقين، نعمتك أيها المخلص، في هذه الأيام ونحن بلا خطية، مع صوم نقي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¿ Ouoh `ariten `nem</a:t>
            </a:r>
            <a:r>
              <a:rPr lang="pt-BR" sz="4200">
                <a:solidFill>
                  <a:prstClr val="white"/>
                </a:solidFill>
                <a:latin typeface="CS Avva Shenouda" pitchFamily="34" charset="0"/>
              </a:rPr>
              <a:t>`psa @ `</a:t>
            </a:r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mpek`hmot `</a:t>
            </a:r>
            <a:r>
              <a:rPr lang="pt-BR" sz="4200">
                <a:solidFill>
                  <a:prstClr val="white"/>
                </a:solidFill>
                <a:latin typeface="CS Avva Shenouda" pitchFamily="34" charset="0"/>
              </a:rPr>
              <a:t>w pirefnohem @ qen </a:t>
            </a:r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nai`ehoou enoi `na</a:t>
            </a:r>
            <a:r>
              <a:rPr lang="pt-BR" sz="4200">
                <a:solidFill>
                  <a:prstClr val="white"/>
                </a:solidFill>
                <a:latin typeface="CS Avva Shenouda" pitchFamily="34" charset="0"/>
              </a:rPr>
              <a:t>;nobi @ nem </a:t>
            </a:r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ounycti`a ectoubyout.</a:t>
            </a:r>
            <a:endParaRPr lang="fr-FR" sz="4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Rends-nous dignes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Ta grâce, ô Sauveur,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ces jours sans péché,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avec un jeûne pur.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D94A4BBA-474F-4974-9881-3309A461811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81587658"/>
      </p:ext>
    </p:extLst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7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ولنحب بعضناً بعضاً، ونصنع التواضع، لأننا بالمحبة، نكمل الوصايا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09277"/>
            <a:ext cx="6432715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Marenmenre nen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`eryou @ `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nten`iri `mpi;ebi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`o @ je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`ebolhiten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]`agapy @ sanjwk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`ebol </a:t>
            </a:r>
            <a:b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`nnientoly.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52501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Aimons-nous les uns les autres,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soyons humble,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à travers l'amour,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accomplissons les commandements.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5FD481B2-E400-4BEE-9878-8C7A5F5E829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49272515"/>
      </p:ext>
    </p:extLst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6463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الناموس والأنبياء، هما المحبة التي بغير رياء، لأننا من قِبَل المحبة، ننال المغفرة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05285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Pinomoc nem ni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`provytyc @ pe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]`agapy `na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;metsobi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`ebolhiten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]`agapy @ ten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[i `mpi,w `ebol.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43557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loi et les prophètes,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sont l'amour, sans hypocrisie,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à travers l'amour,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obtenons le pardon.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BB0F76B4-1B89-4F1A-9FD8-07BCFB97C0D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04809532"/>
      </p:ext>
    </p:extLst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-2811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إجعل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أبواب الكنائس مفتوحة لنا، وكملنا في الإيمان المستقيم، لكي ننال الوعد</a:t>
            </a:r>
            <a:r>
              <a:rPr lang="ar-EG" sz="4800" dirty="0">
                <a:solidFill>
                  <a:prstClr val="white"/>
                </a:solidFill>
              </a:rPr>
              <a:t>،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الصادق من فمك القائل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65659"/>
            <a:ext cx="6432715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&lt;a `vro `nniek`klyci`a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efouyn nan @ jwkten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qen pinah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] etcoutwn @ hina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`nten[i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`mpiws @ etenhot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`ebolqen rwk.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Laisse les portes des églises ouvertes pour nous,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confirme-nous dans la foi droite,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afin que nous atteignons la promesse,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fidèle de Ta bouche qui dit :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07491D1E-38F9-4CD1-A526-AC0EA66A169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1951388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أنت هي بالحقيقة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العروس النقية.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2672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`N;o gar `aly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;inon @ </a:t>
            </a:r>
            <a:r>
              <a:rPr lang="pt-BR" sz="4533">
                <a:solidFill>
                  <a:prstClr val="white"/>
                </a:solidFill>
                <a:latin typeface="CS Avva Shenouda" pitchFamily="34" charset="0"/>
              </a:rPr>
              <a:t>pima</a:t>
            </a:r>
            <a:r>
              <a:rPr lang="pt-BR" sz="4533" dirty="0">
                <a:solidFill>
                  <a:prstClr val="white"/>
                </a:solidFill>
                <a:latin typeface="CS Avva Shenouda" pitchFamily="34" charset="0"/>
              </a:rPr>
              <a:t>`nselet `nka;aroc.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Vai...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3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Tu es en vérité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l’épouse pure.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259BA76-F52C-16CC-EC30-FECC84F7F45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3D08DF5-F9D1-3EE5-0737-26E2EA626B9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396642232"/>
      </p:ext>
    </p:extLst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تعالوا إليَّ، يا مباركي أبي، رثوا الحياة</a:t>
            </a:r>
            <a:r>
              <a:rPr lang="ar-EG" sz="5333" dirty="0">
                <a:solidFill>
                  <a:prstClr val="white"/>
                </a:solidFill>
              </a:rPr>
              <a:t>،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الدائمة إلي الابد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¿ Je `amwini haroi `n</a:t>
            </a:r>
            <a:r>
              <a:rPr lang="pt-BR" sz="4200">
                <a:solidFill>
                  <a:prstClr val="white"/>
                </a:solidFill>
                <a:latin typeface="CS Avva Shenouda" pitchFamily="34" charset="0"/>
              </a:rPr>
              <a:t>;wten @ nyet</a:t>
            </a:r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`cmarwout `</a:t>
            </a:r>
            <a:r>
              <a:rPr lang="pt-BR" sz="4200">
                <a:solidFill>
                  <a:prstClr val="white"/>
                </a:solidFill>
                <a:latin typeface="CS Avva Shenouda" pitchFamily="34" charset="0"/>
              </a:rPr>
              <a:t>nte Paiwt @ `</a:t>
            </a:r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ari`klyronomin </a:t>
            </a:r>
            <a:r>
              <a:rPr lang="pt-BR" sz="4200">
                <a:solidFill>
                  <a:prstClr val="white"/>
                </a:solidFill>
                <a:latin typeface="CS Avva Shenouda" pitchFamily="34" charset="0"/>
              </a:rPr>
              <a:t>`mpiwnq @ e</a:t>
            </a:r>
            <a:r>
              <a:rPr lang="pt-BR" sz="4200" dirty="0">
                <a:solidFill>
                  <a:prstClr val="white"/>
                </a:solidFill>
                <a:latin typeface="CS Avva Shenouda" pitchFamily="34" charset="0"/>
              </a:rPr>
              <a:t>;myn `ebol sa `eneh.</a:t>
            </a:r>
            <a:endParaRPr lang="fr-FR" sz="4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« Venez à moi, vous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êtes bénis de mon Père,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héritez de la vie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éternelle, pour toujours et à jamais. »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unis]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1C5F4A0E-F49D-4340-B0C1-F380C06919C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475838248"/>
      </p:ext>
    </p:extLst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de Miséricorde pour le Carême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de Miséricorde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Pour le Carême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1E973BE-32DE-4BAA-9B85-2550B62E948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61000228"/>
      </p:ext>
    </p:extLst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de Miséricorde pour le Carême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7"/>
          <a:ext cx="12113684" cy="5751691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1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Repens-toi de tes fautes avant la mort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Vivant, tu peux te racheter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damnation sera le sort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ceux qui meurent dans le péché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Pitié, pitié, Mon Dieu je T'en supplie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Plains ma faiblesse, écoute-moi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Pardonne-moi, pécheur impie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Pitié pour ceux qui crient vers Toi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Car l'humble repentir de nos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comme un doux parfum d'encens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le parfum qu'avait versé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Pécheresse aux pieds du Christ, pleurant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Confesse-toi, éclaire-toi, ô frère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Espère en Dieu car Il pardonne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Retourne vers Dieu notre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Paix, Lui seul te la redonne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de Miséricorde pour le Carême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A879E19B-A1B6-4234-BD01-8B868C3E349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76429074"/>
      </p:ext>
    </p:extLst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Le Dieu d'Amour, de Compassion nous aime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plaies de l'âme, Il les guérit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Son pardon, Amour suprême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Ramène à Lui tous les contrits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Dieu de Vie, Dieu Tout-Puissant a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"Je ne souhaite pas la Mort"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ramener tous à la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sur une Croix est mort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La fin viendra comme un voleur, la nuit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Nul ne connaît le jour ni l'heure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Veillez, vos lampes bien fournies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Suivez l'Époux dans Sa demeure"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"Venez à Moi, tous ceux qui sont chargés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Je vous donnerai Ma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Prenez sur vous Mon joug léger"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Tu portes nos méfaits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de Miséricorde pour le Carême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052D503-8A2C-440D-B9B8-0EEE063A513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6233437"/>
      </p:ext>
    </p:extLst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Et tous les miséricordieux, Seigneur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Leurs clairs visages lumineux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Brebis qui suivent le Pasteur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Rayons solaires autour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 monde est la tempête qui fait rage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vagues folles, nos passions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L'or et l'argent sont des mirages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Lumière de Jésus, suivons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Et tous les justes, les miséricordieux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Bénis, joyeux, récompensés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Trouveront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Pécheurs, aux flammes, condamnés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Pécheur, c'est ton destin perdu, ta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Trésor enfoui, de vers rongé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Ta lampe éteinte, l'œil terni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L’enfer embrase l'insensé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de Miséricorde pour le Carême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254C7F6-C4A1-4DAF-B2C7-FBF74045911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471052346"/>
      </p:ext>
    </p:extLst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Jésus recherche Sa brebis perdue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Enfant prodigue qui revient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se réjouit, Seigneur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Brebis, retourne chez les Tiens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Tu négligeas la loi d'amour, pécheur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Tes bas instincts, tu as suivi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t'appelle, n'aie pas peur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est inquiet pour Sa brebis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Tu n'es qu'un étranger sur cette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pour entrer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Juge de tout l'Univers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Devant Lui, nous serons traduits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Priez sans cesse, avec ferveur et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comme la Cananéenne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Sans vous lasser, portez la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exaucée, la joie fut sienne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de Miséricorde pour le Carême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2BA3B4A3-42EA-465A-991D-37F80DECBCF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50967045"/>
      </p:ext>
    </p:extLst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(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 الكبير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)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للنفس ثبات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الصوم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للنفس ثبات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2D6A1CF-42A0-41A5-ACDE-5ED5E7214FE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698898506"/>
      </p:ext>
    </p:extLst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للنفس ثبات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يطرد الشهوات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يغفر الزلات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ويخلص من كان تعبان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3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الصوم </a:t>
                      </a:r>
                      <a:r>
                        <a:rPr kumimoji="0" lang="ar-SA" sz="33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الصوم</a:t>
                      </a:r>
                      <a:r>
                        <a:rPr kumimoji="0" lang="ar-SA" sz="33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يمحى الخطية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ويزيل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الفكار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الشيطانية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لنصوم يا إخوة بطهارة ونية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صوما نقيا روحاني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صوموا صوما طاهرا بخشوع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قد صام الرب يسوع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بقلب ذليل مع كثرة دموع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لتنالوا قوة وإيمان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المتحنن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الرحمن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لا يشاء هلاك إنسان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كلم يونان قائلا إعلان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امضي 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ياإنسان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الصوم </a:t>
            </a:r>
            <a:r>
              <a:rPr lang="ar-SA" sz="4800" b="1" dirty="0" err="1">
                <a:solidFill>
                  <a:srgbClr val="FF9900"/>
                </a:solidFill>
                <a:latin typeface="Arial"/>
                <a:cs typeface="Arial"/>
              </a:rPr>
              <a:t>الصوم</a:t>
            </a: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 للنفس ثبات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C62B9EF-44C2-4EBF-B462-28D92143800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63064519"/>
      </p:ext>
    </p:extLst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أما النبي يونان فكان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مضي إلى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ترشيش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هربان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وجه الله القوى الديان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فوجد سفينة يا أخوان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بالنوم فكر يونان وراح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جوف السفينة انضجع وارتاح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وأما الرب إله الأرواح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سلط ريحا جاء بالعيان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تشاوروا كل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النواتية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 يرموا ما في السفينة بالكلية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والأرباح كانت قوية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هجمت عليهم بالعان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 ان الريس نهض وقام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أيقظ يونان من المنام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له قم لماذا تنام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انهض ولا تكن كسلان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6A39517-7BA3-49AE-B8AE-A0AC709013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49449552"/>
      </p:ext>
    </p:extLst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3176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88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جاهد يا أيها الإنسان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وأطلب من إلهك الغفران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يهدى عنا الهيجان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لنصير في راحة واطمئنان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حينئذ خافوا الملاحون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وتشاوروا جميع الحاضرون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 يلقوا قرعة ويعرفون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فصابت يونان بالمعان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خرجت القرعة علية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بامر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الرب الساكن فيه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فجاؤا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الرجال وطلبوا إليه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اخبرنا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يالأمر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اللي كان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دهش يونان حين سمع الكلمات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لهم قولا بثبات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هارب من إله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والأرض وكل الأكوان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8775710-E128-458F-9F2D-3C7AB85D7BA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66052771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CA456D-AA10-1691-0511-96E3188713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F627EFE-7046-8DDE-59B2-29D3E19D62E8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F13BAA2-02FF-BD3A-125C-302CD0FD89E0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C6DF278-68AB-0045-6D23-8341F127DDDD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6FCE85F-7DD1-7D96-587E-CCF5DC25BE4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C5F9330-B152-73F5-3746-79456932576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875542354"/>
      </p:ext>
    </p:extLst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ذنباً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فعلت أيها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الحضار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 الخالق الجبار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فقالوا له وماذا تختار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وكيف العمل فيك يا إنسان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رد عليهم النبي المختار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بقلب حزين مملوء أضرار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خذوني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إرموني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التيار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والبحر يعود لأصله ثان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زعقوا الجميع ببكاء وأحزان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وقالوا يا رب يا حنان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تهلكنا بسبب هذا الإنسان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اغفر لنا يا رب يا رحمان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سمعوا كلام النبي الكريم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ورموه في وسط البحر العميم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فاعد له الرب حوتا عظيم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فبلع يونان وصار هربان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3FB5764-7C5B-4BF9-A436-667FB257022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22499961"/>
      </p:ext>
    </p:extLst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44624"/>
          <a:ext cx="11905322" cy="6454827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شاهدوا جميع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النواتية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الأرياح العظيمة القوية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هدئت وبقيت مخفية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والأمواج صارت تحتان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صاروا الجميع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متحيريين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هذا المنظر يا حاضرين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وقروا بأنهم مؤمنين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باسم الرب الفوقاني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ضاقت نفسه في بطن الحوت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وصلي لرب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الصباؤوت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صرخت إليك يا من لا يموت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اسمعني أنا الغفلان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طلبتك من عمق الأبحار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خلصني يا رب يا غفار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جوف اللجج مع التيار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لأنك رؤوف لا تنساني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4869C74-6303-4C17-B3CD-696C36C6F4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573512242"/>
      </p:ext>
    </p:extLst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549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61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ظاهر لي لأنك قدير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وليس عندك امرا عسير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لأني مترجى أن اصير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وأنظر هيكل قدسك ثان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علم الإله ضيقة الصديق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للحوت قولا وثيق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فقذف يونان يا أخوة بتحقيق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كمثل ما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قالالديان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غفر ذنبه وخرج بسلام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بعد ما قام ثلاثة ايام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وثلاثة ليالي بالتمام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بطن الحوت يا اخوان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فنادي الله يونان وقال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امضي إلى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باستعجال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وقل لهم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تخرب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مزمع يخفسها الديان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38C11EC-FA81-4D21-9120-43427CA3B21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00584510"/>
      </p:ext>
    </p:extLst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7" y="116633"/>
          <a:ext cx="12001334" cy="6304443"/>
        </p:xfrm>
        <a:graphic>
          <a:graphicData uri="http://schemas.openxmlformats.org/drawingml/2006/table">
            <a:tbl>
              <a:tblPr rtl="1"/>
              <a:tblGrid>
                <a:gridCol w="562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79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لما سمعوا قوله الخاطبين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الذين في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نينوى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يا حاضرين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رجعوا بقلوبهم تائبين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إليه والتمسوا الغفران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ملك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حين سمع الأخبار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قام عن كرسيه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حضار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مسحا وشال التراب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ونهض حزينا دهشان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61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نادي المنادي بالأصوام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إلى كمال ثلاثة أيام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كبار وصغار وبقر وأغنام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حتى الأطفال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الرضعان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5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ندم على الشر الذي كان أراد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يفعله باهل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نينوى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باجتهاد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سبحانه رؤوف رب العباد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شفوق على جنس الإنسان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01EB483-CFDD-4523-93C1-0D91A75DABE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50981631"/>
      </p:ext>
    </p:extLst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31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هرب يونان وصار مغموم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تمت له أربعين يوم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يا رب انت رحوم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ارسلتني ثان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هوذا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الله كلم يونان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ثاني مرة وبقي غضبان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وقاليا رب موتي كان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خير من حياتي الآن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واما يونان فطلع برا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المدينة ونفسه عادت مرة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والشمس اشرقت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بالأحري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ضربت في رأسه بالعان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 الله سبحانه قدير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بحكمته دبر تدبير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خلق غصنا من يقطين كبير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يونان به فرحان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49AF151-171A-4635-8578-0EBDCB7A775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38051396"/>
      </p:ext>
    </p:extLst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ويونان به صار مسرور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النهار كله وهو مستور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 الله العلي الغيور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ارسل دودة فاكتلها من تحتان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أصبح الصباح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وطلوع الشمس أشرق ولاح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امر ريحا من الأرياح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طرحها إلى اسفل تحتان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وأن الشمس أحرقت يونان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ثاني مرة وبقي غضبان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يا رب موتي كان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خير من حياتي الآن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نادي الله يونان وقال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يونان ما بالك حزنت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شجرة خلقت بالكمال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ليلة زالت يا إنسان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2285D40-5157-47D5-AB24-7FC3E99FC7D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65206794"/>
      </p:ext>
    </p:extLst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لا ارحم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التي فيها أثني عشرة ربوة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ومواضي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أيضا بالكثرة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اهلكها يا إنسان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 تعلم يمينا ولا يسار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لأني إله رؤوف غفار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افرح </a:t>
                      </a:r>
                      <a:r>
                        <a:rPr kumimoji="0" lang="ar-EG" sz="3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بالخاطي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إذا تاب وصار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بكل قلبه يا إنسان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تنسانا نحن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نصرخ نحوك طالبين نجاه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اقبلنا يا من هو في حضن اباه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واصنع معنا إحسان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صلب عنا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اجميعن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اعطنا رحمة يوم الدين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واجعلنا من اهل اليمين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فردوس نعيم أجناني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للنفس ثبات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846A2233-8BFE-4109-AC39-B6DA6DFF1D4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23494283"/>
      </p:ext>
    </p:extLst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le Carême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Carême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BEE413D-EBB1-4963-A634-F84AE576C36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515025519"/>
      </p:ext>
    </p:extLst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le Carême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27780371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Jeûnez, jeûnez, peuple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jeûne pur de la vertu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Jeûnez, non pas pour s'affamer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Mais pour, au mal, mieux résister.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Jeûner c'est toujours à Dieu obéir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C'est du péché se repentir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dix commandements, suivez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Car, de Dieu, c'est la volonté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Dieu seul, adoreras parfaitement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tout ton cœur et tout le temps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Son Nom, tu ne prendras en vain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éviter courroux divin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Carême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F440AF7-8F87-407C-A59D-59BBB6D5F2E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86155176"/>
      </p:ext>
    </p:extLst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64742768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Jeûnez, jeûnez, peuple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jeûne pur de la vertu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Jeûnez, non pas pour s'affamer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Mais pour, au mal, mieux résister.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Et tu sanctifieras le jour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Que ta prière monte aux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Tes père et mère honoreras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Afin que longuement vivras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tu ne tueras point, c'est Dieu qui 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l'adultère est interdit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Faux témoignage, ne feras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bien d'autrui, ne convoiteras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Carême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E7F722B-E1EA-417B-B80D-33B44FE8087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72693149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فرح الملائكة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فخر الرسل.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Mari`a `vrasi</a:t>
            </a:r>
            <a:b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4800">
                <a:solidFill>
                  <a:prstClr val="white"/>
                </a:solidFill>
                <a:latin typeface="CS Avva Shenouda" pitchFamily="34" charset="0"/>
              </a:rPr>
              <a:t>`nniaggeloc @ Mari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`a `psousou</a:t>
            </a:r>
            <a:b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`nni`apoctoloc. Vai...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4221088"/>
            <a:ext cx="10465163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l’allégresse des anges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la fierté des apôtres.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7E58113-5A43-4F55-D03D-B7026F408CD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8213498-56F8-6FB6-AE78-ED23ACC4333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08715382"/>
      </p:ext>
    </p:extLst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97937129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Jeûnez, jeûnez, peuple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jeûne pur de la vertu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Jeûnez, non pas pour s'affamer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Mais pour, au mal, mieux résister.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Car aimer Dieu ainsi que son prochain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C'est le commandement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Aimez aussi vos ennemis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vous serez, de Dieu, bénis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Car l'humble repentir de nos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comme un doux parfum d'encens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le parfum qu'avait versé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Pécheresse aux pieds du Christ, pleurant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Carême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A7E8A87-57D3-4A14-907B-1DE28FEB9E8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79118988"/>
      </p:ext>
    </p:extLst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الصوم : مديح الصوم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يا شعب يسوع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078146B-535E-4904-A22C-EB916B669E1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47522362"/>
      </p:ext>
    </p:extLst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شعب يسوع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صوموا صوما طاهرا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بشخوع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الصوم معناه الجوع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هو التوبة عن الزلات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الصوم هو الطاعة لله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الصوم هو فعل وصاياه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المأمور بها في التوراة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المسطرة في الألواح المحفوظات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الأولى حب الرب إلهك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من كل قلبك وأفكارك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والمحبة لجميع أهل إيمانك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وساوي الكل في الدرجات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الثانية لا تتخذ لك تمثال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تعبد غير الرب المتعال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إله غيور ذو الجلال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يأتي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بزجزه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على أهل الزلات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الصوم : مديح الصوم </a:t>
            </a:r>
            <a:r>
              <a:rPr lang="ar-SA" sz="4800" b="1" dirty="0" err="1">
                <a:solidFill>
                  <a:srgbClr val="FF9900"/>
                </a:solidFill>
                <a:latin typeface="Arial"/>
                <a:cs typeface="Arial"/>
              </a:rPr>
              <a:t>الصوم</a:t>
            </a: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 يا شعب يسوع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49432B9-9826-4290-9D2C-C9247A66DFA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428272664"/>
      </p:ext>
    </p:extLst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50"/>
          <a:ext cx="11905322" cy="6188829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3335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الثالثة لا تحلق باسم الإله كاذب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لئلا يذمك الحاضر والغائب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ولأن القسم ليس بواجب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فلنترك يا أحبائي هذه العادات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الرابعة اذكر اليوم المحدود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 تصنع فيه العمل المعهود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لأنه أعد للراحة في هذا الوجود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التراتيل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والقداسات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الخامسة أكرم اباك وأمك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لأنهما تحملا همك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ليكثر خيرك ويطيل أيامك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وبدعائهما تنال البركات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السادسة لا تقتل أي أحد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تقرب منك أو ابتعد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ولو مع أهل الضلالة اتحد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القتل من أعظم الموبقات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5F3E6F4-C08F-4DD9-AA89-1582389A227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457010077"/>
      </p:ext>
    </p:extLst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السابعة لا تزن أيها الإنسان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 بالجسم ولا بالجنان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واخشى غضب الديان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الزنى يغلق باب الرحمات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الثامنة لا تسرق مال الإنسان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واقنع بما قسمه المنان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لتكون من أهل الإيمان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ويخصك بوافر الحسنات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التاسعة لا تشهد بالزور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لأن الكذب قبيح وكله شرور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فاصدق وكن على الحق غيور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تخشى أرباب السلطات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العاشرة لا تشته مقتنى 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ما في الدنيا معرض للخسران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والمرتجى من ربه الغفران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يطمع في حطام المخلوقات"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717A448-686B-47A3-9709-0DC6C41298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547789965"/>
      </p:ext>
    </p:extLst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4"/>
          <a:ext cx="12097344" cy="6301423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0287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"بهذه الوصايا والناموس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يطالبنا الرب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الرازق محيي كل النفوس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لنرث ملكوت السموات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نوح بالصوم والصلاة والإحسان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نجاه الله من الطوفان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بعمل السفينة في ذاك الزمان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التي جدد بها كل المخلوقات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ابونا إبراهيم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قدم اسحق بإيمان عظيم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وقبل قربانه الله الكريم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وجعله أبا القبائل والجماعات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لوط البار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أتى إليه ملائكة اطهار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وخلصوه من لهيب النار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ينظر تلك الضربات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070718C-00A6-4B84-8FA0-4521B2CD7D7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4074266"/>
      </p:ext>
    </p:extLst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44624"/>
          <a:ext cx="11905323" cy="6393867"/>
        </p:xfrm>
        <a:graphic>
          <a:graphicData uri="http://schemas.openxmlformats.org/drawingml/2006/table">
            <a:tbl>
              <a:tblPr rtl="1"/>
              <a:tblGrid>
                <a:gridCol w="556237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429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بالصوم والصلاة يوسف الصديق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خلص من الزانية والتضييق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وصارت له العفة أكبر صديق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واصبح رئيسا على تلك الجهات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موسى الكليم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استحق ان ينظر نور الخالق العظيم</a:t>
                      </a:r>
                      <a:endParaRPr kumimoji="0" lang="fr-FR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واعطاه الله العهد القديم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مكتوبا في ألواح باهرات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287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دعى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صموئيل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الماسح ملوك اسرائيل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قدمه اباؤه بالتهليل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بيت الرب إله القوات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ايليا المعتبر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منع السماء من المطر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الضلال عم واشتهر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ورفعه رب ه حيا إلى السموات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9AE6DA8-A870-47A9-8463-7259AF733E3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60711006"/>
      </p:ext>
    </p:extLst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50"/>
          <a:ext cx="11905322" cy="6155119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65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الفتية الأبرار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القاهم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بختنصر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النار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نجوا من غير أن يمسهم أضرار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لأنهم لم يسجدوا للمصنوعات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بالصوم والصلاة والابتهال</a:t>
                      </a:r>
                      <a:endParaRPr kumimoji="0" lang="fr-FR" sz="3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خضعت الأسود لدانيال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حيث كان في الجب ينال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وافر الأمن والحسنات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بالصوم والصلاة كل الأوقات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نال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الأباء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جميع المطلوبات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واطفأوا لهيب نار الشهوات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رجاء في ملكوت السموات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بعد تماما ثلاثين عام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لميلاد يسوع رب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الآنام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تعمد من يوحنا وصام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أربعين يوما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متوإلىات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0967CE0-2FE6-4618-8B04-D121964A9C5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525151237"/>
      </p:ext>
    </p:extLst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116633"/>
          <a:ext cx="12001333" cy="6304443"/>
        </p:xfrm>
        <a:graphic>
          <a:graphicData uri="http://schemas.openxmlformats.org/drawingml/2006/table">
            <a:tbl>
              <a:tblPr rtl="1"/>
              <a:tblGrid>
                <a:gridCol w="6332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8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توهم إبليس وتحير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رأى وجهه لم يتغير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فعلم الإله فكره ودبر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فاظهر الجوع وهو غنى عن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المطعومات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 إبليس ليجرب مولاه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فعل بآدم واغواه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له إن كنت ابن الله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فقل للحجارة تصير خبزا به تقتات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61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حينئذ أجاب الديان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ليس بالخبز يحيا الإنسان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بكلام الله المنان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يصير حيا بلا ممات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خرج يسوع إلى البرية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ليصوم ويعلم البشرية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الذين قبلوا المعمودية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فضائل الصوم والصلوات"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5064619F-6F2E-4C81-A9B5-04A87BC21A0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19390756"/>
      </p:ext>
    </p:extLst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31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داود ذو الفضل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المعود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بتقواه صار نبيا لليهود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وملكا قادر ذا جنود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دائم الذكر في كل الأوقات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رسل سيدنا تحملوا الاضطهاد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الكفرة عباد المصنوعات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وبالصوم والصلاة اقاموا الأموات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وردوا الأمم إلى صحيح العبادات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زال عن آدم وحوا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 كانا فيه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الجوى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قبلت توبة أهل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بفضل الصوم وصفاء النيات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سيدنا يمدح الصائمين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ذوي التقوى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وإلىقين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ويطرد عنهم حيل الشياطين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كما نصت على ذاك الآيات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61E5967-DFBA-4458-AE9A-4A7ADE9751B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9517252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4BC30E-AF7F-36C5-EF70-BA6491DDCB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6955BEA-A1AC-DA2A-86F9-A2EBE9F1F970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6D9CEB-F877-0C9C-39A3-0BBAA60CFEA8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51E5AA5-731F-B5D1-04CB-AFF50A48147C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4760ED2-1BAC-FD78-7882-7799FB14B8C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0D7A07A-1380-F9F8-C817-E37213E5092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890232275"/>
      </p:ext>
    </p:extLst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6119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93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شرف الصوم مولانا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وأمرنا به وهدانا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فلنصم ونسامح اعدانا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فيغفر لنا كل الزلات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صوموا وصلوا بخوف ووقار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بكل خضوع مثل العشار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واطلبوا منه الاستغفار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لتحصدوا من الصوم حلو الثمرات</a:t>
                      </a:r>
                      <a:endParaRPr kumimoji="0" lang="en-CA" sz="3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ضيعنا حياتنا في اللذات</a:t>
                      </a:r>
                      <a:endParaRPr kumimoji="0" lang="fr-FR" sz="3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طعام وشراب وشهوات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وتعاطي مسكر وسماع نغمات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ولم نفكر في ساعة الموت مع الحسرات</a:t>
                      </a:r>
                      <a:endParaRPr kumimoji="0" lang="ar-SA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طاعة الله واجبة كقول الرسول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فاطيعوه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وقاوموا ابليس المخذول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فيهرب منكم بسرعة ويزول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واقتربوا من الله كل الأوقات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4028334-11C3-4B00-9BA8-B5C18BD2122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971808139"/>
      </p:ext>
    </p:extLst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سيدنا بجسد الناسوت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اقنوما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واحدا من ثلاثة مثبوت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وعن الشيطان اخفى اللاهوت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لأجل خلاص العالم من الضيقات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علمنا الصوم مع الصلوات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ابانا الذي في السموات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اظهر لنا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عجايب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مع آيات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كشفاء المرضى وقيامه الأموات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غفر للزانية خطاياها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والسامرية أيضاً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هداها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ماء الحياة رواها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ونالت منه كل المطلوبات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فتح عيني أعمى مولود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تصدق به اليهود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وسألوا أبويه بعد الجحود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فقالا أنه ولدنا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باثبات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075AB7A-72A2-4AF5-A2B4-6F9A521596F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89591856"/>
      </p:ext>
    </p:extLst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048672"/>
        </p:xfrm>
        <a:graphic>
          <a:graphicData uri="http://schemas.openxmlformats.org/drawingml/2006/table">
            <a:tbl>
              <a:tblPr rtl="1"/>
              <a:tblGrid>
                <a:gridCol w="53775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74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للأعمى الذي شفاه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أتؤمن انت بابن الله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من هو يا سيد لكي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آراه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أجابه أنا الناطق بالكلمات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كمل تدبير مخلصنا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وقبل تلك الآلام عنا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وآلامه صارت دينا يلزمنا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نوفيه بفعل الحسنات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لم نسمع ما قيل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قول مخلصنا في الإنجيل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تعالى إلى يا من حمله ثقيل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وأنا اعطيك كل الراحات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كان من نفسه يألف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التواني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يمضى لأبيه الروحاني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يعترف ليفوز بالأماني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وتمحي عنه جميع السيئات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3EC7DF7-22EF-4894-986F-76F81BDC600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55586535"/>
      </p:ext>
    </p:extLst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809312" cy="6153880"/>
        </p:xfrm>
        <a:graphic>
          <a:graphicData uri="http://schemas.openxmlformats.org/drawingml/2006/table">
            <a:tbl>
              <a:tblPr rtl="1"/>
              <a:tblGrid>
                <a:gridCol w="62310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2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نقدم صلوات مع طلبات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لأبينا الذي في السموات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ونصنع رحمة صدقات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بما يصل إليه حد القوات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هلموا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يا أخوة قبل الظلمة</a:t>
                      </a:r>
                      <a:endParaRPr kumimoji="0" lang="fr-FR" sz="3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لنبتاع لنا زيت الرحمة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لأنها مصباح النعمة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تضئ لصاحبها في الظلمات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ونسأل من مخلصنا يسوع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ونضرع إليه بخشوع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يجعل دعانا مسموع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لنفوز بنعيم الجنات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يستجيب لمن دعاه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فلنسبح له ونمجده في علاه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ونداوم على فعل وصاياه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ونستدر منه الخير والبركات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33E35E3-3512-4A7C-A82B-D9F9B2D903E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85419902"/>
      </p:ext>
    </p:extLst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809312" cy="5904658"/>
        </p:xfrm>
        <a:graphic>
          <a:graphicData uri="http://schemas.openxmlformats.org/drawingml/2006/table">
            <a:tbl>
              <a:tblPr rtl="1"/>
              <a:tblGrid>
                <a:gridCol w="118093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35643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رب بفضلك ارحمنا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وللعمل بالوصايا وفقنا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ملكوتك اجمعنا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نعيم دائم ومسرات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69015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وايضا البيع في كل مكان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اجعلها مفتوحة على ممر الزمان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والشعب فيها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بهدو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وطمان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محفوظين محروسين من الضربات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 الكبير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Calibri"/>
                <a:cs typeface="Arial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الصوم : الصوم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الصوم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يسوع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2FF2F3A-1ADA-45E8-BEAF-BA31553C123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51585091"/>
      </p:ext>
    </p:extLst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des Trésors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72D7D0B-CC04-41D7-833F-37B6991B1E3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985302771"/>
      </p:ext>
    </p:extLst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le Dimanche des Trésors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72728812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Le jeûne, le jeûne, ton âme, raffermit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Heureux qui pour ses fautes jeûna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Héritera le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les épreuves, écartera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Ne vous inquiétez pas pour votre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Ni de ce que vous mangerez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Oiseaux du ciel, Dieu les nourrit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Vous êtes Ses enfants aimés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949E8E8-7F77-4BCA-A0CB-74A50D0E37B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59766652"/>
      </p:ext>
    </p:extLst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"N'ayez point de souci du lendemain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chaque jour suffit sa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Demandez le Royaume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reste, prenez par surcroît"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Au ciel regardez les petits oiseaux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Dieu le Père qui les nourrit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Vous valez plus qu'un passereau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Son amour est infini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A6B016B-8B1A-43CB-8CD0-7D43BE286DA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5934390"/>
      </p:ext>
    </p:extLst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Jésus a dit : "Aimez vos ennemis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Pardonnez-leur et à vos frères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Priez pour ceux qui vous ont nui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vous serez bénis du Père"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Comme Dieu vous a aimés, il faut aimer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Ce que tu fais aux plus petits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sans ostentation, donner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bien à Dieu que tu le fis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1DDDC38-7A75-41F6-BE39-D35F606AA9D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59844340"/>
      </p:ext>
    </p:extLst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Et tous les justes, les miséricordieux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Bénis, joyeux, récompensés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Trouveront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Pécheurs, aux flammes, condamnés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8. Demande, et le Seigneur t'accordera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Cherchez le Bien, vous trouverez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Frappez, et l'on vous ouvrira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au Royaume, vous entrez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80D309B-6AF2-4A8D-97E6-44023DAB75A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3769612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66592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7200" dirty="0" err="1">
                <a:solidFill>
                  <a:prstClr val="white"/>
                </a:solidFill>
                <a:latin typeface="Avva_Marcos" pitchFamily="82" charset="0"/>
              </a:rPr>
              <a:t>X</a:t>
            </a:r>
            <a:r>
              <a:rPr lang="fr-FR" sz="7200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7200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7200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5202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Rectangle 1">
            <a:hlinkClick r:id="rId3" action="ppaction://hlinksldjump"/>
          </p:cNvPr>
          <p:cNvSpPr/>
          <p:nvPr/>
        </p:nvSpPr>
        <p:spPr>
          <a:xfrm>
            <a:off x="1516291" y="3939713"/>
            <a:ext cx="139149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7" name="Rectangle 6">
            <a:hlinkClick r:id="rId4" action="ppaction://hlinksldjump"/>
          </p:cNvPr>
          <p:cNvSpPr/>
          <p:nvPr/>
        </p:nvSpPr>
        <p:spPr>
          <a:xfrm>
            <a:off x="2990952" y="3953361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D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eute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5" action="ppaction://hlinksldjump"/>
          </p:cNvPr>
          <p:cNvSpPr/>
          <p:nvPr/>
        </p:nvSpPr>
        <p:spPr>
          <a:xfrm>
            <a:off x="4492621" y="3953361"/>
            <a:ext cx="16488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R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asi ne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6" action="ppaction://hlinksldjump"/>
          </p:cNvPr>
          <p:cNvSpPr/>
          <p:nvPr/>
        </p:nvSpPr>
        <p:spPr>
          <a:xfrm>
            <a:off x="6258947" y="3953361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7" action="ppaction://hlinksldjump"/>
          </p:cNvPr>
          <p:cNvSpPr/>
          <p:nvPr/>
        </p:nvSpPr>
        <p:spPr>
          <a:xfrm>
            <a:off x="8333049" y="3953361"/>
            <a:ext cx="255889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3" name="Rectangle 12">
            <a:hlinkClick r:id="rId8" action="ppaction://hlinksldjump"/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4" name="Rectangle 13">
            <a:hlinkClick r:id="rId9" action="ppaction://hlinksldjump"/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5" name="Rectangle 14">
            <a:hlinkClick r:id="rId10" action="ppaction://hlinksldjump"/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6" name="Rectangle 15">
            <a:hlinkClick r:id="rId11" action="ppaction://hlinksldjump"/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hlinkClick r:id="rId12" action="ppaction://hlinksldjump"/>
            <a:extLst>
              <a:ext uri="{FF2B5EF4-FFF2-40B4-BE49-F238E27FC236}">
                <a16:creationId xmlns:a16="http://schemas.microsoft.com/office/drawing/2014/main" id="{1BD535C2-AD3A-4428-862E-67E61A8DE1DF}"/>
              </a:ext>
            </a:extLst>
          </p:cNvPr>
          <p:cNvSpPr/>
          <p:nvPr/>
        </p:nvSpPr>
        <p:spPr>
          <a:xfrm>
            <a:off x="10632" y="3933467"/>
            <a:ext cx="139149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3CDEBAB-6AAE-6E15-41F8-00D78A79DFC4}"/>
              </a:ext>
            </a:extLst>
          </p:cNvPr>
          <p:cNvSpPr txBox="1"/>
          <p:nvPr/>
        </p:nvSpPr>
        <p:spPr>
          <a:xfrm>
            <a:off x="1199456" y="645201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</p:txBody>
      </p:sp>
      <p:sp>
        <p:nvSpPr>
          <p:cNvPr id="4" name="Rectangle 3">
            <a:hlinkClick r:id="rId13" action="ppaction://hlinksldjump"/>
            <a:extLst>
              <a:ext uri="{FF2B5EF4-FFF2-40B4-BE49-F238E27FC236}">
                <a16:creationId xmlns:a16="http://schemas.microsoft.com/office/drawing/2014/main" id="{9F1E67D1-0B93-6F73-1ECA-B1E1909CCFE1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5" name="Rectangle 4">
            <a:hlinkClick r:id="rId14" action="ppaction://hlinksldjump"/>
            <a:extLst>
              <a:ext uri="{FF2B5EF4-FFF2-40B4-BE49-F238E27FC236}">
                <a16:creationId xmlns:a16="http://schemas.microsoft.com/office/drawing/2014/main" id="{CD12F54E-6567-B921-F3EE-941BEC4F8B3A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Rectangle 7">
            <a:hlinkClick r:id="rId15" action="ppaction://hlinksldjump"/>
            <a:extLst>
              <a:ext uri="{FF2B5EF4-FFF2-40B4-BE49-F238E27FC236}">
                <a16:creationId xmlns:a16="http://schemas.microsoft.com/office/drawing/2014/main" id="{21135C7F-2961-21EC-9D37-B165EBFD5A51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Rectangle 16">
            <a:hlinkClick r:id="rId16" action="ppaction://hlinksldjump"/>
            <a:extLst>
              <a:ext uri="{FF2B5EF4-FFF2-40B4-BE49-F238E27FC236}">
                <a16:creationId xmlns:a16="http://schemas.microsoft.com/office/drawing/2014/main" id="{EF6A98E8-F767-A59D-AF21-803A429B3B68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8" name="Rectangle 17">
            <a:hlinkClick r:id="rId17" action="ppaction://hlinksldjump"/>
            <a:extLst>
              <a:ext uri="{FF2B5EF4-FFF2-40B4-BE49-F238E27FC236}">
                <a16:creationId xmlns:a16="http://schemas.microsoft.com/office/drawing/2014/main" id="{221EE32F-2827-2B7A-6967-557F23766C76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0" name="Rectangle 19">
            <a:hlinkClick r:id="rId18" action="ppaction://hlinksldjump"/>
            <a:extLst>
              <a:ext uri="{FF2B5EF4-FFF2-40B4-BE49-F238E27FC236}">
                <a16:creationId xmlns:a16="http://schemas.microsoft.com/office/drawing/2014/main" id="{23290AE7-F5DF-F596-9BBE-C0E256DE934E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19" action="ppaction://hlinksldjump"/>
            <a:extLst>
              <a:ext uri="{FF2B5EF4-FFF2-40B4-BE49-F238E27FC236}">
                <a16:creationId xmlns:a16="http://schemas.microsoft.com/office/drawing/2014/main" id="{B97EAC2E-BE09-FCDC-4A20-C261304ADDCD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20" action="ppaction://hlinksldjump"/>
            <a:extLst>
              <a:ext uri="{FF2B5EF4-FFF2-40B4-BE49-F238E27FC236}">
                <a16:creationId xmlns:a16="http://schemas.microsoft.com/office/drawing/2014/main" id="{843252A9-B3D2-121F-9076-73E4D6DD3E98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3" name="Rectangle 22">
            <a:hlinkClick r:id="rId21" action="ppaction://hlinksldjump"/>
            <a:extLst>
              <a:ext uri="{FF2B5EF4-FFF2-40B4-BE49-F238E27FC236}">
                <a16:creationId xmlns:a16="http://schemas.microsoft.com/office/drawing/2014/main" id="{FF7E470D-195B-3F68-B056-B6B8937CCF58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4" name="Rectangle 23">
            <a:hlinkClick r:id="rId22" action="ppaction://hlinksldjump"/>
            <a:extLst>
              <a:ext uri="{FF2B5EF4-FFF2-40B4-BE49-F238E27FC236}">
                <a16:creationId xmlns:a16="http://schemas.microsoft.com/office/drawing/2014/main" id="{20B01A38-D186-B1F6-354B-DBCD5DB5D09D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8791203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0" name="Rectangle 19">
            <a:hlinkClick r:id="rId3" action="ppaction://hlinksldjump"/>
            <a:extLst>
              <a:ext uri="{FF2B5EF4-FFF2-40B4-BE49-F238E27FC236}">
                <a16:creationId xmlns:a16="http://schemas.microsoft.com/office/drawing/2014/main" id="{6FA1C86A-10C8-563A-A6F6-F214ECCAD6AC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4" action="ppaction://hlinksldjump"/>
            <a:extLst>
              <a:ext uri="{FF2B5EF4-FFF2-40B4-BE49-F238E27FC236}">
                <a16:creationId xmlns:a16="http://schemas.microsoft.com/office/drawing/2014/main" id="{861A865E-5532-9C62-4EAD-4B5ADD8746D6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5" action="ppaction://hlinksldjump"/>
            <a:extLst>
              <a:ext uri="{FF2B5EF4-FFF2-40B4-BE49-F238E27FC236}">
                <a16:creationId xmlns:a16="http://schemas.microsoft.com/office/drawing/2014/main" id="{8CF92A1E-F0A9-13F9-DF37-55B33A6BFDD2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23" name="Rectangle 22">
            <a:hlinkClick r:id="rId6" action="ppaction://hlinksldjump"/>
            <a:extLst>
              <a:ext uri="{FF2B5EF4-FFF2-40B4-BE49-F238E27FC236}">
                <a16:creationId xmlns:a16="http://schemas.microsoft.com/office/drawing/2014/main" id="{87298C3F-4EBF-515C-06E2-84AACBF83BB1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5" name="Rectangle 24">
            <a:hlinkClick r:id="rId7" action="ppaction://hlinksldjump"/>
            <a:extLst>
              <a:ext uri="{FF2B5EF4-FFF2-40B4-BE49-F238E27FC236}">
                <a16:creationId xmlns:a16="http://schemas.microsoft.com/office/drawing/2014/main" id="{E99F6918-5682-1033-F5A8-25965601493A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6" name="Rectangle 25">
            <a:hlinkClick r:id="rId8" action="ppaction://hlinksldjump"/>
            <a:extLst>
              <a:ext uri="{FF2B5EF4-FFF2-40B4-BE49-F238E27FC236}">
                <a16:creationId xmlns:a16="http://schemas.microsoft.com/office/drawing/2014/main" id="{CF9F236A-5D74-D4D3-563E-96596800D650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7" name="Rectangle 26">
            <a:hlinkClick r:id="rId9" action="ppaction://hlinksldjump"/>
            <a:extLst>
              <a:ext uri="{FF2B5EF4-FFF2-40B4-BE49-F238E27FC236}">
                <a16:creationId xmlns:a16="http://schemas.microsoft.com/office/drawing/2014/main" id="{F22E04B0-4D2B-AD91-FB32-BC644C802EAD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8" name="Rectangle 27">
            <a:hlinkClick r:id="rId10" action="ppaction://hlinksldjump"/>
            <a:extLst>
              <a:ext uri="{FF2B5EF4-FFF2-40B4-BE49-F238E27FC236}">
                <a16:creationId xmlns:a16="http://schemas.microsoft.com/office/drawing/2014/main" id="{9BD538C3-8F81-E7DD-BA18-555213155935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9" name="Rectangle 28">
            <a:hlinkClick r:id="rId11" action="ppaction://hlinksldjump"/>
            <a:extLst>
              <a:ext uri="{FF2B5EF4-FFF2-40B4-BE49-F238E27FC236}">
                <a16:creationId xmlns:a16="http://schemas.microsoft.com/office/drawing/2014/main" id="{67FC2EF9-2DF0-077E-8AE6-14456D9FB9C2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1" name="Rectangle 30">
            <a:hlinkClick r:id="rId12" action="ppaction://hlinksldjump"/>
            <a:extLst>
              <a:ext uri="{FF2B5EF4-FFF2-40B4-BE49-F238E27FC236}">
                <a16:creationId xmlns:a16="http://schemas.microsoft.com/office/drawing/2014/main" id="{789AC8EC-748F-384A-A675-75DCE0D93EB8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2" name="Rectangle 31">
            <a:hlinkClick r:id="rId13" action="ppaction://hlinksldjump"/>
            <a:extLst>
              <a:ext uri="{FF2B5EF4-FFF2-40B4-BE49-F238E27FC236}">
                <a16:creationId xmlns:a16="http://schemas.microsoft.com/office/drawing/2014/main" id="{9D384A89-CB91-5342-C7CE-862F5D4DAD7C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3" name="Rectangle 32">
            <a:hlinkClick r:id="rId14" action="ppaction://hlinksldjump"/>
            <a:extLst>
              <a:ext uri="{FF2B5EF4-FFF2-40B4-BE49-F238E27FC236}">
                <a16:creationId xmlns:a16="http://schemas.microsoft.com/office/drawing/2014/main" id="{F60A334F-E4E0-9702-5E65-F1A867EF978D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4" name="Rectangle 33">
            <a:hlinkClick r:id="rId15" action="ppaction://hlinksldjump"/>
            <a:extLst>
              <a:ext uri="{FF2B5EF4-FFF2-40B4-BE49-F238E27FC236}">
                <a16:creationId xmlns:a16="http://schemas.microsoft.com/office/drawing/2014/main" id="{925DFB77-030E-C325-9C44-30339DBA0063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3926091"/>
      </p:ext>
    </p:extLst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Chassez Satan, jeûnez, priez toujours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privations brisent ses liens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L'humilité comme l'amour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Éteignent le feu du Malin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Louez Dieu, ajoutez à Sa grandeur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Éternellement glorifiez-Le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Levez les mains, priez sur l'heure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notre Père qui es aux Cieux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E0A2FDD-11E8-4C2B-80EB-59E4DAEC3AB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228399526"/>
      </p:ext>
    </p:extLst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 jeûne pur est celui de l'esprit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vous écarte du péché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Quittez tous les penchants qui lient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liens terrestres, vous fuirez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Qui cherche à préserver sa vie, mourra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Ta force est bien dans ta faiblesse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veut mourir pour Christ vivra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graine qui meurt grandit sans cesse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A14CB2B-4042-4135-AD95-584FC47A1B7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562485047"/>
      </p:ext>
    </p:extLst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13. Venez au Christ, vous tous qui êtes chargés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Il vous donne le repos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Sa douceur, vous le voyez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Allège les plus lourds fardeaux"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Jeûnez et privez-vous du superflu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biens terrestres et éphémères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Sont fleurs fanées et temps perdu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Durent un instant comme l'éclair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9872448-6457-492C-A27B-22F01C96AD9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250647672"/>
      </p:ext>
    </p:extLst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Ne vous amassez pas de biens fragiles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Que rouille et teigne vont détruire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Trésor au ciel et cœur tranquille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Rien ne pourra vous les ravir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16. Heureux ceux qui de Dieu sont bien-aimés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ceux qui marchent dans Ses Voies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Au Paradis sont couronnés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L'Amour est bien leur seule loi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4675A7E-0205-406C-B3ED-DD0EB899E08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67884816"/>
      </p:ext>
    </p:extLst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17. Double langage, hypocrisie, fuyez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 péchez pas contre l'Esprit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Ses Lois divines respectez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Vous y trouvez Lumière et Vie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18. Le monde est la tempête qui fait rage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vagues folles, nos passions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L'or et l'argent sont des mirages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Lumière de Jésus, suivons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3E060A0-08E8-4665-8860-028CB3C8308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09438844"/>
      </p:ext>
    </p:extLst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Donnez au démuni, vous recevrez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Royaume de Dieu en héritage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Aumône et dîme accorderez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Ciel, vous gagnez en partage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20. Multipliez, mûrissez vos talents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Donnez car vous avez reçu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Ne laissez pas dormir longtemps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Ces dons qui seraient tous perdus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4D98ED2-7FAD-4704-9DB8-0B934F32652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61801261"/>
      </p:ext>
    </p:extLst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Moïse jeûna quarante jours et nuits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Là-haut sur la Montagne, et prend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Deux tables en pierre, et Dieu lui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"Reçois Mes Dix Commandements"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22. Le peuple de Ninive offensait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Païens cruels et débauchés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jeûne leur ouvrit les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Alors Dieu les a pardonnés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A4CE984-83E1-4455-AEF4-AA2C80874AC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484749"/>
      </p:ext>
    </p:extLst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23. Élie jeûnait quand Dieu l'a écouté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Trois ans, il arrêta la pluie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Puis il pria, Dieu fit tomber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Des trombes d'eau durant la nuit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24. Car le voici notre Seigneur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a jeûné pour nos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Jeûnez, priez de tous vos cœurs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Ainsi, Satan, vous le vaincrez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154BE49-25D5-441D-8925-85FC14D8962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75556340"/>
      </p:ext>
    </p:extLst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25. La fin viendra comme un voleur, la nuit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Nul ne connaît le jour ni l'heure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Veillez, vos lampes bien fournies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Suivez l'Époux dans Sa demeure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26. Repens-toi de tes fautes avant la mort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Vivant, tu peux te racheter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damnation sera le sort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ceux qui meurent dans le péché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D217CFD-B392-4A82-B128-1F765DEBC63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3513180"/>
      </p:ext>
    </p:extLst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335360" y="331688"/>
          <a:ext cx="11617291" cy="5689600"/>
        </p:xfrm>
        <a:graphic>
          <a:graphicData uri="http://schemas.openxmlformats.org/drawingml/2006/table">
            <a:tbl>
              <a:tblPr rtl="1"/>
              <a:tblGrid>
                <a:gridCol w="116172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27. Moïse jeûna quarante jours et nuits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Là-haut sur la Montagne, et prend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Deux tables en pierre, et Dieu lui dit :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"Reçois Mes Dix Commandements"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des Trésors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412003C-3ABE-40EA-BF62-FA57202B5BC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58122688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Mère de la Lumière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Mère de Dieu vénérée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as porté le Verbe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Verbe illimité.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أَنْتِ يا أُمَّ النُّورِ،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المُكَرَّمَةُ وَالِدَةٌ الإِلَهِ،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حَمَلْتِ الكَلِمَةَ،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غَيْرَ المُحْوَيِ.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it-IT" sz="4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N</a:t>
                      </a: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;o `</a:t>
                      </a:r>
                      <a: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</a:t>
                      </a:r>
                      <a:r>
                        <a:rPr lang="en-US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`mPiouwini @ </a:t>
                      </a:r>
                      <a:b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ettai`yout</a:t>
                      </a:r>
                      <a: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8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mmacNou</a:t>
                      </a:r>
                      <a:r>
                        <a:rPr lang="en-US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b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arefai</a:t>
                      </a:r>
                      <a: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8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</a:t>
                      </a:r>
                      <a:r>
                        <a:rPr lang="en-US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Pilogoc @ </a:t>
                      </a:r>
                      <a:b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pi`a,writoc</a:t>
                      </a:r>
                      <a:r>
                        <a:rPr lang="en-US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  <a:endParaRPr lang="it-IT" sz="48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C68D8352-C5CC-40D1-F4C5-4674C80079E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803D080-C64D-0094-9EE7-F2EAD6BBE6B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156107685"/>
      </p:ext>
    </p:extLst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الأول من الصوم الكبير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الأول من الصوم الكبير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7513985-7C06-4249-948F-753A9220B4D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43448389"/>
      </p:ext>
    </p:extLst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الأحد الأول من الصوم الكبير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619720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للنفس ثبات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لمن صام عن الزلات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ذاك يخلص من كل الضربات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ويرث ملكوت السموات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اطلبوا البر والملكوت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تفكروا في الكسوة والقوت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فهذا مجيئه مثبوت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والله عنده كل الخيرات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5A6FB9D-22D3-4B8E-A5B9-07328A212C1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84335748"/>
      </p:ext>
    </p:extLst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بادروا بالرحمة لكل أحد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تنظروا فيما بعد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فأنه قيل لا تهتموا بالغد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فالرزق مضمون فيما هو آت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تأملوا فراخ الغربان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التي لا قوت لها ولا اوطان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فالآب </a:t>
                      </a:r>
                      <a:r>
                        <a:rPr kumimoji="0" lang="ar-EG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يقوتها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مع غيرها مع الحيوان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فأنتم أولي يا آل الحسنات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16445C1-69EB-40E3-84E9-B814A5045EA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394994546"/>
      </p:ext>
    </p:extLst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جدوا وقفوا بلجاجه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طلب الرحمة بسذاجة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وليمضي لصديقه وقت الحاجة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ليقترض منه ثلاث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خبزات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حبوا أعداءكم بمودتكم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واحسنوا إلى من يبغضكم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وصلوا لأجل من يطردكم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وأغفر لأخيك سبع مرات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D6FF0CF-47CB-4D61-9C1E-6A457B32BE5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648014598"/>
      </p:ext>
    </p:extLst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خاف الموقف يوم الزحمة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 صدقة تزداد نعمة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فعلي الرحماء تحل الرحمة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لآل البر والحسنات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داوم فان أخر ساعة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يفرح فيها أهل الطاعة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واما المرتحل بغير بضاعة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فهو خائف دائم الحسرات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0F2FE00-9E76-482A-8D97-B54286E33DC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06136539"/>
      </p:ext>
    </p:extLst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ذلك اليوم فيه أعظم معونة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الرحمة تخفف الدينونة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وهي تساعد أهل المسكونة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وترفعهم إلى أعلي الدرجات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ربي قال أطلبوا تجدوا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سلوا من فضله تعطوا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أقرعوا يفتح لكم فاجتهدوا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قابلوا بالرحمة السيئات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39F6B1E-8F25-4511-B6B2-388AAA56E43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16908443"/>
      </p:ext>
    </p:extLst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زيدوا الرحمة بالاستغفار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صلوا بخشوع ليلا مع نهار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وأقرعوا صدوركم مثل العشار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وقفوا بخضوع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القداسات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سبحوا الرب وزيدوه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علوا إلى الأبد ومجدوه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أرفعوا أياديكم في الصلوات ونادوه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أبانا الذي في السموات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29E8013-3C4A-4DF3-8DFE-7E5F107923E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45005890"/>
      </p:ext>
    </p:extLst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شمروا عن ساعد الجد في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الدعا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انتم ومن في السموات معا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لتفرح به كل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الودعا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مبشرين بالأبديات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صوموا صوما روحانيا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كل الأدناس نقيا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تقربوا أمرا رديا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تهتموا بالأرضيات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234C257-5ABD-4435-9ED1-BF84F5D3C2E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04973715"/>
      </p:ext>
    </p:extLst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ضعف النفس يزيد قواها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أهلك نفسه أحياها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أحياها ففي الهلاك رماها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وإن هي ماتت تثمر ثمرات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طالبوه بان يسمعكم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مباركي أبي تعالوا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باجمعكم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لترصوا الملك المعد لكم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قبل إنشاء المخلوقات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422B97F-DB07-4AE0-BB7A-06FCE51A62B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960741030"/>
      </p:ext>
    </p:extLst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ظلمت نفسك وضيعت المدخرات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التي أفسدها السوس والآفات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فأكنز لك كنزا في السموات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وسارع إلى فعل الخيرات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عجل وصلي لأبيك سرا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فأبوك يعطيك أعظم أجرا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ويحسب لك هذا برا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تدخل فسيح الجنات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044F3D6-7A05-4C12-920B-9999C5A84D3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64506404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L’ayant enfanté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demeurée vierge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t'exaltons avec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Louanges, bénédictions.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وَمِنْ بَعْدِ أَنْ وَلَدْتِهِ،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بَقِيتِ عَذْرَاءَ،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نُعَظِّمُكِ،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بِتَسَابِيحٍ وَبِرَكَاتٍ.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Menenca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`;remacf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`are`ohi `ereoi `mpar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;enoc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hanhwc nem han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ten[ici `mmo.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D53FF46B-EA9C-E115-C09D-41FC73A44F0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7287246-F7A3-A1F1-92B7-950EF13954E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92462775"/>
      </p:ext>
    </p:extLst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غزر دمعك ليكون هاطل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تتزكي فتصبح عاطل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وإياك أن تهوى المجد الباطل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وإياك أن تميل إلى الشهوات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فخر العالم مصل الزهر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يذبل وكالبرق يمر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وما قدمت يبقي مدى الدهر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عنده في ملكوت السموات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25C3C52-F0B6-4B4C-896F-30829C3B29C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63973234"/>
      </p:ext>
    </p:extLst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قيل الصدقة بلا إفشاء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هي من أعظم الأشياء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فلا تطغي بحب الدنيا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تنسي فعل الصلوات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كمل النفس بالصوم النفيس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وناجي الرب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التقديس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فينقذك من ضربات إبليس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وتحيا في الروحانيات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31D4840-E5CB-4184-AC18-CF4B0E66765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41805345"/>
      </p:ext>
    </p:extLst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للرب وزنات فيها اهتموا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وتاجروا بها حتي تنمو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صام الآباء واعتصموا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فبلغوا أعلى الدرجات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موسى بالصوم رأى النور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وناجي ربه فوق جبل الطور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فاعطاه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سفر التوراة المسطور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لوحي العشر كلمات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986F20C-E925-45D3-B2A4-CD4B2579F38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631346085"/>
      </p:ext>
    </p:extLst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لما ضلت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بأنذار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يونان فزعت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وبالصوم ثلاثة أيام صارت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مقبولة من بعد اللعنات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هوذا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إبلياسي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كان نبيا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صائما في الحال ومصليا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رفعه ربه حيا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بخيول من نار إلى السموات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207F12E-4F06-40F8-9A48-D9E807680B6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68090202"/>
      </p:ext>
    </p:extLst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هوذا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الرب مخلصنا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صام وصلي ليعرفنا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يهرب عنا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الشيطان اللعين مذلول مهزوم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سيأتي الرب في نصف الليل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علمنا في الإنجيل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ياتي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ويعطي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الويل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ويكافئ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السهاري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بالأكاليل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D8CD163-33CD-4E2A-961F-2BBCC20B119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19360197"/>
      </p:ext>
    </p:extLst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فلنرجع يا أخوة ونتوب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فالله عادل مخوف مرهوب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يقبل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الخاطي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ويمحو الذنوب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ويخلص من كان في ضيقات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تنسانا نحن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نصرخ نحوك طالبين نجاة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فأقبلنا إليك يا ابن الله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واصنع معنا رحمة وإحسان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الأول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D678D5E-A502-487A-9516-4E568C62720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53840461"/>
      </p:ext>
    </p:extLst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de la Tentation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3C3AA46-A5B3-4828-828E-7397B22AF0E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27440014"/>
      </p:ext>
    </p:extLst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533" b="1" dirty="0">
                <a:solidFill>
                  <a:srgbClr val="FF9900"/>
                </a:solidFill>
              </a:rPr>
              <a:t>Cantique pour le Dimanche de la Tentation</a:t>
            </a:r>
            <a:endParaRPr lang="ar-SA" sz="4533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Mystère immense où l'Esprit-Saint conduit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dans un désert lointain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Là, le démon l'a assailli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le tenter comme un humain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Jésus ne mangea rien durant ces jours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Quand Il eut faim, le diable vint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"Si Tu es Fils du Dieu d'amour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Dis à ces pierres d'être du pain"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6847D9A-F002-4E5F-94A5-EC9AB234109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889947221"/>
      </p:ext>
    </p:extLst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"De pain seulement l'homme ne vivra pas"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lui dit, "Car l'homme vit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tout mot que Dieu prononça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Écarte-toi Satan", Il dit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au sommet du Temple, il prend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"Puisque Tu es le Fils de Dieu"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Lui dit Satan, l'ange déchu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"Va, jette-Toi en bas, Tu peux"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212E7B8-D321-4B40-9F9E-84C72283473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44551010"/>
      </p:ext>
    </p:extLst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Jésus, rempli de l'Esprit-Saint lui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"Non tu ne tenteras pas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dans la Bible c'est écrit"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confond Satan honteux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Du haut d'un mont, Satan montre à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Tous les royaumes merveilleux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"Je T'offre ce que Tu as vu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Si Tu m'adores, je le veux"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C22D462-2A89-49A2-8982-43D9296DD7C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00463584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par Sa volonté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la joie de Son Père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par le Saint Esprit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vint et nous sauvas.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لأَنَّهُ بِإِرادَتِهِ،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وَمَسَرَّةِ أَبِيهِ،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وَالرُّوحِ القُدُسِ،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أَتَى وَخَلَّصَنَا.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`N;of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pefouws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`p]ma]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`mPefiwt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Pi=p=n=a =e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=;=u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 afcw] `mmon.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3F27602F-3252-A759-4683-2E9925993E1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BF3C099-A762-75D6-1AB0-E210EEF6190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052502943"/>
      </p:ext>
    </p:extLst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"Retire-toi Satan" Jésus lui 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"Dieu seul tu devras adorer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Je suis le Fils du Dieu de Vie"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Satan vaincu s'est retiré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8. À ces mots de Jésus, Satan s'enfuit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humilié, confus, s'en va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Dans les ténèbres de la nuit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Où sombrent tous ceux qu'il tenta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E6522DD-EF72-45D5-AD23-16ADD8349D1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864667355"/>
      </p:ext>
    </p:extLst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Jésus jeûna quarante jours et nuits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Leçon d'humilité et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pardonner aux ennemis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jeûne donne force et joie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Moïse jeûna quarante jours et nuits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Là-haut sur la Montagne, et prend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Deux tables en pierre, et Dieu lui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"Reçois Mes Dix Commandements"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40C54B0-C6A8-4FC0-9FCD-73FDEFBD0FB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07206559"/>
      </p:ext>
    </p:extLst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 peuple de Ninive offensait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Païens cruels et débauchés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jeûne leur ouvrit les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Alors Dieu les a pardonnés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Élie jeûnait quand Dieu l'a écouté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Trois ans, il arrêta la pluie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Puis il pria, Dieu fit tomber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Des trombes d'eau durant la nuit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C236C15-9DCF-4C8F-AE32-260BBFBC97D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3135352"/>
      </p:ext>
    </p:extLst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13. Jeûner sans renoncer à ses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une offense aux yeux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Tes fautes, tu dois réparer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Dieu exaucera tes vœux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Le jeûne miséricordieux guérit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cœurs blessés et la douleur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Quarante jours, quarante nuits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Il a jeûné, notre Seigneur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F02520-B277-4B47-9294-1599B2BD87F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56671220"/>
      </p:ext>
    </p:extLst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Et méfiez-vous des ruses de Satan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piège dans ses noirs filets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insensés, les négligents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Toutes ces brebis égarées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16. Ô Fils de Dieu, Jésus, ne m'oublie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Je crie vers Toi pour T'implorer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Pardonne-nous lors du trépas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Auprès de Toi, l'Éternité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Tentation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8EC18E4-250B-43A2-B3E8-DA49C5E22DD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03577845"/>
      </p:ext>
    </p:extLst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للأحد الثاني من الصوم الكبير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للأحد الثاني من الصوم الكبير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F41545F3-99B1-4E6E-9ABE-850ED6F8033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262398243"/>
      </p:ext>
    </p:extLst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للأحد الثاني من الصوم الكبير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25098001"/>
              </p:ext>
            </p:extLst>
          </p:nvPr>
        </p:nvGraphicFramePr>
        <p:xfrm>
          <a:off x="-47999" y="620688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سر عجيب هو سر المسيح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خرج إلى البرية للتسبيح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فجاءه الشيطان بوجه قبيح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ليجربه مثل الإنسان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فقال له إن كنت المسيح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والقول عنك هذا صحيح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فقل للحجارة بالتصريح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صيري خبزا يشبع الجوعان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7E1293A-6FC7-486C-95EB-2EAD289DC2A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99189524"/>
      </p:ext>
    </p:extLst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إذهب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عنى يا 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مكتوب في سفر الديان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بالخبز يحيا الأنسان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بكلمة الإيمان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ثم أخذه إبليس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واوقفه على جناح هيكل عال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إن كنت ابن الله المتعال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فأطرح نفسك من هذا المكان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579FFFC-7E00-4427-837A-1E629EEFCB9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74474955"/>
      </p:ext>
    </p:extLst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له مكتوب في التوراة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تجرب الرب الإله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فاحتار إبليس في عقله وتاه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وتغلب عليه الذهول والبهتان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ثم تجرأ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وصعد به على جبل عال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وآراه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الممالك والأموال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له انظر تلك بالأعيان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E3EA85D-D34A-42E2-BBBB-189E2B8DA12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83328714"/>
      </p:ext>
    </p:extLst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هذه كلها في قبضتي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وتحت تصرفي وإرادتي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فإن سجدت لي في وجهتي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اعطيك الكل بلا نقصان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 أذهب عنى يا 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أنا ابن الله الديان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المختص به السجود والإيمان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فاعتراه الوجل والخذلان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833776D-6DCA-4E20-8D88-2FCE3A5A12C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4314394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Aussi nous demandons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D’avoir miséricorde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 tes intercessions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Chez l’Ami des hommes.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وَنَحْنُ أَيْضاً نَطْلُبُ،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أَنْ نَفُوزَ بِرَحْمَةٍ،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بِشَفَاعَاتِكِ،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لَدَى مُحِبِّ البَشَرِ.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`Anon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hwn tentwbh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rensasni eunai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hiten ne`precbi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`ntotf `mPimairwmi.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41223691"/>
      </p:ext>
    </p:extLst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فمضي إبليس عنه بالحسرات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وجاءت الملائكة تخدمه بالمسرات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ألوف عساكر مع ربوات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تخدم الابن الديان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صام الرب بيقين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لنتواضع ونصير ثابتين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ونسامح أخوتنا المسيئين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والله يكافئ أهل الإيمان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89A0DB7-4E14-4E14-9695-B19F1145405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94525236"/>
      </p:ext>
    </p:extLst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-27383"/>
          <a:ext cx="11808629" cy="6063273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موسي صام فوق جبل الطور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أربعين يوما بغير فتور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أعطاه ربه لوحين مسطور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فيهما العشرة كلمات ببيان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33348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وإيلياس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بالصوم حبس ماء السموات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فلم تمطر ثلاث سنوات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وستة شهور كاملات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وبصلاته هطل في كل مكان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E08E026-B4A8-4CC3-8476-374595B50DB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33503723"/>
      </p:ext>
    </p:extLst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اهل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 الكفار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عباد أصنام فجرة أشرار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صاموا ثلاثة أيام بوقار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شملهم العفو والغفران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صام وهو في ضلال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وطلب رحمة فلا ينال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وينقطع منه الرجاء والآمال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ويحرم من نوال الاحسان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A8B812C-B504-4D55-A811-5F5B5BA179E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67646732"/>
      </p:ext>
    </p:extLst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صام ويعمل عثرة لأخيه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ويطلب رحمة فلا يعطيه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ويكون الشيطان متمكنا فيه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ويرميه في أسفل النيران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صام وهو غضبان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يكون مسالما للشيطان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ويمشي فيا لعالم كالسكران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ويصير بينهم كالثعبان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C52454E-DA80-4A92-BDE8-918EEA925F1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7020440"/>
      </p:ext>
    </p:extLst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لمن صام باعتصام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لمن صام بغير أثام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لمن صام وأدخر ليوم الزحام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يفوز بنعيم الجنان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لا يرحم فليس يرحم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ويقطع في أسفل الجحيم ويحطم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إبليس لما تعظم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سقط فأدركه الحرمان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0966042-4B3E-4B94-A40A-F8A7572DFE6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454558607"/>
      </p:ext>
    </p:extLst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تتشامخ وتتكبر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تقع في الجحيم وتتحسر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إبليس لما تجبر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مخلدا في النيران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فلنسأل الله الرحمان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الحاضر في كل مكان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يثبتنا على 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ويسكننا فردوس الجنان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للأحد الثاني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D978D02-BDF8-423A-9CAE-6A51FCD9C8A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13557038"/>
      </p:ext>
    </p:extLst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du Fils Prodigue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237FDA9-5023-4731-AB24-D2E8D3B8068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371995838"/>
      </p:ext>
    </p:extLst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000" b="1" dirty="0">
                <a:solidFill>
                  <a:srgbClr val="FF9900"/>
                </a:solidFill>
              </a:rPr>
              <a:t>Cantique pour le Dimanche du Fils Prodigue</a:t>
            </a:r>
            <a:endParaRPr lang="ar-SA" sz="40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Le jeûne est une forteresse sûre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la prière, arme qui lutte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Heureux celui dont le cœur pur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Résiste au désespoir des chutes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L'Enfant Prodigue est la leçon d'amour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Que Jésus nous a racontée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Où Dieu pardonnera toujours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qui renonce à ses péchés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3876784-BA51-4924-B760-DDB2CADDA29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31505711"/>
      </p:ext>
    </p:extLst>
  </p:cSld>
  <p:clrMapOvr>
    <a:masterClrMapping/>
  </p:clrMapOvr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Un homme avait deux fils, il les aimait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jeune, un jour, voulut partir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à son père, il réclamait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bien qui doit lui revenir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Le père, triste, a partagé ses biens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jeune dissipa sa part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Pécheur, dans un pays lointain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pain, un jour, se fit très rare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4997347-A98E-488F-9453-BFAEBE46714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677801795"/>
      </p:ext>
    </p:extLst>
  </p:cSld>
  <p:clrMapOvr>
    <a:masterClrMapping/>
  </p:clrMapOvr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Vivant dans la débauche et affamé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Servile, il gardait les pourceaux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leurs caroubes, voulait manger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Tous ses amis tournaient le dos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Car à Satan, le fils s'était livré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loin du père et sa maison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toutes grâces s'est affamé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Souillé, vivait près des cochons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73437F9-5F3F-44CE-BAD8-D5A27C563E4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28151004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4140610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L'encens sélectionné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ta virginité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S'est élevé là-haut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Vers le Trône du Père.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البُخُورُ المُخْتَارُ،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الَّذِي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لِبَتُولِيتِكِ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صَعِدَ،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إِلَى كُرْسِيِّ الآبِ.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it-IT" sz="4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pi`c;oinoufi etcwtp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tepar;eni`a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 `e`pswi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Pi`;ronoc `m`Viwt.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0803905"/>
      </p:ext>
    </p:extLst>
  </p:cSld>
  <p:clrMapOvr>
    <a:masterClrMapping/>
  </p:clrMapOvr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"Les mercenaires de mon père enfin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Ont tant de pain, et sont nourris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moi ici, je meurs de faim"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 dit le jeune, repenti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8. L’enfant prodigue au père est retourné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la débauche l’affamait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Liens de Satan l’ont enchaîné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Contrit, ses fautes, il reconnaît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993EE74-15FF-4471-9695-37D21DD47CF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14572882"/>
      </p:ext>
    </p:extLst>
  </p:cSld>
  <p:clrMapOvr>
    <a:masterClrMapping/>
  </p:clrMapOvr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Il se leva et courut vers son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dit : "Ô père j'ai péché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 m'appelle plus fils, ô mon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Ton serviteur, je veux rester"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Son père le vit comme il était au loin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Il fut ému de compassion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Se jeta à son cou enfin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l'embrassa, plein de pardon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2C0511F-66BB-497C-A87D-B49038360B1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7466848"/>
      </p:ext>
    </p:extLst>
  </p:cSld>
  <p:clrMapOvr>
    <a:masterClrMapping/>
  </p:clrMapOvr>
</p:sld>
</file>

<file path=ppt/slides/slide1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Et à ses serviteurs, il ordonna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"La robe la plus belle, offrez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lui tuons notre veau gras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L'anneau, au doigt, vous lui mettrez"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Mon fils qui était mort revient en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Perdu, mon fils est retrouvé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Dieu et Ses anges sont réjouis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 joie, aux Cieux, est partagée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F4BA30A-7C70-4898-808A-9E81EF49271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92182161"/>
      </p:ext>
    </p:extLst>
  </p:cSld>
  <p:clrMapOvr>
    <a:masterClrMapping/>
  </p:clrMapOvr>
</p:sld>
</file>

<file path=ppt/slides/slide1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13. Car Dieu pardonne aux brebis égarées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Quand Il retrouve un fils perdu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 joie aux cieux est partagée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repenti est couronné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Le peuple de Ninive offensait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Païens cruels et débauchés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jeûne leur ouvrit les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Alors Dieu les a pardonnés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5477D73-4264-4199-BCD0-0C2FA7ED521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46035159"/>
      </p:ext>
    </p:extLst>
  </p:cSld>
  <p:clrMapOvr>
    <a:masterClrMapping/>
  </p:clrMapOvr>
</p:sld>
</file>

<file path=ppt/slides/slide1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Les Saintes Écritures, ton âme, éclairent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Écoute les prédicateurs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repentir et la prière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Des baumes pour guérir ton cœur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16. Que la vertu soit toujours ta richesse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L'amour efface les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pardonne à pécheresse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elle avait beaucoup aimé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1B9D861-3C28-48FA-9040-F45B3B86178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191451926"/>
      </p:ext>
    </p:extLst>
  </p:cSld>
  <p:clrMapOvr>
    <a:masterClrMapping/>
  </p:clrMapOvr>
</p:sld>
</file>

<file path=ppt/slides/slide1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17. Jésus a tant aimé, que sur la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a souffert, est mort pour 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Afin que nous ayons la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Soyons aussi aimants et doux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18. Et les gains illicites, éviterez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Soyez toujours reconnaissants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ce que Dieu vous a 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Votre trésor sera plus grand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09633AB-2138-4B5B-9216-4BE23E2B218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43655420"/>
      </p:ext>
    </p:extLst>
  </p:cSld>
  <p:clrMapOvr>
    <a:masterClrMapping/>
  </p:clrMapOvr>
</p:sld>
</file>

<file path=ppt/slides/slide1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Amassez-vous les biens qui dureront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lois divines observerez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Écartez-vous des tentations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Veillez, vos lampes allumées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20. Ô souviens-Toi de moi Seigneur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Toi, qui pour moi, fus crucifié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Comme au larron qui en Toi crut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Pardonne-moi tous mes péchés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466BD0A-0213-4986-9274-2CC352286D9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29861356"/>
      </p:ext>
    </p:extLst>
  </p:cSld>
  <p:clrMapOvr>
    <a:masterClrMapping/>
  </p:clrMapOvr>
</p:sld>
</file>

<file path=ppt/slides/slide1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335360" y="331688"/>
          <a:ext cx="11617291" cy="5689600"/>
        </p:xfrm>
        <a:graphic>
          <a:graphicData uri="http://schemas.openxmlformats.org/drawingml/2006/table">
            <a:tbl>
              <a:tblPr rtl="1"/>
              <a:tblGrid>
                <a:gridCol w="116172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Toi qui fus entre deux brigands pendu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Dieu de gloire souviens-Toi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Dans Ton Royaume, ô Christ Jésus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Que je veux être près de Toi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Fils Prodigue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70A160D-BE1E-4296-832D-47A8CD4915D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14932805"/>
      </p:ext>
    </p:extLst>
  </p:cSld>
  <p:clrMapOvr>
    <a:masterClrMapping/>
  </p:clrMapOvr>
</p:sld>
</file>

<file path=ppt/slides/slide1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الثالث من الصوم الكبير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الثالث من الصوم الكبير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08E274F-9A12-49E4-A22E-6420932558F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58313207"/>
      </p:ext>
    </p:extLst>
  </p:cSld>
  <p:clrMapOvr>
    <a:masterClrMapping/>
  </p:clrMapOvr>
</p:sld>
</file>

<file path=ppt/slides/slide1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الأحد الثالث من الصوم الكبير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619720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هو حصن غير مهدوم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والصلاة هي سلاح يبقي ويدوم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لكل من بالطهارة يصوم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ييأس بعد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بفهمك انصت يا إنسان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خير لك بان لا تخطئ للديان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وان أخطأت من فعل الشيطان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إبك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واندم على السيئات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B580904-90E3-4CEC-863C-4EAC82C691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57492857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6420344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Plus noble que l’encens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L’encens des Chérubins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Aussi des Séraphins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toi Vierge Marie.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أَفْضَلُ مِنْ بُخُورِ،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الشَّارُوبِيمِ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وَالسِّيرافيم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مَرْيَمَ العَذْرَاءَ.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pt-B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`Ehote pi`c</a:t>
                      </a:r>
                      <a:r>
                        <a:rPr lang="pt-BR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;oinoufi @ </a:t>
                      </a:r>
                      <a:br>
                        <a:rPr lang="pt-B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Ni</a:t>
                      </a:r>
                      <a:r>
                        <a:rPr lang="pt-BR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,eroubim @ </a:t>
                      </a:r>
                      <a:br>
                        <a:rPr lang="pt-B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Niceravim @ </a:t>
                      </a:r>
                      <a:br>
                        <a:rPr lang="pt-B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 }par;enoc.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5542378"/>
      </p:ext>
    </p:extLst>
  </p:cSld>
  <p:clrMapOvr>
    <a:masterClrMapping/>
  </p:clrMapOvr>
</p:sld>
</file>

<file path=ppt/slides/slide1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تب يا إنسان ولو من الآن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واخشي من يوم نصب الميزان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يتركوك الأخوة والخلان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يعينوك وقت الضيقات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تأمل في الابن الشاطر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كما قال لك ربك القادر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ونص المثل عندك حاضر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اسمع قول رب القوات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7DD2154-E5F0-4BD7-8A45-CF79BCD9A73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05319141"/>
      </p:ext>
    </p:extLst>
  </p:cSld>
  <p:clrMapOvr>
    <a:masterClrMapping/>
  </p:clrMapOvr>
</p:sld>
</file>

<file path=ppt/slides/slide1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جل الإله في إنجيله قال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انسانا كان له ابنان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 الأصغر لأبيه وقال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اعطيني نصيبي في الميراث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حكم بينهم حين قسم المال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على اولاده الاثنين بكمال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اخذ الأصغر منهم وجال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يبدده بعيش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56BF1F7-3227-4D54-B2AF-FA0D7C041B1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37944003"/>
      </p:ext>
    </p:extLst>
  </p:cSld>
  <p:clrMapOvr>
    <a:masterClrMapping/>
  </p:clrMapOvr>
</p:sld>
</file>

<file path=ppt/slides/slide1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بذر ماله صار فقير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الصالحات عريان وحقير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فحدث في كورته جوع كبير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وقلت الفضائل والخيرات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خرج وانقطع إلى إنسان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تلك الكورة وهو الشيطان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والكورة هي الدنيا ببيان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ومرعي الخنازير هي السيئات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B693BC0-888E-49D8-8AFF-E631A8B3741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63204576"/>
      </p:ext>
    </p:extLst>
  </p:cSld>
  <p:clrMapOvr>
    <a:masterClrMapping/>
  </p:clrMapOvr>
</p:sld>
</file>

<file path=ppt/slides/slide1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ذلة وأرسله يرعي الخنازير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جعله خادم في الخطايا أجير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الإيمان صار فقير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ياكل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خرنوب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ذو الغني الرب الإله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خلقه سترة بغناه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والعقل والحرية قد أعطاه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يداوم في فعل الصالحات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FDF657D-5889-4B93-A7BA-8EACC32D510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284942990"/>
      </p:ext>
    </p:extLst>
  </p:cSld>
  <p:clrMapOvr>
    <a:masterClrMapping/>
  </p:clrMapOvr>
</p:sld>
</file>

<file path=ppt/slides/slide1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رد العطايا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كالبطران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وأسلم نفسه ليد الشيطان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عدم الفضائل وصار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جواعان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منفيا من فعل الصالحات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زاد شوقه أن يملأ بطنه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ومن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الخرنوب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يشبع بدنه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فعل الخطايا خاب ظنه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عند أبيه وجد الخيرات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0300ACA-8CBE-43C2-AB10-4AAB38DFD5D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219423368"/>
      </p:ext>
    </p:extLst>
  </p:cSld>
  <p:clrMapOvr>
    <a:masterClrMapping/>
  </p:clrMapOvr>
</p:sld>
</file>

<file path=ppt/slides/slide1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وفكر وعقله تفطن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بيت أبي كان لي موطن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وديار الشر صار لي وطن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أخدم فيها واصنع الزلات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شورة أبي لم أسمعها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ومشورة الشرير أقبلها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الخطية حلوة في أولها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وآخرتها تعب مع حسرات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A94C79C-93FB-47EB-B306-9ACFFBC0A5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150901033"/>
      </p:ext>
    </p:extLst>
  </p:cSld>
  <p:clrMapOvr>
    <a:masterClrMapping/>
  </p:clrMapOvr>
</p:sld>
</file>

<file path=ppt/slides/slide1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صابر أنا في جوع وألم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وكم لأبي محسوب خدم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يفضل عنهم خبز الطعام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هاهنا في جوع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أصابتني الخطايا والأهوال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والآن انا أسرع لأبي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امضي وأقول له أقوال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أخطأت قدامك وفي السموات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2FD3519-1636-4DF0-89EE-69E7B0974EC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18798305"/>
      </p:ext>
    </p:extLst>
  </p:cSld>
  <p:clrMapOvr>
    <a:masterClrMapping/>
  </p:clrMapOvr>
</p:sld>
</file>

<file path=ppt/slides/slide1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ضليت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ونسيت أحكام عدلك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استحق أن أدعي ابنك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اجعلني مثل أجير عندك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فقام ومضي لأبيه بثبات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طار الخروف من فم الديب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بعد جهالته صار لبيب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والخاطي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وجد حظا ونصيب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بالرضي والتوبة من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7BF3C99-3B53-4850-A95C-F053D9F0EEE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86145924"/>
      </p:ext>
    </p:extLst>
  </p:cSld>
  <p:clrMapOvr>
    <a:masterClrMapping/>
  </p:clrMapOvr>
</p:sld>
</file>

<file path=ppt/slides/slide1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طبيب النفس والأجساد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احتضنه وفي حبه زاد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رجع له بالاستعداد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انعم عليه بكل الخيرات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أظهر له فضله وإحسانه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قبله وعظم شأنه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ورده إلى تاج سلطانه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بعد أن عدم كل السلطات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D917BAE-2583-41B9-BDCD-FFFCF2542C7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77081733"/>
      </p:ext>
    </p:extLst>
  </p:cSld>
  <p:clrMapOvr>
    <a:masterClrMapping/>
  </p:clrMapOvr>
</p:sld>
</file>

<file path=ppt/slides/slide1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عبيده قد صاح بالصوت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ابني كان امس مقتول بالموت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قتله منى الديب الممقوت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العدو الشيطان باغض الصالحات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ابني أنا رحوم رؤوف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وأنزل كالمطر على الصوف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باقي له ربوات وألوف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وأتاني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لانقيه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 الزلات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57222B8-AA50-49BE-A4D1-1DC1CDEBCDC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691181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au nouveau ciel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le Père a créé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fit lieu de repos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Son Fils bien-aimé.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السَّلَامُ لِلسَّمَاءِ الجَدِيدَةِ،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الَّتِي صَنَعَهَا الآبُ،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وَجَعَلَهَا مَوْضِعَ رَاحَةٍ،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لِابْنِهِ الحَبِيبِ.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&lt;ere ]ve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`mberi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;y`eta `Viwt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;amioc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af,ac `nouma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`nemton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`mPefsyri `mMenrit.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53806611"/>
      </p:ext>
    </p:extLst>
  </p:cSld>
  <p:clrMapOvr>
    <a:masterClrMapping/>
  </p:clrMapOvr>
</p:sld>
</file>

<file path=ppt/slides/slide1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غايب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عني مدة وزمان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قد غربه منى الشيطان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وإلىوم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جاني باكي ندمان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فكيف لا أفرح بع غاية الفرحات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فتح بأبي بالبكاء والنوح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فكيف لا أفرح به واكون مشروح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للقائه انا بابي مفتوح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أقبل وأرحم اهل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التوبات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3831914-9788-4BBA-8093-446D6236871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38716254"/>
      </p:ext>
    </p:extLst>
  </p:cSld>
  <p:clrMapOvr>
    <a:masterClrMapping/>
  </p:clrMapOvr>
</p:sld>
</file>

<file path=ppt/slides/slide1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فرحي عظيم منصوب عرسي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بإبني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كان خاطئ ورجع لي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ملائكة تعالوا أفرحوا معي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بخروفي الراجع من الزلات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قوموا يا كهنة هيئوا الحلة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ليلبسها ابني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ويتحلي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الصبغة هي الحلة الأولي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وهي أصل رأس كل الخيرات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D87BCD3-191A-4842-8EC9-315CCA83A33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27576124"/>
      </p:ext>
    </p:extLst>
  </p:cSld>
  <p:clrMapOvr>
    <a:masterClrMapping/>
  </p:clrMapOvr>
</p:sld>
</file>

<file path=ppt/slides/slide1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كللوا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إبني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باكليل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النور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لبسوه خاتم في أصبعه مشهور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ليكون بختم الروح مستور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ومحصن دائما من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لبسوه خاتم من ذهب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أبريز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والروح يعطيه عقل وتمييز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يكون متيقظ وفريز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ينام ليعود للزلات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FE82AA7-5B76-4EB1-B072-A6FDDB86157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1198614"/>
      </p:ext>
    </p:extLst>
  </p:cSld>
  <p:clrMapOvr>
    <a:masterClrMapping/>
  </p:clrMapOvr>
</p:sld>
</file>

<file path=ppt/slides/slide1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ألبسوه حذاء في الأقدام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يكون مستيقظ بقيام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تلسعه الحية بالآلام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يسلم من كل الضربات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للبست أنا طبع الخروف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أرد العجل المعلوف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وأصير طبعه رحوم رؤوف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متغاير على فعل الحسنات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D975695-3BBF-442D-B3C4-196DD0C182D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43965583"/>
      </p:ext>
    </p:extLst>
  </p:cSld>
  <p:clrMapOvr>
    <a:masterClrMapping/>
  </p:clrMapOvr>
</p:sld>
</file>

<file path=ppt/slides/slide1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العجل للذبح ربوه بسرعة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معلوف شبعان من المرعي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 طبع بني آدم يدعي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عجل معلوف راغب السقطات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٣٢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موتي أرسموه يا رتب الكهنوت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هو عجل معلوف مثبوت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جئت أرد الخاطئ من الموت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واسقفه هرق دمي في الكاسات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D5F27B1-0315-4AA3-8EB7-00068140477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476957776"/>
      </p:ext>
    </p:extLst>
  </p:cSld>
  <p:clrMapOvr>
    <a:masterClrMapping/>
  </p:clrMapOvr>
</p:sld>
</file>

<file path=ppt/slides/slide1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ميت ابني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وإلىوم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صارح حي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حايد عنى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وإلىوم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رجع إلى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والفرح اليوم واجب على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ابني عاش من بعد ما وقع ومات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نتأمل يا أخوه هذه الأقوال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نداوم على سوء الأفعال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نتوب لله المتعال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فهو يقبلنا بحسن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الرجعات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CBBB7BB-4BC8-42A5-B4FD-FCBE823CE73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60693336"/>
      </p:ext>
    </p:extLst>
  </p:cSld>
  <p:clrMapOvr>
    <a:masterClrMapping/>
  </p:clrMapOvr>
</p:sld>
</file>

<file path=ppt/slides/slide1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لما ضلت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فإنها قبلت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ثلاثة أيام صامت وصلت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فصارت مقبولة بعد اللعنات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هوذا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أخاب نظر إليه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بالخطايا قد رفضه باريه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ولم يرجع ويتوب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لمنشيه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فاوقع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عليه كل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البلوات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9C25394-D4D6-4A0D-9EF0-7A59311D0AE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65996931"/>
      </p:ext>
    </p:extLst>
  </p:cSld>
  <p:clrMapOvr>
    <a:masterClrMapping/>
  </p:clrMapOvr>
</p:sld>
</file>

<file path=ppt/slides/slide1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وفرعون حين جحد التوبة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استحق النار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الملهوبة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وسقطته صارت مكتوبة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جيل الأجيال بثبات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وداود لما بكي تايب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بالزنى كان عقله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غايب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رجع له راغب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قبله واعطاه كل الخيرات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93D5848-BB5A-4BFE-8A5B-820BADCBF3F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762904012"/>
      </p:ext>
    </p:extLst>
  </p:cSld>
  <p:clrMapOvr>
    <a:masterClrMapping/>
  </p:clrMapOvr>
</p:sld>
</file>

<file path=ppt/slides/slide1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وبطرس لما بكى بالدموع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بعد جحود للرب يسوع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بالتوبة قبله وصار مرفوع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واعطاه مفاتيح ملكوت السموات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تعدمنا يا رب التوبة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انظر لخليقتك مسلوبة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وفخاخ اعدائنا منصوبة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أحد يخلو من السيئات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52F3E72-C42A-4248-B081-A26591C3AFF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47444797"/>
      </p:ext>
    </p:extLst>
  </p:cSld>
  <p:clrMapOvr>
    <a:masterClrMapping/>
  </p:clrMapOvr>
</p:sld>
</file>

<file path=ppt/slides/slide1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تطرحنا من قدام وجهك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تبعد عنا معونتك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أخطأنا في السموات نحوك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وأنت الغفور صاحب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الرأفات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بصوته احيانا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وانقذنا من أسر أعدانا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ثبتنا في صدق الأمانة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والهمنا الفضائل مع الصالحات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63354E5-1996-4229-85FA-2A9CB31A825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0526140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trône royal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Appartient à Celui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Celui Qui est porté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 les anges Chérubins.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السَّلَامُ لِلكُرْسِيِّ،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المَلُوكِيِّ،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الَّذِي لِلْمَحْمُولِ،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عَلَى الشَّارُوبِيمِ.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&lt;ere pi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`;ronoc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`mbacilikon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`mVyetoufai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`mmof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 Ni,eroubim.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0404688"/>
      </p:ext>
    </p:extLst>
  </p:cSld>
  <p:clrMapOvr>
    <a:masterClrMapping/>
  </p:clrMapOvr>
</p:sld>
</file>

<file path=ppt/slides/slide1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6065243"/>
        </p:xfrm>
        <a:graphic>
          <a:graphicData uri="http://schemas.openxmlformats.org/drawingml/2006/table">
            <a:tbl>
              <a:tblPr rtl="1"/>
              <a:tblGrid>
                <a:gridCol w="118086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1518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ورتب ملتنا احميهم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وكافة شعبك ابقيهم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النساك والرهبان نجيهم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والشمامسة احفظهم من سائر الضربات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5005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الثالث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A5EE5DE-400D-417C-B0DC-A87D1D57EDB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381999698"/>
      </p:ext>
    </p:extLst>
  </p:cSld>
  <p:clrMapOvr>
    <a:masterClrMapping/>
  </p:clrMapOvr>
</p:sld>
</file>

<file path=ppt/slides/slide1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de la Samaritaine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136A58CB-29BF-43C9-89B2-7307920E128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271210559"/>
      </p:ext>
    </p:extLst>
  </p:cSld>
  <p:clrMapOvr>
    <a:masterClrMapping/>
  </p:clrMapOvr>
</p:sld>
</file>

<file path=ppt/slides/slide1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267" b="1" dirty="0">
                <a:solidFill>
                  <a:srgbClr val="FF9900"/>
                </a:solidFill>
              </a:rPr>
              <a:t>Cantique pour le Dimanche de la Samaritaine</a:t>
            </a:r>
            <a:endParaRPr lang="ar-SA" sz="4267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Le jeûne est comme un arbre plein de fruits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fruits du jeûne, un cœur très pur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la prière jour et nuit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repentir, la joie qui dure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Jésus Lui-même entra en Samarie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Villages que les Juifs fuyaient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leur porter espoir et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Jésus, en Samarie, entrait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01FD4B3-CA16-4460-81AD-8F5929697F4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23893152"/>
      </p:ext>
    </p:extLst>
  </p:cSld>
  <p:clrMapOvr>
    <a:masterClrMapping/>
  </p:clrMapOvr>
</p:sld>
</file>

<file path=ppt/slides/slide1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Adam mangea du fruit qu'Ève a 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le Serpent l'avait tentée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"Du Bien, du Mal, vous décidez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comme Dieu, vous deviendrez"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Honteux et nu, Adam s'était caché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c'est le Nouvel Adam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sur la Croix a expié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nous ouvrir le Firmament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14D14B5-E5D1-4129-A67C-D3CCE56CEE0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047732987"/>
      </p:ext>
    </p:extLst>
  </p:cSld>
  <p:clrMapOvr>
    <a:masterClrMapping/>
  </p:clrMapOvr>
</p:sld>
</file>

<file path=ppt/slides/slide1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Dieu Tout-Puissant, pour nous S'est fait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S'est fait homme et Il prêchait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la Samaritaine Il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"Bois à Ma source, tu vivrais"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Par Son humilité, Jésus brisa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orgueilleux, les méprisants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Dans Son Royaume accueillera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Pauvres en esprit, petits enfants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6A6AD8F-07BF-439F-98E4-BDF70861D3F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625994595"/>
      </p:ext>
    </p:extLst>
  </p:cSld>
  <p:clrMapOvr>
    <a:masterClrMapping/>
  </p:clrMapOvr>
</p:sld>
</file>

<file path=ppt/slides/slide1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Toi qui de Vierge pure as bu le lait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Toi qui, nos âmes, désaltères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la Samaritaine, demandait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"De l'eau à boire", ô quel mystère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8. De l'eau terrestre, Jésus réclamait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Mais l'eau vive jaillie du Ciel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la Samaritaine offrait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L'eau, source de Vie éternelle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E56B05E-86C8-405A-950E-705AF3266AB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623183008"/>
      </p:ext>
    </p:extLst>
  </p:cSld>
  <p:clrMapOvr>
    <a:masterClrMapping/>
  </p:clrMapOvr>
</p:sld>
</file>

<file path=ppt/slides/slide1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Mais la Samaritaine s'écria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"Toi, Juif, Tu me demandes à boire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 me méprises-Tu donc pas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Ta parole je veux croire"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"Mon eau étanche la soif à jamais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Jacob ne vous donna qu'un puits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Ce don de Dieu, si tu savais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Mon eau te donnera la Vie"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A58B452-0E69-43F5-8B38-454FAC0570E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32377774"/>
      </p:ext>
    </p:extLst>
  </p:cSld>
  <p:clrMapOvr>
    <a:masterClrMapping/>
  </p:clrMapOvr>
</p:sld>
</file>

<file path=ppt/slides/slide1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Quiconque boit à Ma source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Aura lumière et don du ciel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Ma Parole, il a jailli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Chemin de la Vie éternelle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"Cinq fois mariée, tu n'as pas de mari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vrai ", confirmera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Puis dit la femme repentie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"Prophète, comment le sais-Tu ?"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94ED35B-7F3A-4F81-B04D-BE49048F416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961903028"/>
      </p:ext>
    </p:extLst>
  </p:cSld>
  <p:clrMapOvr>
    <a:masterClrMapping/>
  </p:clrMapOvr>
</p:sld>
</file>

<file path=ppt/slides/slide1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13. Ô Toi le Créateur de Ciel et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Messie qui sondes tous les cœurs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Venez, buvez, fils de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 eau de Vie et de douceur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Ô souviens-Toi de nous, Jésus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Berger, pais Ton troupeau fidèle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Regarde-nous Vierge Marie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nous, prie Ton Fils Éternel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C4E9D1B-A73A-4A4C-B092-907E198772B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9992904"/>
      </p:ext>
    </p:extLst>
  </p:cSld>
  <p:clrMapOvr>
    <a:masterClrMapping/>
  </p:clrMapOvr>
</p:sld>
</file>

<file path=ppt/slides/slide1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Les blés sont mûrs, il faut les récolter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nos cheveux ont bien blanchi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nous, l'heure a bientôt sonné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Nos cœurs sont-ils tous repentis ?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16. Jésus dira au jugement dernier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"Viens à Mon Père qui te bénit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J'avais faim, tu M'as rassasié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J'étais nu, tu Me vêtis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CF48B09-91E9-4C3A-A266-3E7A91099AD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3943556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à celle qui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nos âmes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en vérité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Fierté du genre humain.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السَّلَامُ لِشَفِيعَةِ،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نُفُوسِنَا،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أَنْتِ بِالحَقِيقَةِ،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فَخْرُ جِنْسِنَا.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&lt;ere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]`proctatyc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nen'u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,y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 gar `aly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;wc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 `psousou `mpengenoc.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0575448"/>
      </p:ext>
    </p:extLst>
  </p:cSld>
  <p:clrMapOvr>
    <a:masterClrMapping/>
  </p:clrMapOvr>
</p:sld>
</file>

<file path=ppt/slides/slide1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17. Ô Toi qui as jeûné, souffert pour 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Nos dettes, Tu les as payées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Des tentations, délivre-nous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Tu dis à l'être : "Sois", il est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18. Et que Ta paix soit toujours avec 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Ton feu éclaire nos pensées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que Ta voix, au son si doux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Résonne dans nos assemblées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la Samaritaine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4494B34-9BD7-4581-9E2C-1E46ABA9BC8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18726518"/>
      </p:ext>
    </p:extLst>
  </p:cSld>
  <p:clrMapOvr>
    <a:masterClrMapping/>
  </p:clrMapOvr>
</p:sld>
</file>

<file path=ppt/slides/slide1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الرابع من الصوم الكبير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الرابع من الصوم الكبير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AC3E200-FB82-4A8D-9F18-504C6C2CF5F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216995819"/>
      </p:ext>
    </p:extLst>
  </p:cSld>
  <p:clrMapOvr>
    <a:masterClrMapping/>
  </p:clrMapOvr>
</p:sld>
</file>

<file path=ppt/slides/slide1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الأحد الرابع من الصوم الكبير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620688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ابن النور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صم وابتعد عن كل الشرور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تقتل لا تزن لا تشهد بالزور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يمل قلبك إلى الشهوات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بالصوم والصلاة تنجو البرية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وبهما ترتفع كل بلية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صوموا وصلوا بصفاء نية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 بهما محو السيئات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057E451-F7AD-4E50-94B7-25936250C65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315065186"/>
      </p:ext>
    </p:extLst>
  </p:cSld>
  <p:clrMapOvr>
    <a:masterClrMapping/>
  </p:clrMapOvr>
</p:sld>
</file>

<file path=ppt/slides/slide1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تب وارجع بلا تقصير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تغفل فالعمر قصير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حاكم عادل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وإلىه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المصير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يقبل من تاب قبل الممات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جد على الفقراء من مالك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واصنع الخير طول أيامك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تجرب الرب إلهك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واشكر اسمه في كل الأوقات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89ABB67-8E73-4BAF-A93A-B888F3AF5A6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33839561"/>
      </p:ext>
    </p:extLst>
  </p:cSld>
  <p:clrMapOvr>
    <a:masterClrMapping/>
  </p:clrMapOvr>
</p:sld>
</file>

<file path=ppt/slides/slide1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حل لفظك لتصير حبيب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انطق بالحق لكي تصيب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فالأمل واسع والموت قريب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يدوم شيء من المدخرات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خل عنك سبل الأشرار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وصل بخشوع ليلا ونهار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اقرع صدرك مثل العشار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القائل اللهم اغفر لي السيئات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036F84D-76BF-451A-A535-FEECA1BEEC3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13163491"/>
      </p:ext>
    </p:extLst>
  </p:cSld>
  <p:clrMapOvr>
    <a:masterClrMapping/>
  </p:clrMapOvr>
</p:sld>
</file>

<file path=ppt/slides/slide1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داوم لصلاة وكن حريص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تتعاظم مثل إبليس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واكنز لك كنزا نفيس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يأكله سوس ولا آفات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داوم الصلاة مع الطلبة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واكسو العريان وأوى من في الغربة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 الباب ضيق والطريق كربه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والداخلين فيه أهل الحسنات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1E7EAA4-84FE-44A6-BE9D-9C84CE24E3F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93754808"/>
      </p:ext>
    </p:extLst>
  </p:cSld>
  <p:clrMapOvr>
    <a:masterClrMapping/>
  </p:clrMapOvr>
</p:sld>
</file>

<file path=ppt/slides/slide1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رح للكاهن واعترف بذنبك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وكن خائفا من لقاء ربك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تبغض من لا يميل لحبك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تسبب لأخيك عثرات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زمان الخلاص قرب منا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فإن نعمل صالحا يدخلنا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وإلا يغلق بابه ويطردنا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قائلا لست أعرف فاعل السيئات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F0D2C86-B20C-4436-9A3B-384AFA62FFF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597933137"/>
      </p:ext>
    </p:extLst>
  </p:cSld>
  <p:clrMapOvr>
    <a:masterClrMapping/>
  </p:clrMapOvr>
</p:sld>
</file>

<file path=ppt/slides/slide1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سيدنا صام وبه اقتدينا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صومه قدوة لينا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عذر لنا إذا توانينا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يطالبنا بالصالحات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شاهد ربك في مجده الموصوف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قائم بين ربوات والوف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ذابحا لتائب عجله المألوف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ومهرقا دمه في الكاسات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730E0B1-F522-47EB-990B-649F95C6CCB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238650061"/>
      </p:ext>
    </p:extLst>
  </p:cSld>
  <p:clrMapOvr>
    <a:masterClrMapping/>
  </p:clrMapOvr>
</p:sld>
</file>

<file path=ppt/slides/slide1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صدقتك اجعلها بسماح خاطر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تهوى ما يفني من المفاخر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وانهض للتوبة كالابن الشاطر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قبل أن يفوز أخيك بميراث السموات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ضيعت كنوزك البهية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فأكلتها الشهوات الأرضية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فقف أمامه كالسامرية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وقل اسقيني من ماء الأبدية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AE6A994-749D-4DA7-BB7D-9991060F990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97889204"/>
      </p:ext>
    </p:extLst>
  </p:cSld>
  <p:clrMapOvr>
    <a:masterClrMapping/>
  </p:clrMapOvr>
</p:sld>
</file>

<file path=ppt/slides/slide1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طبيب الروح ظهر ليناجينا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فلنأت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إليه ليبرينا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ونسأل من كرمه أن يعطينا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توبة مع غفران الزلات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الحق للكل واشتهر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الإنسان لا ينفعه المدخر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مهما ربح وللنفس خسر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ضياعها من أكبر الآفات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F1DB7FA-9FB2-4CD3-8FB8-DB350C7C51B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88968692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اِفْرَحِي يَا وَالِدَةَ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ٱلْإِلَهِ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ٱلْعَذْرَاءَ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يَا شَفِيعَةً فِي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ٱلْعَالَمِ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عِنْدَ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ٱلْمُخَلِّصِ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إِلٰهِنَا، نُقَدِّمُ لَهُ كُلَّ تَسَابِيحِنَا، وَنُعَظِّمُكِ.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Par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ene @ `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o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precbebou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ce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uper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kocmou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ton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Cwtyri`a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ton :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eon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`ymwn @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procverin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pan ta ton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umnon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`ymwn @ ce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megalinomen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825042"/>
            <a:ext cx="12192000" cy="23492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Réjouis-toi ô mère de Dieu la Vierge, </a:t>
            </a:r>
          </a:p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ô médiatrice du monde auprès du Sauveur, notre Dieu ; </a:t>
            </a: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Lui présentons toute notre louange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nous t’exaltons.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92530F0-2879-7A84-3891-A18C92A9692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3489263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intercède pour nous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toi pleine de grâce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Devant notre Sauveur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Seigneur Jésus-Christ.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اشْفَعِي فِينَا،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مُمتَلِئَةَ نِعْمَةً،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أَمَامَ مُخَلِّصِنَا،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رَبِّنَا يَسُوعَ المَسِيحَ.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`Ari`precbeuin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`ejwn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;ye;meh `n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`hmot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nahren Pencwtyr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Pen¡ I=y=c P=,=c.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1546048"/>
      </p:ext>
    </p:extLst>
  </p:cSld>
  <p:clrMapOvr>
    <a:masterClrMapping/>
  </p:clrMapOvr>
</p:sld>
</file>

<file path=ppt/slides/slide1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عينوا الضعفاء من فقراء الشعب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بإيمان ثابت مع صدق القلب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ليس كل من قال يا رب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يدخل ملكوت السموات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غلبت يا نفسي وأنا أبريك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الأسقام التي فيك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مثل مريض الأدرياتيكي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مرض عدة سنوات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0CAD7A3-F09F-4353-8DA0-7C130726B9C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44407949"/>
      </p:ext>
    </p:extLst>
  </p:cSld>
  <p:clrMapOvr>
    <a:masterClrMapping/>
  </p:clrMapOvr>
</p:sld>
</file>

<file path=ppt/slides/slide1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فنسأله أن يبلغنا المطلوب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ويرجعنا إليه فنتوب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ونسلم من الغربة وأكل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الخرنوب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ورعى الخنازير في الغابات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الرب للفريسيين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الويل لكم ايها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المرائلين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تظنون انكم معشر الصديقين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وأنتم سالكون في طريق الضلالات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F5D55E6-CA6D-41FB-8DAA-C93367F3D91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33483517"/>
      </p:ext>
    </p:extLst>
  </p:cSld>
  <p:clrMapOvr>
    <a:masterClrMapping/>
  </p:clrMapOvr>
</p:sld>
</file>

<file path=ppt/slides/slide1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كثرت فيكم أعمال الجفوة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ودخول العرس من غير دعوة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فيطردونكم إلى ظلمة القسوة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التنهد والحسرات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لنصم يا أخوة بصلاح الأعمال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سيدنا في إنجيله قال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تعالوا يا ثقيلي الأحمال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وانا أعطيكم كل الراحات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2ABA92C-93C3-47F8-AB89-BD078DE62C3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890850965"/>
      </p:ext>
    </p:extLst>
  </p:cSld>
  <p:clrMapOvr>
    <a:masterClrMapping/>
  </p:clrMapOvr>
</p:sld>
</file>

<file path=ppt/slides/slide1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موسى صام وكل الآباء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وبالصوم نالوا كل هناء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فلنصم عن كل ذلة وضراء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ونزكي صومنا بالصدقات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لما ضلت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والصلاة قد قبلت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وبكرازة يونان لها فزعت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فأطفت نار غضبه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بالتوبات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DBE9AB8-C8A4-4C5D-91A7-E9AFA2BF762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36043712"/>
      </p:ext>
    </p:extLst>
  </p:cSld>
  <p:clrMapOvr>
    <a:masterClrMapping/>
  </p:clrMapOvr>
</p:sld>
</file>

<file path=ppt/slides/slide1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هلموا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معنا بسرور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لنصوم الصوم الطاهر المبرور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فنكون مع ابناء النور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قبل أن تدركنا الظلمات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وعده صادق لمن أرضاه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فلنسبح له ونمجده في علاه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 في مجيئه الثاني نراه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مرتقيا ارفع الدرجات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50DB195-D333-4E52-8614-74F5764409E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57540154"/>
      </p:ext>
    </p:extLst>
  </p:cSld>
  <p:clrMapOvr>
    <a:masterClrMapping/>
  </p:clrMapOvr>
</p:sld>
</file>

<file path=ppt/slides/slide1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تصرفنا عن وجهك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تنزع منا نعمة روح قدسك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أدعنا في عرس ابنك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لنحظي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بأجمل الكرامات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احبتي اطلب منكم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واطرح نفسي تحت أرجلكم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تنسوا الناظم وقت طلبتكم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واذكروه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القداسات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8911410-6B9E-4864-9C4B-F72086980D2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695237868"/>
      </p:ext>
    </p:extLst>
  </p:cSld>
  <p:clrMapOvr>
    <a:masterClrMapping/>
  </p:clrMapOvr>
</p:sld>
</file>

<file path=ppt/slides/slide1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911426" y="232013"/>
          <a:ext cx="10849207" cy="6038498"/>
        </p:xfrm>
        <a:graphic>
          <a:graphicData uri="http://schemas.openxmlformats.org/drawingml/2006/table">
            <a:tbl>
              <a:tblPr rtl="1"/>
              <a:tblGrid>
                <a:gridCol w="10849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76494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وسلام الرب يشملكم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مباركي أبي بأجمعكم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رثوا الملك المعد لكم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قبل إنشاء المخلوقات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5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20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الرابع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D872FE4-C12F-44E5-BF46-F9EF416BD46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58313777"/>
      </p:ext>
    </p:extLst>
  </p:cSld>
  <p:clrMapOvr>
    <a:masterClrMapping/>
  </p:clrMapOvr>
</p:sld>
</file>

<file path=ppt/slides/slide1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du Paralytique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8525EEB-E177-4242-A4FE-218CD88F7F6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89914077"/>
      </p:ext>
    </p:extLst>
  </p:cSld>
  <p:clrMapOvr>
    <a:masterClrMapping/>
  </p:clrMapOvr>
</p:sld>
</file>

<file path=ppt/slides/slide1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533" b="1" dirty="0">
                <a:solidFill>
                  <a:srgbClr val="FF9900"/>
                </a:solidFill>
              </a:rPr>
              <a:t>Cantique pour le Dimanche du Paralytique</a:t>
            </a:r>
            <a:endParaRPr lang="ar-SA" sz="4533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Le jeûne éclaire ton esprit, ton âme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anges ainsi se réjouiront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Rallumera ta foi, ta flamme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tes prières et privations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Grands et petits, tous à Ninive jeûnèrent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Se repentirent de leurs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Dieu renonça à Sa colère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Jonas, enfin, put leur prêche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98DA1925-582F-4A9F-B0A0-DBE68E71EB7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83569693"/>
      </p:ext>
    </p:extLst>
  </p:cSld>
  <p:clrMapOvr>
    <a:masterClrMapping/>
  </p:clrMapOvr>
</p:sld>
</file>

<file path=ppt/slides/slide1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le secret du jeûne est grand, glorieux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Apaise angoisse et tous soucis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Éclaire aussi ton cœur, tes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Afin de chasser l'ennemi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Moïse jeûna puis vainquit l'ennemi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Son peuple ainsi, il délivra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Dieu, sur le mont du Sinaï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L'Alliance et Sa Loi, lui donna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7030F74-C867-4BCB-8DBA-9B79CCE9B9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51932331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qu'Il nous affermisse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la foi orthodoxe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Aussi qu’Il nous accorde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Pardon de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لِكَيْ يُثَبِّتَنَا،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فِي الإِيمَانِ المُسْتَقِيمِ،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وَيَنْعَمَ لَنَا،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بِمَغْفِرَةِ خَطَايَانَا.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Hopwc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`nteftajron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pinah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etcoutwn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 `ntefer`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hmot nan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`mpi,w `ebol `nte nennobi.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4303182"/>
      </p:ext>
    </p:extLst>
  </p:cSld>
  <p:clrMapOvr>
    <a:masterClrMapping/>
  </p:clrMapOvr>
</p:sld>
</file>

<file path=ppt/slides/slide1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Ouvrez vos cœurs, vous tous qui écoutez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Jeûnez, donnez aux démunis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Rendez visite aux prisonniers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Aimez ceux qui vous ont haïs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Et soyez tous des temples au Saint-Esprit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Quand Il vient habiter vos cœurs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Son Corps, Son Sang, Christ vous offrit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Qu'Il trouve en vous une demeure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46A64E0-38C5-4B8B-B850-3E786192188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73510683"/>
      </p:ext>
    </p:extLst>
  </p:cSld>
  <p:clrMapOvr>
    <a:masterClrMapping/>
  </p:clrMapOvr>
</p:sld>
</file>

<file path=ppt/slides/slide1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Compatissez aux peines de vos frères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Donnez sans espoir de retour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La récompense vient du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 seule loi, la loi d'amour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8. "N'ayez point de souci du lendemain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chaque jour suffit sa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Demandez le Royaume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reste, prenez par surcroît"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C2FDD59-C1BA-43E1-A81A-C7EE0C9E1AE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4114202983"/>
      </p:ext>
    </p:extLst>
  </p:cSld>
  <p:clrMapOvr>
    <a:masterClrMapping/>
  </p:clrMapOvr>
</p:sld>
</file>

<file path=ppt/slides/slide1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Ceignez vos reins, jeûnez, priez toujours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Il viendra comme un voleur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craignez Sa colère, ce jour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Il viendra sonder ton cœur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Jeûnez surtout le jeûne de l'esprit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Pensées mauvaises, écarterez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Un corps très pur où tu convies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Dieu d'amour vient t'habiter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1A7D258-3112-4AAC-8B22-ECF66AA8DD8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33111900"/>
      </p:ext>
    </p:extLst>
  </p:cSld>
  <p:clrMapOvr>
    <a:masterClrMapping/>
  </p:clrMapOvr>
</p:sld>
</file>

<file path=ppt/slides/slide1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Amassez-vous les biens qui dureront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lois divines observerez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Écartez-vous des tentations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Veillez, vos lampes allumées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Fuyez tout ce qui brille ici-bas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Tous ces plaisirs futiles et vains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Satan trompeur te piègera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t'appelle, prends Sa main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0F982A9-8D5E-427A-8F3B-76DCBC19F5F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41841013"/>
      </p:ext>
    </p:extLst>
  </p:cSld>
  <p:clrMapOvr>
    <a:masterClrMapping/>
  </p:clrMapOvr>
</p:sld>
</file>

<file path=ppt/slides/slide1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13. Car étranger sur terre, l'homme est venu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Du Paradis, prends le chemin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Là, ce que l'œil n'a jamais vu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Bonheur, délices et joie sans fin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Ne cherchez pas tous ces biens éphémères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fondent et partent en fumée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Nous boirons tous la coupe amère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mort, qui peut y échapper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E2938BB-0800-43F9-85E0-F19A85B2D70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08927505"/>
      </p:ext>
    </p:extLst>
  </p:cSld>
  <p:clrMapOvr>
    <a:masterClrMapping/>
  </p:clrMapOvr>
</p:sld>
</file>

<file path=ppt/slides/slide1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Jeûne et prière éclaireront ton corps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leur vertu est ta beauté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Ni la jeunesse, ni tout l'or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N'égaleront leur pureté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16. Jeûner sans renoncer à ses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une offense aux yeux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Tes fautes, tu dois réparer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Dieu exaucera tes vœux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639428E-6690-4C2E-A23D-9286FB5EBFD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70937440"/>
      </p:ext>
    </p:extLst>
  </p:cSld>
  <p:clrMapOvr>
    <a:masterClrMapping/>
  </p:clrMapOvr>
</p:sld>
</file>

<file path=ppt/slides/slide1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17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Va, lève-toi et marche et prends ton lit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dit au paralysé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 pèche plus, Je t’ai guéri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Satan t’avait tenu lié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18. Et ne résistez pas aux malfaiteurs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mal entraînera la mort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bien te donne le bonheur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Dieu pardonnera tes torts</a:t>
                      </a:r>
                      <a:endParaRPr kumimoji="0" lang="fr-FR" sz="2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5E992EC-B36A-4C69-8902-98DEBCB94CB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91578662"/>
      </p:ext>
    </p:extLst>
  </p:cSld>
  <p:clrMapOvr>
    <a:masterClrMapping/>
  </p:clrMapOvr>
</p:sld>
</file>

<file path=ppt/slides/slide1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Si, généreux, tu offrais un festin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N'invite pas riches et puissants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Invite tous ceux qui ont faim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Enfants de Dieu, les indigents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20. Donnez au démuni, vous recevrez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Royaume de Dieu en héritage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Aumône et dîme accorderez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Ciel, vous gagnez en partage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4" action="ppaction://hlinksldjump"/>
            <a:extLst>
              <a:ext uri="{FF2B5EF4-FFF2-40B4-BE49-F238E27FC236}">
                <a16:creationId xmlns:a16="http://schemas.microsoft.com/office/drawing/2014/main" id="{89005A63-A756-4BD7-8763-566C23A9336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53135559"/>
      </p:ext>
    </p:extLst>
  </p:cSld>
  <p:clrMapOvr>
    <a:masterClrMapping/>
  </p:clrMapOvr>
</p:sld>
</file>

<file path=ppt/slides/slide1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Ô Toi qui as jeûné, souffert pour 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sur la Croix étais cloué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Des illusions, délivre-nous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Instruis-nous dans Ta Vérité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22. Que notre père (</a:t>
                      </a:r>
                      <a:r>
                        <a:rPr kumimoji="0" lang="fr-FR" sz="2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…) le Patriarche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son évêque (</a:t>
                      </a:r>
                      <a:r>
                        <a:rPr kumimoji="0" lang="fr-FR" sz="23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…) </a:t>
                      </a:r>
                      <a:r>
                        <a:rPr kumimoji="0" lang="fr-FR" sz="23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pi`epickopoc</a:t>
                      </a:r>
                      <a:endParaRPr kumimoji="0" lang="fr-FR" sz="23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Soient protégés longtemps par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Accorde-leur grâce et secours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du Paralytique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815305F-4B70-4831-A9C8-2801BAE1365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610808528"/>
      </p:ext>
    </p:extLst>
  </p:cSld>
  <p:clrMapOvr>
    <a:masterClrMapping/>
  </p:clrMapOvr>
</p:sld>
</file>

<file path=ppt/slides/slide1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الخامس من الصوم الكبير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الخامس من الصوم الكبير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271D930-B0F8-41DA-B8AB-A93A24845CF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79733194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CF7B2B2-02CB-D8E4-E565-8015DD22F2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;o `;mau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90D838-60B0-C7C6-A700-9F533AA318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E0AE3493-61B5-4090-701F-26FE254A840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1264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635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 les intercessions </a:t>
                      </a:r>
                    </a:p>
                    <a:p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la Mère de Dieu, Sainte Marie</a:t>
                      </a:r>
                      <a:b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Seigneur, accorde-nous</a:t>
                      </a:r>
                      <a:b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rémission de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بِشَفَاعَاتِ،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وَالِدَةِ الإِلَهِ القُدِّيسَةِ مَرْيَمَ،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رَبُّ أَنْعِمْ لَنَا، 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algn="just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بِمَغْفِرَةِ خَطَايَانَا.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Hiten ni`precbi`a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};e`otokoc =e=;=u Mari`a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`P¡ `ari`hmot nan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`mpi,w `ebol `nte nennobi.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1208375"/>
      </p:ext>
    </p:extLst>
  </p:cSld>
  <p:clrMapOvr>
    <a:masterClrMapping/>
  </p:clrMapOvr>
</p:sld>
</file>

<file path=ppt/slides/slide1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الأحد الخامس من الصوم الكبير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620688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نوره مشرق دائم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والملائكة تفرح بالصائم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قم استيقظ يا نائم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وأبدأ من أول خين أفران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بالصوم ارتفع غضب الديان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عن مدينة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في ذلك الزمان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حين صام الرضع من الولدان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وتابت بكرازة يونان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EB7456F-D743-4C3D-BF39-ACE56BB8B89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97483188"/>
      </p:ext>
    </p:extLst>
  </p:cSld>
  <p:clrMapOvr>
    <a:masterClrMapping/>
  </p:clrMapOvr>
</p:sld>
</file>

<file path=ppt/slides/slide1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تابوا وصاموا ثلاثة أيام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كبارا وصغارا وبقرا وأغنام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رضيع اللبن فطموه وصام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فعم الصوم الآدمي والحيوان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جليل وشريف سر الصوم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يجلو عن القلب الهموم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نغلب سلطان النوم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ونهزم قوة الشيطان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5FC60E4-4C78-4C8F-A648-8AA7D97420F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26085009"/>
      </p:ext>
    </p:extLst>
  </p:cSld>
  <p:clrMapOvr>
    <a:masterClrMapping/>
  </p:clrMapOvr>
</p:sld>
</file>

<file path=ppt/slides/slide1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صام موسى قهر أعداه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فرعون وقومه نجاه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والرب الإله قد اعطاه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يده لوحي الغفران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خاطب ربه بلا امتناع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وتمتع بلذيذ السماع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وصار اسمه في كل البقاع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يتلوه كل لسان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41F64DF-FA4C-491D-82B2-37473EEA440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813240485"/>
      </p:ext>
    </p:extLst>
  </p:cSld>
  <p:clrMapOvr>
    <a:masterClrMapping/>
  </p:clrMapOvr>
</p:sld>
</file>

<file path=ppt/slides/slide1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زكوا قلوبكم يا سامعين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بالصوم والرحمة على المساكين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وزوروا اخوتكم المحبوسين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وامنحوا ثيابكم للعريان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روح القدس تسكن فيكم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إذا احببتم مبغضيكم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وصرتم هياكل لباريكم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تناولكم من القربان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4D87B-84A2-4651-A2E1-AB1E09191BF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4134386"/>
      </p:ext>
    </p:extLst>
  </p:cSld>
  <p:clrMapOvr>
    <a:masterClrMapping/>
  </p:clrMapOvr>
</p:sld>
</file>

<file path=ppt/slides/slide1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زيادة الربح في هذه الأيام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فمن اتجر بخير ربحه قدام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فانفقوا مالا على الأيتام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تجدوا رحمة يوم نصب الميزان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سلوا أولا فرح الملكوت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خالقكم متكفل بالقوت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صلوا وأقرأوا بفهم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جيبنيوت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واعلموا بما فيها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بامعان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59D32B2-BEB0-405F-9CB9-58708EEA8F6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31005411"/>
      </p:ext>
    </p:extLst>
  </p:cSld>
  <p:clrMapOvr>
    <a:masterClrMapping/>
  </p:clrMapOvr>
</p:sld>
</file>

<file path=ppt/slides/slide1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شدوا أوساطكم في الصلوات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صلوا وصوموا تنجوا من الضربات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وخافوا من رب الهيبات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وكونوا طاهري الأبدان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صوموا الصوم الروحاني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كقول داود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الطوباني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تتمادوا في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التواني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فتلقوا في قاع النيران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6B132DD-1D0F-4F46-B170-6C986FFDD98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348897144"/>
      </p:ext>
    </p:extLst>
  </p:cSld>
  <p:clrMapOvr>
    <a:masterClrMapping/>
  </p:clrMapOvr>
</p:sld>
</file>

<file path=ppt/slides/slide1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ضف الغرباء وأعط رحمة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تعطى غفرانا يوم الزحمة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وابذل الصدقة تزداد نعمة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واجرك لا يضيع عند الديان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طوبي لمن صام صوما طاهر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يتعبد في الليل وهو ساهر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ذاك يشبه المصباح الزاهر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ويعطي يوم الجزاء جزيل الغفران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FA3846B-F328-417B-BF5B-F2C77D40C56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82208089"/>
      </p:ext>
    </p:extLst>
  </p:cSld>
  <p:clrMapOvr>
    <a:masterClrMapping/>
  </p:clrMapOvr>
</p:sld>
</file>

<file path=ppt/slides/slide1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ظلم الجسد هو ترك الصوم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والطمع والشره في حب النوم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صم وصلى كل يوم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تلقى منه وافر الإحسان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عجل بالزاد قبل الممات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لأنك لا تعلم ما هو آت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واترك الملاهي واللذات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تفز بنعم الجنان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4A4E830-57E5-4385-BB29-67B9000850CC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97677735"/>
      </p:ext>
    </p:extLst>
  </p:cSld>
  <p:clrMapOvr>
    <a:masterClrMapping/>
  </p:clrMapOvr>
</p:sld>
</file>

<file path=ppt/slides/slide1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2"/>
          <a:ext cx="11808629" cy="6203483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غرباء نحن في هذا الدار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فلنتزود إلى محل القرار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ونهجر محل الفجار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ونسافر إلى طبيب الأوطان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57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فأين من كان في العالم الأول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حقا ذهنوا كالظل إذا تحول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والعمل الصالح عليم المعول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في الضلالة تعبان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672D05E-5D57-449E-8166-7C01F75B7C1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90892479"/>
      </p:ext>
    </p:extLst>
  </p:cSld>
  <p:clrMapOvr>
    <a:masterClrMapping/>
  </p:clrMapOvr>
</p:sld>
</file>

<file path=ppt/slides/slide1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قدموا بأيديكم القربان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فإن العالم كله فان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تطعموا في ما تفنيه الأزمان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فإنه يزول كالدخان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كأس الموت لابد منه لكل أحد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وكم جبار منه انهد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وأما الذي في خلاصه جد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فذاك يرث ملكوت الجنان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987E91D-66F1-44DC-B4F9-C64FAE1FF6C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824058229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891140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La Sainte Vierge Marie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AB580D56-8703-6E0A-7659-5C1D5831836F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DDB4C2EE-3735-5E4D-F210-90A876B6CD72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D7D75C02-E609-7457-9ACD-FD588A8B0216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A003CB07-202F-ED99-4D08-A8F5AE6D3100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8" name="Rectangle 17">
            <a:hlinkClick r:id="rId7" action="ppaction://hlinksldjump"/>
            <a:extLst>
              <a:ext uri="{FF2B5EF4-FFF2-40B4-BE49-F238E27FC236}">
                <a16:creationId xmlns:a16="http://schemas.microsoft.com/office/drawing/2014/main" id="{5B69EB8F-93DC-57D3-11EF-D6D7CE7739C7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0" name="Rectangle 19">
            <a:hlinkClick r:id="rId8" action="ppaction://hlinksldjump"/>
            <a:extLst>
              <a:ext uri="{FF2B5EF4-FFF2-40B4-BE49-F238E27FC236}">
                <a16:creationId xmlns:a16="http://schemas.microsoft.com/office/drawing/2014/main" id="{C233879F-19F7-41CE-4133-DEEC03534160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9" action="ppaction://hlinksldjump"/>
            <a:extLst>
              <a:ext uri="{FF2B5EF4-FFF2-40B4-BE49-F238E27FC236}">
                <a16:creationId xmlns:a16="http://schemas.microsoft.com/office/drawing/2014/main" id="{F704244A-5BC9-AB62-56EC-871FB05B1F3D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10" action="ppaction://hlinksldjump"/>
            <a:extLst>
              <a:ext uri="{FF2B5EF4-FFF2-40B4-BE49-F238E27FC236}">
                <a16:creationId xmlns:a16="http://schemas.microsoft.com/office/drawing/2014/main" id="{74E61665-61D4-CEA3-4AB7-E1C64AFF88F3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3" name="Rectangle 22">
            <a:hlinkClick r:id="rId11" action="ppaction://hlinksldjump"/>
            <a:extLst>
              <a:ext uri="{FF2B5EF4-FFF2-40B4-BE49-F238E27FC236}">
                <a16:creationId xmlns:a16="http://schemas.microsoft.com/office/drawing/2014/main" id="{03EEDB7B-BC43-8EDA-7DB0-555FFABECF36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4" name="Rectangle 23">
            <a:hlinkClick r:id="rId12" action="ppaction://hlinksldjump"/>
            <a:extLst>
              <a:ext uri="{FF2B5EF4-FFF2-40B4-BE49-F238E27FC236}">
                <a16:creationId xmlns:a16="http://schemas.microsoft.com/office/drawing/2014/main" id="{3DB252D2-C607-D042-405A-1E9BC696A8CC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5" name="Rectangle 24">
            <a:hlinkClick r:id="rId13" action="ppaction://hlinksldjump"/>
            <a:extLst>
              <a:ext uri="{FF2B5EF4-FFF2-40B4-BE49-F238E27FC236}">
                <a16:creationId xmlns:a16="http://schemas.microsoft.com/office/drawing/2014/main" id="{AB35A9B6-6F9D-74C8-3961-4E1058ED621E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6" name="Rectangle 25">
            <a:hlinkClick r:id="rId14" action="ppaction://hlinksldjump"/>
            <a:extLst>
              <a:ext uri="{FF2B5EF4-FFF2-40B4-BE49-F238E27FC236}">
                <a16:creationId xmlns:a16="http://schemas.microsoft.com/office/drawing/2014/main" id="{5EE32EFF-FF05-9A2F-A33E-8D47963DFCC9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12643199"/>
      </p:ext>
    </p:extLst>
  </p:cSld>
  <p:clrMapOvr>
    <a:masterClrMapping/>
  </p:clrMapOvr>
</p:sld>
</file>

<file path=ppt/slides/slide1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الثياب زينة الأجساد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الجسد يحيي الزاد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الزينة لكل العباد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هي الصوم والصلاة ودمع الأجفان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صام وهو مخاصم لأخيه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فإن الظلمة تغشيه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واعوان الجحيم في النار ترميه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ويصير خادما للشيطان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63FC4A0-715E-4972-8321-3CDEBCF0346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280988648"/>
      </p:ext>
    </p:extLst>
  </p:cSld>
  <p:clrMapOvr>
    <a:masterClrMapping/>
  </p:clrMapOvr>
</p:sld>
</file>

<file path=ppt/slides/slide1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خاصم أخيه وصام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يلقى في صومه الآثام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ويبادر سريعا بالانتقام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فلا يجوز له أخذ القربان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نبه نفسك يا جاهل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فأنت في فعل الخير متساهل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وعن خلاص نفسك متغافل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 تخشي عاقبة العصيان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9A99230-30DB-4DEF-AFBD-75D434A2659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72845862"/>
      </p:ext>
    </p:extLst>
  </p:cSld>
  <p:clrMapOvr>
    <a:masterClrMapping/>
  </p:clrMapOvr>
</p:sld>
</file>

<file path=ppt/slides/slide1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هيئ زادك مع مائدتك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أعني صومك مع صدقتك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صم وصل تفز بطلبتك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وأطعم خبزك للجوعان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وإذا صنعت وليمة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فلا تدع أهل القيمة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فاقد الزاد وعديمة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فأنهم صاروا أبناء الديان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39FB065-3A3C-4B58-B5D4-F4E52C3E801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1579522"/>
      </p:ext>
    </p:extLst>
  </p:cSld>
  <p:clrMapOvr>
    <a:masterClrMapping/>
  </p:clrMapOvr>
</p:sld>
</file>

<file path=ppt/slides/slide1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تكسل عن فعل الرحمة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لأنها تعينك يوم الزحمة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وتمنع نزول النقمة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وتصيرك محفوظاً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الشيطان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صام في مثل هذه الأيام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وقبل عنا تلك الآلام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أكفينا شر الأوهام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وثبتنا على نور الإيمان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9EC006F-26D8-41DC-B3E0-F44E4965091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845016273"/>
      </p:ext>
    </p:extLst>
  </p:cSld>
  <p:clrMapOvr>
    <a:masterClrMapping/>
  </p:clrMapOvr>
</p:sld>
</file>

<file path=ppt/slides/slide1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911426" y="232013"/>
          <a:ext cx="10849207" cy="6038498"/>
        </p:xfrm>
        <a:graphic>
          <a:graphicData uri="http://schemas.openxmlformats.org/drawingml/2006/table">
            <a:tbl>
              <a:tblPr rtl="1"/>
              <a:tblGrid>
                <a:gridCol w="10849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76494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وابينا البابا أنبا (…….) راعينا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وشركه 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)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المطران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(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أنبا (… ) أبينا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احفظهما يا رب وكن معينا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لهما مدي الأزمان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5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20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6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الخامس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21EE132-0B04-4303-8CB8-3C3C6AB456E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875366961"/>
      </p:ext>
    </p:extLst>
  </p:cSld>
  <p:clrMapOvr>
    <a:masterClrMapping/>
  </p:clrMapOvr>
</p:sld>
</file>

<file path=ppt/slides/slide1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de l’Aveugle-né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51CB017-9112-42EB-8B3B-60CC872CBB2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33588377"/>
      </p:ext>
    </p:extLst>
  </p:cSld>
  <p:clrMapOvr>
    <a:masterClrMapping/>
  </p:clrMapOvr>
</p:sld>
</file>

<file path=ppt/slides/slide1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533" b="1" dirty="0">
                <a:solidFill>
                  <a:srgbClr val="FF9900"/>
                </a:solidFill>
              </a:rPr>
              <a:t>Cantique pour le Dimanche de l’Aveugle-né</a:t>
            </a:r>
            <a:endParaRPr lang="ar-SA" sz="4533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Jeûnez, jeûnez, ô peuple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Jeûnez afin de résister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ces péchés qui lient et tuent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de Satan, vous libérer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Dieu a créé l'homme de la poussière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Son image Il le créa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Il lui souffla vie et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L'homme est un temple où Dieu est là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0DCB073-8EB4-4746-B270-D64346EFF38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626032288"/>
      </p:ext>
    </p:extLst>
  </p:cSld>
  <p:clrMapOvr>
    <a:masterClrMapping/>
  </p:clrMapOvr>
</p:sld>
</file>

<file path=ppt/slides/slide1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Jésus, passant, vit un aveugle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Disciples alors Lui demandèrent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"Lui ou ses pères ont-ils péché ?"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dit : "Ni lui ni ses pères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Je suis venu donner la vie à ceux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veulent croire à Ma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Manifester l'œuvre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écarter l'esprit pervers"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78E4895-EA3F-4B65-A3CD-8655D98E14E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80943894"/>
      </p:ext>
    </p:extLst>
  </p:cSld>
  <p:clrMapOvr>
    <a:masterClrMapping/>
  </p:clrMapOvr>
</p:sld>
</file>

<file path=ppt/slides/slide1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Jésus de Sa salive fit une boue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l'appliqua sur les deux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L'aveugle se lave, et à genoux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Voyait, et rendait grâce à Dieu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6. Les uns disaient : "Oui, c'est l'aveugle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se tenait assis, mendiant"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Alors des autres ont déclaré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"Non ! Son aspect est ressemblant"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76163AA-3B37-456E-A761-1FC655CAF46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717374509"/>
      </p:ext>
    </p:extLst>
  </p:cSld>
  <p:clrMapOvr>
    <a:masterClrMapping/>
  </p:clrMapOvr>
</p:sld>
</file>

<file path=ppt/slides/slide1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"Comment tes yeux ont-ils été ouverts?"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Demandent tous les Juifs surpris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"C'est moi !" répétait-il sincère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"Jésus a oint mes yeux, je vois !"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8. Jour du Sabbat, Jésus l'avait guéri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"Cet homme n'est pas venu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le Sabbat, Il le rompit"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Disaient les Pharisiens furieux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A228E18-92D8-4F39-801F-65DE543B197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42976107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العذراء نالت اليوم كرامة هذه العروس نالت اليوم مجد، هذه الملتحفة بأطراف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موشاة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بالذهب مزينة بأنواع كثيرة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37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tai par;enoc [i `noutai`o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`mvoou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 tai selet [i `nou`wou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`mvoou @ ;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ai etjolh qen han `sta] `nieb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`nnoub @ eccelcwl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qen ou;o `nry].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331903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Cette vierge a reçu ce jour de l’honneur cette vierge a reçu ce jour de la gloire celle-ci qui porte des vêtements tissés d’or décorés de beaucoup de couleurs.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ED218D39-F888-A4D2-C6AC-A463359DDAC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443EE52-EF10-CC00-B4F9-CE764D94A03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E8EAE59-F309-07A5-9E7A-50E292A28D3D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520705170"/>
      </p:ext>
    </p:extLst>
  </p:cSld>
  <p:clrMapOvr>
    <a:masterClrMapping/>
  </p:clrMapOvr>
</p:sld>
</file>

<file path=ppt/slides/slide1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"Celui Qui peut créer des yeux de rien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Fils de Dieu assurément"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Disaient les uns. Les Pharisiens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Furieux, appellent ses parents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"Oui notre fils est né sans yeux, mais voit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Il est guéri, mais on ne sait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l'a guéri, comment ? Pourquoi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Demandez-lui, il Le connaît"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8F64182-9615-483C-A495-D50CC98D67C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99822176"/>
      </p:ext>
    </p:extLst>
  </p:cSld>
  <p:clrMapOvr>
    <a:masterClrMapping/>
  </p:clrMapOvr>
</p:sld>
</file>

<file path=ppt/slides/slide1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Car ils craignaient les Juifs qui menaçaient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Tous ceux qui acclamaient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"Seront punis", ils déclaraient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de la Synagogue exclus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Les Pharisiens, à l'homme, ont ordonné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"Pour nous cet homme est un pécheur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T'</a:t>
                      </a:r>
                      <a:r>
                        <a:rPr kumimoji="0" lang="fr-FR" sz="2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a-t-Il</a:t>
                      </a: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guéri, aveugle-né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Comment fit-Il ? Réponds sur l'heure !"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DBB232B-FA89-496F-BBBF-46B931F6563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87492208"/>
      </p:ext>
    </p:extLst>
  </p:cSld>
  <p:clrMapOvr>
    <a:masterClrMapping/>
  </p:clrMapOvr>
</p:sld>
</file>

<file path=ppt/slides/slide1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13. "Je vous l'ai dit et répété cent fois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Mais vous ne voulez m'écouter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J'étais aveugle, et là je vois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vous aussi, vous Le suivrez ?"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Furieux, ils l'injuriaient : "Tu suis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Moïse est celui que l'on suit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Nous ne savons d'où vient Jésus"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"Comment ?" leur dit l'homme, surpris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BC34455-BD9B-4E61-8569-1E62AC24D1B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5773118"/>
      </p:ext>
    </p:extLst>
  </p:cSld>
  <p:clrMapOvr>
    <a:masterClrMapping/>
  </p:clrMapOvr>
</p:sld>
</file>

<file path=ppt/slides/slide1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"Il m'a ouvert les yeux, vous le savez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Que Dieu n'exauce aucun pécheur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m'a guéri, l'aveugle-né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Croyez en Lui, n'ayez pas peur !"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16. "Dans le péché tu es né tout entier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Tu oses faire la leçon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nous, de la Loi, les piliers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Du Temple, sors, nous te chassons"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91530A4-B857-4B8C-91A4-68741873C76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7152881"/>
      </p:ext>
    </p:extLst>
  </p:cSld>
  <p:clrMapOvr>
    <a:masterClrMapping/>
  </p:clrMapOvr>
</p:sld>
</file>

<file path=ppt/slides/slide1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17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Les pharisiens furieux le renvoyèrent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Du temple où il louait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Ils rejetaient Jésus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Aveugles d'âme, ils sont perdus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18. Jésus demande à l'homme : "Est-ce que tu crois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Au Fils de Dieu Très-Haut et grand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Moi qui parle, et que tu vois"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"Je crois" dit-il, se prosternant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C5272A7-BE07-450E-AEE4-C1521D8E533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85063562"/>
      </p:ext>
    </p:extLst>
  </p:cSld>
  <p:clrMapOvr>
    <a:masterClrMapping/>
  </p:clrMapOvr>
</p:sld>
</file>

<file path=ppt/slides/slide1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Car la Divinité du Christ ne fut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Jamais séparée un instant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Son Humanité,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Messie, Fils de Dieu Tout-Puissant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20. 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Lumière du Monde, Jésus-Christ a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"Celui qui vient à Moi verra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Ne péchez pas contre l'Esprit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Ses grâces ne rejetez pas"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5A0813A-F1B3-4D47-921E-9DD762D6C58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92084646"/>
      </p:ext>
    </p:extLst>
  </p:cSld>
  <p:clrMapOvr>
    <a:masterClrMapping/>
  </p:clrMapOvr>
</p:sld>
</file>

<file path=ppt/slides/slide1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Le jeûne et la prière guériront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maux de l'âme et les tourments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La joie, la paix t'envahiront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Dieu, en toi, sera présent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22. Seigneur Jésus qui nous a tant aimés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Délivre-nous des illusions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Éloigne-nous de tous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dans Ta Foi que nous vivrons</a:t>
                      </a:r>
                      <a:endParaRPr kumimoji="0" lang="fr-FR" sz="2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2D87717-C9BF-48CA-BF82-1A71DE55C69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65255625"/>
      </p:ext>
    </p:extLst>
  </p:cSld>
  <p:clrMapOvr>
    <a:masterClrMapping/>
  </p:clrMapOvr>
</p:sld>
</file>

<file path=ppt/slides/slide1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335360" y="331688"/>
          <a:ext cx="11617291" cy="5689600"/>
        </p:xfrm>
        <a:graphic>
          <a:graphicData uri="http://schemas.openxmlformats.org/drawingml/2006/table">
            <a:tbl>
              <a:tblPr rtl="1"/>
              <a:tblGrid>
                <a:gridCol w="116172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23. Préserve Ton Église à tout instant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Protège son Berger, ses clercs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Des pièges infâmes de Satan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Délivre-nous par Ta Lumière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Heureux celui qui donne au pauvre, au petit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trouve grâce devant Dieu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Jésus l'accueille au Paradis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L'Esprit l'éclaire de Son feu.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Dimanche de l’Aveugle-né (Carême)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37F79D2-819B-4EBD-A700-2C9A454975EF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410492318"/>
      </p:ext>
    </p:extLst>
  </p:cSld>
  <p:clrMapOvr>
    <a:masterClrMapping/>
  </p:clrMapOvr>
</p:sld>
</file>

<file path=ppt/slides/slide1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السادس من الصوم الكبير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الأحد السادس من الصوم الكبير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E9D3D78-107A-4115-AB49-1904D115CF6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892324803"/>
      </p:ext>
    </p:extLst>
  </p:cSld>
  <p:clrMapOvr>
    <a:masterClrMapping/>
  </p:clrMapOvr>
</p:sld>
</file>

<file path=ppt/slides/slide1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الأحد السادس من الصوم الكبير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620688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شعب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لندفع به شر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المنجوس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جعله لنا الرب القدوس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حياة وخلاصا لكل النفوس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صنع الإنسان من طين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وميزة بالعقل الثمين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ولكي يوجد في خلقه اليقين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اجتاز في احدي البلدان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136C9D2-65C3-47CA-B2D6-63EB346C4DD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6495440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داود حرك الوتر الأول من قيثارته صارخا قائلا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قَامَتِ الْمَلِكَةُ عَنْ يَمِينِكَ أيها الملك. (مزامير ٤٤ : ١٢)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000" dirty="0">
                <a:solidFill>
                  <a:prstClr val="white"/>
                </a:solidFill>
                <a:latin typeface="CS Avva Shenouda" pitchFamily="34" charset="0"/>
              </a:rPr>
              <a:t>`A Dauid kim `mpisorp</a:t>
            </a:r>
            <a:br>
              <a:rPr lang="it-IT" sz="40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4000" dirty="0">
                <a:solidFill>
                  <a:prstClr val="white"/>
                </a:solidFill>
                <a:latin typeface="CS Avva Shenouda" pitchFamily="34" charset="0"/>
              </a:rPr>
              <a:t>`nkap `nte tefku;ara efws `ebol efjw </a:t>
            </a:r>
            <a:r>
              <a:rPr lang="it-IT" sz="4000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4000" dirty="0">
                <a:solidFill>
                  <a:prstClr val="white"/>
                </a:solidFill>
                <a:latin typeface="CS Avva Shenouda" pitchFamily="34" charset="0"/>
              </a:rPr>
              <a:t>ac`ohi `eratc `nje ]ourw caou`inam `mmok `Pouro.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" y="4677139"/>
            <a:ext cx="12191999" cy="11594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David a bougé la première corde de sa cithare en criant et en disant : À ta droite se tient la Reine ô Roi. (Ps. 44 : 12)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63AA0D0-6A9C-E3A1-7F2A-67318D6F7E9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0CC6F3F-8A15-3945-D8C0-A00D6546D0C0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BAE12AB-2CFD-CD09-7586-3AAD04C559C7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090421562"/>
      </p:ext>
    </p:extLst>
  </p:cSld>
  <p:clrMapOvr>
    <a:masterClrMapping/>
  </p:clrMapOvr>
</p:sld>
</file>

<file path=ppt/slides/slide1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بعبوره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الأعمي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المولود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صارخاً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ارحمني يا بن داود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فتحنن عليه الرب المعبود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وتعطف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بالاحسان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تفل على الأرض بصاقا من فيه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وبسرعة طلي به عينيه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فأبصر بتجديد مقتليه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بقدرة محيي كل إنسان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6837853-CAEF-4784-BF18-6770EA750B7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90036967"/>
      </p:ext>
    </p:extLst>
  </p:cSld>
  <p:clrMapOvr>
    <a:masterClrMapping/>
  </p:clrMapOvr>
</p:sld>
</file>

<file path=ppt/slides/slide1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جاز المدينة فرآه اليهود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وقالوا هذا هو العمي المولود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فمن أين هذا البصر الموجود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لم تخلق له عينان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حقا اختلف قوم في حقيقته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فقال فريق يشبهه في خلقته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آخر هو بعينه وهيئته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والأمر جلي واضح البرهان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34BE494-BC70-491C-849A-6C4E58E9784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07068477"/>
      </p:ext>
    </p:extLst>
  </p:cSld>
  <p:clrMapOvr>
    <a:masterClrMapping/>
  </p:clrMapOvr>
</p:sld>
</file>

<file path=ppt/slides/slide1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خرجوا ليتحققوا أمره العجيب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ويسألوه عما فعل الحبيب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فكان لهم أحسن مجيب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يوم السبت بأجمل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أذعان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دل ذلك على قدرته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وكمال مجده ومشيئته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وأنه الواحد في ازليته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وأنه المعبود في كل مكان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180FE32-C136-46C5-9B2A-CD6B36962BB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146451506"/>
      </p:ext>
    </p:extLst>
  </p:cSld>
  <p:clrMapOvr>
    <a:masterClrMapping/>
  </p:clrMapOvr>
</p:sld>
</file>

<file path=ppt/slides/slide1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ذهبوا ليقنعهم الفريسيون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وقالوا هذا الأمر كيف يكون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فتعجبوا وهم يقولون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هذا بفعل انسان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رجل خاطئ هو ابن داود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فكيف في السبت يفتح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الأعمي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المولود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لذا هرعت إليه اليهود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وقالوا كيف أبصرت يا إنسان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458C153-F1D2-46A6-BB29-003996829D3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39190560"/>
      </p:ext>
    </p:extLst>
  </p:cSld>
  <p:clrMapOvr>
    <a:masterClrMapping/>
  </p:clrMapOvr>
</p:sld>
</file>

<file path=ppt/slides/slide1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زاد الشقاق بينهم ونما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فدعوا أبويه ليحكما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وسألوهما عما إذا كان ولدهما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 تخلق له عينان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سئلا فبادرا قائلين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الذي ولدناه بلا عينين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نزال على ذا شاهدين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نعلم كيف أبصر الآن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EF1B4E5-BE98-4437-B814-2D8300D4DD4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61114483"/>
      </p:ext>
    </p:extLst>
  </p:cSld>
  <p:clrMapOvr>
    <a:masterClrMapping/>
  </p:clrMapOvr>
</p:sld>
</file>

<file path=ppt/slides/slide1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شهدا أبواه بالقول الصحيح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يتكلما عن الفاعل بالصريح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اليهود جزموا بفعل قبيح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لمن يعترف بأن الفاعل هذا الإنسان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صرخوا نحو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الأعمي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قائلين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نحن نعلم علم اليقين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هذا الرجل من الخاطئين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فكيف فتح عينيك الآن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219FFDD-021D-4657-B9EB-CAD86FB7B0E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01257475"/>
      </p:ext>
    </p:extLst>
  </p:cSld>
  <p:clrMapOvr>
    <a:masterClrMapping/>
  </p:clrMapOvr>
</p:sld>
</file>

<file path=ppt/slides/slide1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ضوء النور أنا رأيته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وكون الرجل خاطئ ما علمته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والحق لكم قد قلته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اتضح الآخر وبان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طولوا الخطاب معه قائلين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كيف فتح عينيك هذا الحين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لهم لم تزالوا منكرين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أني أخبرتكم الحق بيقين 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651C4C5-1C91-42E4-806C-B75A234840C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307750303"/>
      </p:ext>
    </p:extLst>
  </p:cSld>
  <p:clrMapOvr>
    <a:masterClrMapping/>
  </p:clrMapOvr>
</p:sld>
</file>

<file path=ppt/slides/slide1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2"/>
          <a:ext cx="11808629" cy="6203483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ظهرتم وأكثرتم من الكلام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كأنكم ترغبون أتباعه بالتمام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فقالوا لا نتبعه وموسي لنا إمام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وسبوه بكلام يغضب الآذان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57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عند ذا صرخوا قائلين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نحن تلاميذ موسي بيقين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زلنا لشريعة السبت محافظين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وأما أنت فتلميذ ذاك الإنسان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4912CE9-95A5-424D-8AF7-8FF1A7A0539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183290777"/>
      </p:ext>
    </p:extLst>
  </p:cSld>
  <p:clrMapOvr>
    <a:masterClrMapping/>
  </p:clrMapOvr>
</p:sld>
</file>

<file path=ppt/slides/slide1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غاب عقلي فيكم وهام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كيف تخاطبوني بهذا الكلام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الخاطئ لا يستجيب له رب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من يتقيه يسمعه كل آن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فقالوا له أنت بالخطايا مولود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وكذا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أباؤك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والجدود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كيف تعلمنا نحن معشر اليهود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واخرجوه من المدينة وهو مهان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4630402-6260-4229-8ED1-E5E4764CD06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22467671"/>
      </p:ext>
    </p:extLst>
  </p:cSld>
  <p:clrMapOvr>
    <a:masterClrMapping/>
  </p:clrMapOvr>
</p:sld>
</file>

<file path=ppt/slides/slide1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قام الرب يسوع بقربه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له ابن الله أتؤمن به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أجاب من هو لأؤمن به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له هو المخاطب لك الآن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كذب من يفرق اللاهوت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للمسيح من الناسوت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الرب قال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للأعمي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بثبوت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شخصه أنه الديان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891889A-481C-4070-9E0A-1277EB978C6B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210130108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239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الثاني من قيثارته صارخا قائلا</a:t>
            </a:r>
            <a:r>
              <a:rPr lang="fr-FR" sz="42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اِسْمَعِي يَا ابْنَتِي وَانْظُرِي وَمِيلِي أُذُنَكِ، وَانْسِي شَعْبَكِ وَبَيْتَ أَبِيكِ. (مزامير ٤٤ : ١٣)</a:t>
            </a:r>
            <a:endParaRPr lang="fr-FR" sz="42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`cnau (=b) `nkap `nte tefku;ara efws `ebol efjw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cwtem taseri `anau rek pemasj `ari`pwbs `mpelaoc nem `pyi tyrf `nte peiwt.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320592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Et il a bougé la deuxième corde de sa cithare en criant et en disant : Écoute, ma fille, regarde et incline l’oreille, oublie ton peuple et la maison de ton père. (Ps. 44 : 13)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0C51A95-6D5D-4619-0088-24F75D2126E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E433DAD-6A88-C15B-3984-6DDF28CC7609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D13373B-8B42-3FC0-6B87-69238F013598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968474733"/>
      </p:ext>
    </p:extLst>
  </p:cSld>
  <p:clrMapOvr>
    <a:masterClrMapping/>
  </p:clrMapOvr>
</p:sld>
</file>

<file path=ppt/slides/slide1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لسنا نعبد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اقنومين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أقنوما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بطبيعتين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نعبد إلها واحدا لا إلهين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ونثبت على التقوى والإيمان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الشرور فلنهرب يا إخوان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لأننا تحققنا آيات الديان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نتشبه باليهود الخوان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الذين تمسكوا بالباطل والبهتان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BEE6819-5E0C-408D-82EA-0559F8DFA27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95436835"/>
      </p:ext>
    </p:extLst>
  </p:cSld>
  <p:clrMapOvr>
    <a:masterClrMapping/>
  </p:clrMapOvr>
</p:sld>
</file>

<file path=ppt/slides/slide1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نصوم صوما بصدق ويقين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كصوم الاسرائيليين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قال لهم رب العالمين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لسان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اشعيا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ذلك الحين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ها قد كمل من السنوات اربعين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تصوموا لي يا إسرائيليين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تأكلون سمان البقر كلي حين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وتقولون نحن صائمون للديان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EFAFCC0-BA75-44DF-AFE2-5CFDEDD821E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784680492"/>
      </p:ext>
    </p:extLst>
  </p:cSld>
  <p:clrMapOvr>
    <a:masterClrMapping/>
  </p:clrMapOvr>
</p:sld>
</file>

<file path=ppt/slides/slide1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لالصوم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الذي أردت أن اختاره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يفتقد الإنسان قريبه وجاره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 علم بمريض زاره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وكسر خبزه للجوعان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لأننا بالصوم مع الصلاة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نفوز بتكميل مرضاة الله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فلننصت لكلامه ونتوخاه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ونطيعه في كل الأزمان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A4D09AC-B312-4D10-AEDD-5BA19C8834F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079776911"/>
      </p:ext>
    </p:extLst>
  </p:cSld>
  <p:clrMapOvr>
    <a:masterClrMapping/>
  </p:clrMapOvr>
</p:sld>
</file>

<file path=ppt/slides/slide1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طوبى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للرحما</a:t>
                      </a: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على المساكين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فإن الرحمة تحل عليهم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والمسيح يرحمهم في يوم الدين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ويحل بروح قدسه فيهم.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ليا إلهنا يا محب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بصومه محا عنا الآثام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أطرد عنا كل الأوهام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وثبتنا على محبة الإيمان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والبيعة احفظنا من شر الشيطان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وبطريركنا اجعله في حفظ وأمان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والأساقفة ادم لهم السلطان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والقسوس والشمامسة أنلهم الغفران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الأحد السادس من الصوم الكبير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F74B1EF-47F1-40C0-8E8F-B669DA261EE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142878506"/>
      </p:ext>
    </p:extLst>
  </p:cSld>
  <p:clrMapOvr>
    <a:masterClrMapping/>
  </p:clrMapOvr>
</p:sld>
</file>

<file path=ppt/slides/slide1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99456" y="2705432"/>
            <a:ext cx="9889099" cy="33343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66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imairwmi</a:t>
            </a:r>
          </a:p>
          <a:p>
            <a:pPr algn="ctr" defTabSz="1219170"/>
            <a:r>
              <a:rPr lang="pt-BR" sz="6400" dirty="0">
                <a:solidFill>
                  <a:prstClr val="white"/>
                </a:solidFill>
                <a:latin typeface="CS Avva Shenouda" pitchFamily="34" charset="0"/>
              </a:rPr>
              <a:t>(</a:t>
            </a:r>
            <a:r>
              <a:rPr lang="pt-BR" sz="7200" dirty="0">
                <a:solidFill>
                  <a:prstClr val="white"/>
                </a:solidFill>
                <a:latin typeface="Book Antiqua" pitchFamily="18" charset="0"/>
              </a:rPr>
              <a:t>Lundi au Vendredi</a:t>
            </a:r>
            <a:r>
              <a:rPr lang="pt-BR" sz="6400" dirty="0">
                <a:solidFill>
                  <a:prstClr val="white"/>
                </a:solidFill>
                <a:latin typeface="CS Avva Shenouda" pitchFamily="34" charset="0"/>
              </a:rPr>
              <a:t>)</a:t>
            </a:r>
            <a:endParaRPr lang="fr-FR" sz="64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ctr" defTabSz="1219170"/>
            <a:endParaRPr lang="fr-FR" sz="6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98FCE16-A5A2-998A-6E0C-F076720864CB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6F22D5-7B18-BCB7-447C-993DDB3933E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8E8BEEA-550F-11CF-ECC0-77700BDE2200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8203BBB-0FD0-E68D-E0B6-B5F76CBE3CB1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34505370"/>
      </p:ext>
    </p:extLst>
  </p:cSld>
  <p:clrMapOvr>
    <a:masterClrMapping/>
  </p:clrMapOvr>
</p:sld>
</file>

<file path=ppt/slides/slide1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محب البشر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الصالح، سيدي يسوع أسألك، لا تطرحني على شمالك، مع الجداء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الخطاة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imairwmi `n`aga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;oc @ Pa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¡ I=y=c ]]ho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`erok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mperhit caja[y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`mmok @ nem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nibaempi `nrefernobi. 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Bon Ami du genre humain,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mon Seigneur Jésus, je T’implore,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ne me repousse pas à Ta gauche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les boucs, les pécheurs.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D5ED4E7-04CC-1F88-9839-0E8BF75E7B7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A0CC44E-6416-63AE-3551-6EE713621E2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70D3BEF-AFF6-9042-2989-CBEA5DE0710F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335556446"/>
      </p:ext>
    </p:extLst>
  </p:cSld>
  <p:clrMapOvr>
    <a:masterClrMapping/>
  </p:clrMapOvr>
</p:sld>
</file>

<file path=ppt/slides/slide1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ولا تقل لي أيضاً، "إني ما أعرفك،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إذهب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عني، أيها المعد للنار الأبدية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"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2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Oude on 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mperjoc nyi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]cwoun 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mmok an @ masenak `ebolharoi @ (`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w) vyetcebtwt `mpi`,rwm </a:t>
            </a:r>
            <a:b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`n`eneh.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27381" y="3621022"/>
            <a:ext cx="1152128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Et ne me dit pas aussi : </a:t>
            </a:r>
          </a:p>
          <a:p>
            <a:pPr algn="ctr" defTabSz="1219170"/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« Je ne te connais pas,</a:t>
            </a:r>
          </a:p>
          <a:p>
            <a:pPr algn="ctr" defTabSz="1219170"/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 éloigne-toi de Moi, </a:t>
            </a:r>
          </a:p>
          <a:p>
            <a:pPr algn="ctr" defTabSz="1219170"/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toi qui es préparé au feu éternel. »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CCFACA6-6A85-EEA7-4859-68E313955A9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07AC160-E767-E215-3B4B-429733996B6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ED526FE-A516-F556-EDC2-61018AD9D035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1618382"/>
      </p:ext>
    </p:extLst>
  </p:cSld>
  <p:clrMapOvr>
    <a:masterClrMapping/>
  </p:clrMapOvr>
</p:sld>
</file>

<file path=ppt/slides/slide1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لأني أعلم بالحقيقة، إني خاطئ، وأعمالي الرديئة كلها، ظاهرة أمامك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}`emi gar qen oume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;myi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anok ourefernobi @ ouoh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na`hbyou`i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tyrou ethwou @ ceouwnh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`ebol `mpek`m;o.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525011"/>
            <a:ext cx="1152128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Car je sais en vérité,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que je suis pécheur,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et que toutes mes mauvaises œuvres,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sont visibles devant Toi.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C979AE4-89CB-A506-4E3B-3FFC0509FA0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D0124D-9D82-462B-6460-EA172AAF90F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665E6C2-F3A4-B163-4426-1448736465B7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662688022"/>
      </p:ext>
    </p:extLst>
  </p:cSld>
  <p:clrMapOvr>
    <a:masterClrMapping/>
  </p:clrMapOvr>
</p:sld>
</file>

<file path=ppt/slides/slide1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أقول بصوت العشار، صارخاً قائلاً،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« اللهم اغفر لي، فإني خاطئ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.« 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69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}jw `n`t`cmy 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nte pitelwnyc @ eiws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`ebol eijw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`V} ,w nyi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`ebol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`anok ourefernobi.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717033"/>
            <a:ext cx="1152128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Je dis avec la voix du publicain,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en m’écriant et en disant :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« Ô Dieu pardonne-moi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car je suis pécheur. »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B256143-AAEB-AF48-67F0-01CFE147837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FA6B8B9-7028-A89C-AE74-E47BE249275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6B62E97-479A-22AB-5AD6-199B8015A88C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908445433"/>
      </p:ext>
    </p:extLst>
  </p:cSld>
  <p:clrMapOvr>
    <a:masterClrMapping/>
  </p:clrMapOvr>
</p:sld>
</file>

<file path=ppt/slides/slide1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أخطأت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أخطأت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يا ربي يسوع اغفر لي، لأنه ليس عبد بلا خطية، ولا سيد بلا مغفرة</a:t>
            </a:r>
            <a:r>
              <a:rPr lang="fr-FR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Aiernobi aiernobi @ Pa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¡ I=y=c ,w nyi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`ebol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`mmon bwk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`naternobi @ oude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`mmon {oic `nat,w `ebol.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J’ai péché, j’ai péché,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mon Seigneur Jésus, absous-moi,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il n’y a pas de serviteur sans péché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ni de Maître sans pardon.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F41EDF9-C96D-E6B2-B734-8DAF751C627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E8F407A-3F62-281B-A89B-778AEC3463E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3615FF6-4125-F948-D269-0E7041870999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740510258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4778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الثالث من قيثارته صارخا قائلا</a:t>
            </a:r>
            <a:r>
              <a:rPr lang="fr-FR" sz="44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كُلُّ مَجْدِ ابْنَةُ الْمَلِكِ مِنْ دَاخِلِ. مُشْتَمِلَةٌ بِأَطْرَافٍ </a:t>
            </a:r>
            <a:r>
              <a:rPr lang="ar-EG" sz="44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مُوَشَّاةٍ</a:t>
            </a:r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بِالذَّهَبِ. (مزامير ٤٤ : ١٥)</a:t>
            </a:r>
            <a:endParaRPr lang="fr-FR" sz="4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5360" y="332657"/>
            <a:ext cx="6480000" cy="4113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somt (=g) `nkap `nte tefku;ara efws `ebol efjw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`p`wou tyrf `n`tseri `m`Pouro `n`ecebwn ecjolh qen han `sta] `nieb `nnoub.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458611"/>
            <a:ext cx="121920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Et il a bougé la troisième corde de sa cithare en criant et en disant : Toute la gloire de la fille du Roi est au-dedans ; elle est ornée de franges d’or. (Ps. 44 : 15)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A17C810-2932-1AF7-544D-B4C6AAA6538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4808121-FF4A-952D-9AC5-1EB39B4759A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73FBBA1-867B-6EA5-5995-EA9B656261BE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866641739"/>
      </p:ext>
    </p:extLst>
  </p:cSld>
  <p:clrMapOvr>
    <a:masterClrMapping/>
  </p:clrMapOvr>
</p:sld>
</file>

<file path=ppt/slides/slide1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7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أعطني يا رب توبة، لكي أتوب، قبل أن يسد الموت فمي، في أبواب الجحيم</a:t>
            </a:r>
            <a:r>
              <a:rPr lang="fr-FR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109276"/>
            <a:ext cx="6432715" cy="39083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¿ Moi nyi `P¡</a:t>
            </a:r>
            <a:b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`noumetanoi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`pjintaermetanoin @ `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mpate `vmou ma`s;am 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`nrwi @ qen 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nipuly `nte `amen]. </a:t>
            </a:r>
            <a:endParaRPr lang="fr-FR" sz="4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9612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Donne-moi Seigneur un repentir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afin que je me repente,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avant que la mort ne me ferme la bouche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devant les portes de l’enfer.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3FE6641-8FCD-8D87-DE73-DC7CDACC22C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8DC59BD-F0C2-E540-E400-34F956E6EFE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0A10EEA-7A4D-9477-B8EE-4EB870F16FB6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351220659"/>
      </p:ext>
    </p:extLst>
  </p:cSld>
  <p:clrMapOvr>
    <a:masterClrMapping/>
  </p:clrMapOvr>
</p:sld>
</file>

<file path=ppt/slides/slide1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وأعطي أيضاً جواباً، عن كل ما فعلته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  <a:b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القاضي العادل يسوع، هو يُدينَني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Ouoh on `nta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]logoc @ qa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nai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tyrou etaiaitou @ pi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`krityc `mmyi I=y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=c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N;of e;na]hap `eroi. 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3621022"/>
            <a:ext cx="1152128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Et donne-moi aussi une réponse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à tous ce que j’ai fais.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 Le juste juge Jésus ;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C’est Lui Qui me jugera.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3DBE0F2-ADDB-7490-5124-141C01C0206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112A608-B23C-F7D0-4069-25B58CE05E2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8B08140-011E-EB14-C088-A24470E1E0AD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948551910"/>
      </p:ext>
    </p:extLst>
  </p:cSld>
  <p:clrMapOvr>
    <a:masterClrMapping/>
  </p:clrMapOvr>
</p:sld>
</file>

<file path=ppt/slides/slide1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رؤوف هو مخلصي، يترأف على شعبه، كصالح ومحب البشر، ارحمنا كعظيم رحمتك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Ourefsenhyt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pe Pacwtyr @ ef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`esenhyt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qa peflaoc @ hwc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`Aga;oc ouoh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`mMairwmi @ nai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nan kata peknis] `nnai.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527381" y="362102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Miséricordieux est Mon Sauveur,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prends pitié de Son peuple.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Tel Bon et Ami du genre humain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aie pitié de nous selon Ta grande miséricorde.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(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Carême)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61801907-31FF-477D-BB73-D5FF64B681F0}"/>
              </a:ext>
            </a:extLst>
          </p:cNvPr>
          <p:cNvSpPr txBox="1"/>
          <p:nvPr/>
        </p:nvSpPr>
        <p:spPr>
          <a:xfrm>
            <a:off x="0" y="5963223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3530798511"/>
      </p:ext>
    </p:extLst>
  </p:cSld>
  <p:clrMapOvr>
    <a:masterClrMapping/>
  </p:clrMapOvr>
</p:sld>
</file>

<file path=ppt/slides/slide1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5A4B9FC4-F8E8-BE53-4B3D-EDE5BBC1EF09}"/>
              </a:ext>
            </a:extLst>
          </p:cNvPr>
          <p:cNvSpPr/>
          <p:nvPr/>
        </p:nvSpPr>
        <p:spPr>
          <a:xfrm>
            <a:off x="0" y="2568679"/>
            <a:ext cx="12192000" cy="206210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400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2000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40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400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4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2" name="Rectangle 11">
            <a:hlinkClick r:id="rId3" action="ppaction://hlinksldjump"/>
          </p:cNvPr>
          <p:cNvSpPr/>
          <p:nvPr/>
        </p:nvSpPr>
        <p:spPr>
          <a:xfrm>
            <a:off x="2880395" y="5057599"/>
            <a:ext cx="6720747" cy="86409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667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667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667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(</a:t>
            </a:r>
            <a:r>
              <a:rPr lang="fr-FR" sz="2667" dirty="0">
                <a:solidFill>
                  <a:prstClr val="white"/>
                </a:solidFill>
                <a:latin typeface="Book Antiqua" pitchFamily="18" charset="0"/>
              </a:rPr>
              <a:t>Du Lundi au Vendredi)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endParaRPr lang="fr-FR" sz="26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8" name="ZoneTexte 7">
            <a:hlinkClick r:id="rId4" action="ppaction://hlinksldjump"/>
            <a:extLst>
              <a:ext uri="{FF2B5EF4-FFF2-40B4-BE49-F238E27FC236}">
                <a16:creationId xmlns:a16="http://schemas.microsoft.com/office/drawing/2014/main" id="{257494BF-8EA1-4C85-A623-3DA31F30C99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56BCB16-D569-C318-C343-3197587141CC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Le saint grand Carême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0872311"/>
      </p:ext>
    </p:extLst>
  </p:cSld>
  <p:clrMapOvr>
    <a:masterClrMapping/>
  </p:clrMapOvr>
</p:sld>
</file>

<file path=ppt/slides/slide1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9A41B8A-0185-4D2C-80A5-1BA70285F16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74F039C-81B6-2E79-B960-0D9394BB0B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4340076"/>
      </p:ext>
    </p:extLst>
  </p:cSld>
  <p:clrMapOvr>
    <a:masterClrMapping/>
  </p:clrMapOvr>
</p:sld>
</file>

<file path=ppt/slides/slide1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086927-4332-0C70-5ABA-87633E021A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AA2084AB-BE39-2019-6A11-B91C1E3E53D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1B02C537-30A9-0304-436C-60B300571140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20B5E997-DD81-49CB-1350-C7D8ACD0D93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5D7A81F-0313-A44B-E4B4-9C776DC324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8236548"/>
              </p:ext>
            </p:extLst>
          </p:nvPr>
        </p:nvGraphicFramePr>
        <p:xfrm>
          <a:off x="226824" y="135350"/>
          <a:ext cx="11738353" cy="5715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Tenws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ebol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enjw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mmoc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je `w Pen¡ I=y=c P=,=c @ 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Vyetafernycteuin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e`hryi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ejwn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`n`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hme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`n`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ehoou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hme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`n`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ejwrh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sa `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ntefcotten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6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nennobi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Cw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`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mmon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ouoh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nan.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نصرخ قائلين : يا ربنا يَسُوع الْمَسِيح،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الذي صام عنا، أربعين يوماً وأربعين ليلة، حتى خلصنا من خطايانا</a:t>
                      </a: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خَلَّصَنَا </a:t>
                      </a:r>
                      <a:r>
                        <a:rPr kumimoji="0" lang="ar-EG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clamons en disant : ô notre Seigneur Jésus-Christ : </a:t>
                      </a:r>
                      <a:b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4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a jeûné pour nous quarante jours et quarante nuits, </a:t>
                      </a:r>
                      <a:br>
                        <a:rPr lang="fr-FR" sz="34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4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nous sauver de nos péchés</a:t>
                      </a:r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. </a:t>
                      </a:r>
                      <a:b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481FB788-9348-850B-220F-E76BE224354B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54497040"/>
      </p:ext>
    </p:extLst>
  </p:cSld>
  <p:clrMapOvr>
    <a:masterClrMapping/>
  </p:clrMapOvr>
</p:sld>
</file>

<file path=ppt/slides/slide1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53DADDF6-CA7C-4711-8EAE-F17B92CCD33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64570EB-8F78-BA49-2848-8CC052806CBC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5803247"/>
      </p:ext>
    </p:extLst>
  </p:cSld>
  <p:clrMapOvr>
    <a:masterClrMapping/>
  </p:clrMapOvr>
</p:sld>
</file>

<file path=ppt/slides/slide1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8AEA69D-0A08-4EB2-DC76-3BD9D7CE10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2FA4E1D-F591-401F-61E6-CD5C51D3CD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52206765-3C25-2F4B-315B-3A65CB1DEEA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8AB19B2-FDD3-BD55-4552-AA3B41FDF5D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8182248"/>
      </p:ext>
    </p:extLst>
  </p:cSld>
  <p:clrMapOvr>
    <a:masterClrMapping/>
  </p:clrMapOvr>
</p:sld>
</file>

<file path=ppt/slides/slide1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C8BD57-4FBB-118B-F372-9E65D45FCC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E188458-E910-6F10-BF8A-6FCB231610B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99E4428-38B7-E5A5-A1C6-6F2E04E37B4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D7FBB67-38C4-59E6-D154-DC8000FA98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7415825"/>
              </p:ext>
            </p:extLst>
          </p:nvPr>
        </p:nvGraphicFramePr>
        <p:xfrm>
          <a:off x="226824" y="135349"/>
          <a:ext cx="11738353" cy="5842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74904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C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wmatoc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ematoc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Monogenyc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: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eou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met`alabontec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autw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eu,arictycwmen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جسد ودم الإله الوحيد، اللذان تناولنا منهما، فلنشكره.</a:t>
                      </a: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وَالرُّوحِ القُدُسِ.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92024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Corps et Sang du Dieu Unique que nous avons communié, rendons-Lui grâce.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 et au Fils et au Saint-Esprit.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A9C9B993-5D96-EC19-4666-648AC9BA725B}"/>
              </a:ext>
            </a:extLst>
          </p:cNvPr>
          <p:cNvSpPr txBox="1"/>
          <p:nvPr/>
        </p:nvSpPr>
        <p:spPr>
          <a:xfrm>
            <a:off x="0" y="5977350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955323295"/>
      </p:ext>
    </p:extLst>
  </p:cSld>
  <p:clrMapOvr>
    <a:masterClrMapping/>
  </p:clrMapOvr>
</p:sld>
</file>

<file path=ppt/slides/slide1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73F336-E338-DC76-7643-47EE2A7BFD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3EE1977-4B41-632A-EF6D-1982DED7A91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1AC8DBA-D6A3-18DE-1D3B-26003C7CB1D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5CF87BB-8EB0-0F76-266D-A54456E7BB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0334559"/>
              </p:ext>
            </p:extLst>
          </p:nvPr>
        </p:nvGraphicFramePr>
        <p:xfrm>
          <a:off x="226824" y="135349"/>
          <a:ext cx="11738353" cy="6289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74904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Cwmatoc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ematoc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Monogenyc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: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eou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met`alabontec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autw</a:t>
                      </a:r>
                      <a:r>
                        <a:rPr lang="fr-FR" sz="37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eu,arictycwmen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ton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جسد ودم الإله الوحيد، اللذان تناولنا منهما، فلنشكره.</a:t>
                      </a: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الآنَ وَكُلُّ أَوَانٍ وَإِلَى دَهْرِ الدُّهُورِ، آمِينَ.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72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Corps et Sang du Dieu Unique que nous avons communié, rendons-Lui grâce.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pour toujours et pour les siècles des siècles, amen.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7276D284-6619-BCA4-22EF-570D80812FD2}"/>
              </a:ext>
            </a:extLst>
          </p:cNvPr>
          <p:cNvSpPr txBox="1"/>
          <p:nvPr/>
        </p:nvSpPr>
        <p:spPr>
          <a:xfrm>
            <a:off x="0" y="5977350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594529521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54330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الرابع من قيثارته صارخا قائلا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يَدْخُلْنَ إِلَى الْمَلِكِ عَذَارَى خَلْفَهَا. (مزامير ٤٤ : ١٦)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`ftoou (=d) `nkap `nte tefku;ara efws `ebol efjw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eu`e`ini `eqoun `mpiouro `nhanpar;enoc hivahou `mmoc.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725144"/>
            <a:ext cx="12192000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Et il a bougé la quatrième corde de sa cithare en criant et en disant : À la suite, des vierges sont amenées au Roi. (Ps. 44 : 16)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6F03A474-E3A8-DB66-D99F-70E1D138853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8EDDCF7-CA48-D98C-8E3E-72A66F371DE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27FFFE6-BEAB-8F2D-0522-860D1C3F7A80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930619412"/>
      </p:ext>
    </p:extLst>
  </p:cSld>
  <p:clrMapOvr>
    <a:masterClrMapping/>
  </p:clrMapOvr>
</p:sld>
</file>

<file path=ppt/slides/slide1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76215E-4151-E4E1-F0EF-F9FEE7DCFC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57DCFEF-9FC9-6074-7D50-63F085B9FC9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460450B-E341-F90D-FC35-6B634940EED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D6136D3-549B-3257-1182-08C9692893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69503"/>
              </p:ext>
            </p:extLst>
          </p:nvPr>
        </p:nvGraphicFramePr>
        <p:xfrm>
          <a:off x="226824" y="135349"/>
          <a:ext cx="11738353" cy="5963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431800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Vai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piCwma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pi`Cnof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piMonogenyc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nNou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etan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[i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ebol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nqytou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marensep`hmot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ntotf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marenhwc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niaggeloc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nem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nitagma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`p[ici @ nem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p,oroc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ni`;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myi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enws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ebol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enjw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هذا هو جسد ودم، الإله الوحيد، هذان اللذان تناولنا منهما، فلنشكره، ولنسبح مع الملائكة والطغمات العلوية ومصاف الأبرار صارخين قائلين :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432560">
                <a:tc gridSpan="3">
                  <a:txBody>
                    <a:bodyPr/>
                    <a:lstStyle/>
                    <a:p>
                      <a:pPr algn="ctr"/>
                      <a:r>
                        <a:rPr lang="fr-FR" sz="29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Ceci est le Corps et le Sang du Dieu Unique que nous avons communié, rendons-Lui grâce, louons avec les anges, les rangs célestes, et le chœur des justes en clamant et en disant :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38A409EB-D907-1A9E-BD9D-E6C1190782D4}"/>
              </a:ext>
            </a:extLst>
          </p:cNvPr>
          <p:cNvSpPr txBox="1"/>
          <p:nvPr/>
        </p:nvSpPr>
        <p:spPr>
          <a:xfrm>
            <a:off x="0" y="5977350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1215627777"/>
      </p:ext>
    </p:extLst>
  </p:cSld>
  <p:clrMapOvr>
    <a:masterClrMapping/>
  </p:clrMapOvr>
</p:sld>
</file>

<file path=ppt/slides/slide1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EA6206-0BA3-B50A-6AC5-8C11D7ECB8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C8AC4B8-FAB9-A498-47CD-18EA7B4947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1653295"/>
              </p:ext>
            </p:extLst>
          </p:nvPr>
        </p:nvGraphicFramePr>
        <p:xfrm>
          <a:off x="226824" y="135349"/>
          <a:ext cx="11738353" cy="621820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4251418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Je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Vyetafernycteuin</a:t>
                      </a:r>
                      <a:b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</a:b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e`hryi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ejwn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`n`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hme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`n`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ehoou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hme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`n`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ejwrh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swp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erok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ntennycti`a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,w nan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ebol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nnen`anomi`a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hiten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nentwbh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nen`precbi`a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¡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nnyb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Mari`a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cw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`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mmon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ouoh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3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nan.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من صام عنا أربعين يوماً وأربعين ليلة،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إقبل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إليك صومنا واغفر لنا آثامنا، بطلبات وشفاعات سيدتنا وملكتنا مريم، خَلَّصَنَا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7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54082">
                <a:tc gridSpan="3">
                  <a:txBody>
                    <a:bodyPr/>
                    <a:lstStyle/>
                    <a:p>
                      <a:pPr algn="ctr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Toi Qui a jeûné pour nous quarante jours et quarante nuits, reçois notre jeûne et pardonne-nous nos fautes ; par les prières et les intercessions de notre dame et notre reine Marie. </a:t>
                      </a:r>
                    </a:p>
                    <a:p>
                      <a:pPr algn="ctr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8046570-B43F-4AF1-21AE-B6CF1D8ECB7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2118CF-8BAD-3908-4FDB-9370B77B82E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E2BC93C7-14C2-F8CF-AFD0-2EC489A65744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ZoneTexte 5">
            <a:hlinkClick r:id="rId4" action="ppaction://hlinksldjump"/>
            <a:extLst>
              <a:ext uri="{FF2B5EF4-FFF2-40B4-BE49-F238E27FC236}">
                <a16:creationId xmlns:a16="http://schemas.microsoft.com/office/drawing/2014/main" id="{7B9BD2C5-C291-DBAB-6D44-422A3CB0B3FC}"/>
              </a:ext>
            </a:extLst>
          </p:cNvPr>
          <p:cNvSpPr txBox="1"/>
          <p:nvPr/>
        </p:nvSpPr>
        <p:spPr>
          <a:xfrm>
            <a:off x="0" y="5977350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</p:spTree>
    <p:extLst>
      <p:ext uri="{BB962C8B-B14F-4D97-AF65-F5344CB8AC3E}">
        <p14:creationId xmlns:p14="http://schemas.microsoft.com/office/powerpoint/2010/main" val="2119167203"/>
      </p:ext>
    </p:extLst>
  </p:cSld>
  <p:clrMapOvr>
    <a:masterClrMapping/>
  </p:clrMapOvr>
</p:sld>
</file>

<file path=ppt/slides/slide1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D9D719-C0AF-55DA-C5A9-0410EC4611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26E043A-7285-DB8D-5858-5694044FBB5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1C8BC7E-6FE1-68DC-D075-2A7FEBE8BA89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C0FC3EE-CBA7-1448-0290-DC90DE9791FF}"/>
              </a:ext>
            </a:extLst>
          </p:cNvPr>
          <p:cNvSpPr txBox="1"/>
          <p:nvPr/>
        </p:nvSpPr>
        <p:spPr>
          <a:xfrm>
            <a:off x="0" y="5977350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st. grand Carême</a:t>
            </a:r>
          </a:p>
        </p:txBody>
      </p:sp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8359C754-8F43-E570-F357-415813F722E7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0713425"/>
      </p:ext>
    </p:extLst>
  </p:cSld>
  <p:clrMapOvr>
    <a:masterClrMapping/>
  </p:clrMapOvr>
</p:sld>
</file>

<file path=ppt/slides/slide1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4D7D1C-B168-2A39-D55C-EDE6B1FF9E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22737BF-7CF0-C6D0-88E9-99C1EC03E8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E584A41F-BCE5-AA74-DEE7-4CCE5C2D21E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A7813026-A3A9-06E0-AA64-C540447E1E8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6467347"/>
      </p:ext>
    </p:extLst>
  </p:cSld>
  <p:clrMapOvr>
    <a:masterClrMapping/>
  </p:clrMapOvr>
</p:sld>
</file>

<file path=ppt/slides/slide1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chants pour la Fête de l’Annonciation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51" y="476672"/>
            <a:ext cx="1174712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l’Annonciation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365228" y="3720129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la Fête de l’Annonciation</a:t>
            </a: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6317889" y="3720128"/>
            <a:ext cx="5538753" cy="94384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البشارة المجيد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63819" y="2852936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2" name="Rectangle 11">
            <a:hlinkClick r:id="rId6" action="ppaction://hlinksldjump"/>
          </p:cNvPr>
          <p:cNvSpPr/>
          <p:nvPr/>
        </p:nvSpPr>
        <p:spPr>
          <a:xfrm>
            <a:off x="4463819" y="5131640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3163019830"/>
      </p:ext>
    </p:extLst>
  </p:cSld>
  <p:clrMapOvr>
    <a:masterClrMapping/>
  </p:clrMapOvr>
</p:sld>
</file>

<file path=ppt/slides/slide1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636913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703341147"/>
      </p:ext>
    </p:extLst>
  </p:cSld>
  <p:clrMapOvr>
    <a:masterClrMapping/>
  </p:clrMapOvr>
</p:sld>
</file>

<file path=ppt/slides/slide1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108379470"/>
      </p:ext>
    </p:extLst>
  </p:cSld>
  <p:clrMapOvr>
    <a:masterClrMapping/>
  </p:clrMapOvr>
</p:sld>
</file>

<file path=ppt/slides/slide1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69276139"/>
      </p:ext>
    </p:extLst>
  </p:cSld>
  <p:clrMapOvr>
    <a:masterClrMapping/>
  </p:clrMapOvr>
</p:sld>
</file>

<file path=ppt/slides/slide1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091053640"/>
      </p:ext>
    </p:extLst>
  </p:cSld>
  <p:clrMapOvr>
    <a:masterClrMapping/>
  </p:clrMapOvr>
</p:sld>
</file>

<file path=ppt/slides/slide1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409920436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56107" y="340593"/>
            <a:ext cx="4972595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الخامس من قيثارته صارخا قائلا</a:t>
            </a:r>
            <a:r>
              <a:rPr lang="fr-FR" sz="40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عَظِيمٌ هُوَ الرَّبُّ وَمُسَبَّحٌ جِدّاً، فِي مَدِينَةِ إِلَهِنَا عَلَى جَبَلِهِ الْمُقَدَّسِ. (مزامير ٤٧ : ١)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9703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600" dirty="0">
                <a:solidFill>
                  <a:prstClr val="white"/>
                </a:solidFill>
                <a:latin typeface="CS Avva Shenouda" pitchFamily="34" charset="0"/>
              </a:rPr>
              <a:t>Afkim `epimah `etioou (=e) `nkap `nte tefku;ara efws `ebol efjw `mmoc @ je ounis] pe `P¡ </a:t>
            </a:r>
            <a:br>
              <a:rPr lang="it-IT" sz="36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600" dirty="0">
                <a:solidFill>
                  <a:prstClr val="white"/>
                </a:solidFill>
                <a:latin typeface="CS Avva Shenouda" pitchFamily="34" charset="0"/>
              </a:rPr>
              <a:t>`f`cmarwout `emasw qen `;baki `mPennou] hijen peftwou `e;ouab.</a:t>
            </a:r>
            <a:endParaRPr lang="fr-FR" sz="36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453033"/>
            <a:ext cx="121920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Et il a bougé la cinquième corde de sa cithare en criant et en disant : Grand est le Seigneur, et très digne de louange dans la ville de notre Dieu, sur sa Sainte montagne. (Ps. 47 : 1)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C9A4CEA9-93CF-A4F9-5A8F-3CD3A3423F2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2C34B96-E740-E00B-4DB1-4045B7DED4E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3C200DF-A3E1-452F-89D3-58D0160D1DBF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690368369"/>
      </p:ext>
    </p:extLst>
  </p:cSld>
  <p:clrMapOvr>
    <a:masterClrMapping/>
  </p:clrMapOvr>
</p:sld>
</file>

<file path=ppt/slides/slide1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698011053"/>
      </p:ext>
    </p:extLst>
  </p:cSld>
  <p:clrMapOvr>
    <a:masterClrMapping/>
  </p:clrMapOvr>
</p:sld>
</file>

<file path=ppt/slides/slide1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548965009"/>
      </p:ext>
    </p:extLst>
  </p:cSld>
  <p:clrMapOvr>
    <a:masterClrMapping/>
  </p:clrMapOvr>
</p:sld>
</file>

<file path=ppt/slides/slide1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537088672"/>
      </p:ext>
    </p:extLst>
  </p:cSld>
  <p:clrMapOvr>
    <a:masterClrMapping/>
  </p:clrMapOvr>
</p:sld>
</file>

<file path=ppt/slides/slide1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711072943"/>
      </p:ext>
    </p:extLst>
  </p:cSld>
  <p:clrMapOvr>
    <a:masterClrMapping/>
  </p:clrMapOvr>
</p:sld>
</file>

<file path=ppt/slides/slide1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31185073"/>
      </p:ext>
    </p:extLst>
  </p:cSld>
  <p:clrMapOvr>
    <a:masterClrMapping/>
  </p:clrMapOvr>
</p:sld>
</file>

<file path=ppt/slides/slide1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854442211"/>
      </p:ext>
    </p:extLst>
  </p:cSld>
  <p:clrMapOvr>
    <a:masterClrMapping/>
  </p:clrMapOvr>
</p:sld>
</file>

<file path=ppt/slides/slide1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983667550"/>
      </p:ext>
    </p:extLst>
  </p:cSld>
  <p:clrMapOvr>
    <a:masterClrMapping/>
  </p:clrMapOvr>
</p:sld>
</file>

<file path=ppt/slides/slide1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513107019"/>
      </p:ext>
    </p:extLst>
  </p:cSld>
  <p:clrMapOvr>
    <a:masterClrMapping/>
  </p:clrMapOvr>
</p:sld>
</file>

<file path=ppt/slides/slide1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668678955"/>
      </p:ext>
    </p:extLst>
  </p:cSld>
  <p:clrMapOvr>
    <a:masterClrMapping/>
  </p:clrMapOvr>
</p:sld>
</file>

<file path=ppt/slides/slide1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97950104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اِفْرَحِي يَا وَالِدَةَ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ٱلْإِلَهِ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ٱلْعَذْرَاءَ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وَالِدَةَ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عِمَّانُوئِيل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يَا غَيْرَ مُجَرَّبَةٍ بِزَوَاجٍ.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Par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ene @ Myter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Emmanouyl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tyc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pina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pirogamy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43339" y="3825042"/>
            <a:ext cx="11885363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 ô mère de Dieu la Vierge,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mère d’Emmanuel,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sans passer par le mariage.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5EF4B99-EB09-926D-E111-D6648E7F355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74948809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82973" y="340593"/>
            <a:ext cx="4945729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السادس من قيثارته صارخا قائلا</a:t>
            </a:r>
            <a:r>
              <a:rPr lang="fr-FR" sz="40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أَجْنِحَةُ حَمَامَةٍ مُغَشَّاةٌ بِحِلِيِّ الْفِضَّةِ وَمَنْكَبَاهَا بِصِفْرَةِ الذَّهَبِ. (مزامير ٦٧ : ١٥)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113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600" dirty="0">
                <a:solidFill>
                  <a:prstClr val="white"/>
                </a:solidFill>
                <a:latin typeface="CS Avva Shenouda" pitchFamily="34" charset="0"/>
              </a:rPr>
              <a:t>Afkim `epimah coou (^) nkap `nte tefku;ara efws `ebol efjw `mmoc @ je hantenh `n`[rompi euosj `nieb `nhat ouoh neckemo] qen ouotouet `nte ounoub.</a:t>
            </a:r>
            <a:endParaRPr lang="fr-FR" sz="36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294584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Et il a bougé la sixième corde de sa cithare en criant et en disant : Les ailes de la colombe se revêtiront d’argent, et les extrémités de son dos auront l’éclat d’or. (Ps. 67 : 15)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43F40442-9C9D-1DAE-1AE9-BBD976A1207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A1B5495-C9A0-6724-176F-0F5A7A7A722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73F38E0-BC3C-42FA-B61E-D06AFFDD991D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800049069"/>
      </p:ext>
    </p:extLst>
  </p:cSld>
  <p:clrMapOvr>
    <a:masterClrMapping/>
  </p:clrMapOvr>
</p:sld>
</file>

<file path=ppt/slides/slide1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927585975"/>
      </p:ext>
    </p:extLst>
  </p:cSld>
  <p:clrMapOvr>
    <a:masterClrMapping/>
  </p:clrMapOvr>
</p:sld>
</file>

<file path=ppt/slides/slide1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4221857300"/>
      </p:ext>
    </p:extLst>
  </p:cSld>
  <p:clrMapOvr>
    <a:masterClrMapping/>
  </p:clrMapOvr>
</p:sld>
</file>

<file path=ppt/slides/slide1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74236584"/>
      </p:ext>
    </p:extLst>
  </p:cSld>
  <p:clrMapOvr>
    <a:masterClrMapping/>
  </p:clrMapOvr>
</p:sld>
</file>

<file path=ppt/slides/slide1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775651148"/>
      </p:ext>
    </p:extLst>
  </p:cSld>
  <p:clrMapOvr>
    <a:masterClrMapping/>
  </p:clrMapOvr>
</p:sld>
</file>

<file path=ppt/slides/slide1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540893578"/>
      </p:ext>
    </p:extLst>
  </p:cSld>
  <p:clrMapOvr>
    <a:masterClrMapping/>
  </p:clrMapOvr>
</p:sld>
</file>

<file path=ppt/slides/slide1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08167876"/>
      </p:ext>
    </p:extLst>
  </p:cSld>
  <p:clrMapOvr>
    <a:masterClrMapping/>
  </p:clrMapOvr>
</p:sld>
</file>

<file path=ppt/slides/slide1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849725860"/>
      </p:ext>
    </p:extLst>
  </p:cSld>
  <p:clrMapOvr>
    <a:masterClrMapping/>
  </p:clrMapOvr>
</p:sld>
</file>

<file path=ppt/slides/slide1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154119146"/>
      </p:ext>
    </p:extLst>
  </p:cSld>
  <p:clrMapOvr>
    <a:masterClrMapping/>
  </p:clrMapOvr>
</p:sld>
</file>

<file path=ppt/slides/slide1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640810026"/>
      </p:ext>
    </p:extLst>
  </p:cSld>
  <p:clrMapOvr>
    <a:masterClrMapping/>
  </p:clrMapOvr>
</p:sld>
</file>

<file path=ppt/slides/slide1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973773530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5801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السابع من قيثارته صارخا قائلا</a:t>
            </a:r>
            <a:r>
              <a:rPr lang="fr-FR" sz="45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جَبَلُ اللهِ الْجَبَلُ الدَّسِمُ، الْجَبَلُ </a:t>
            </a:r>
            <a:r>
              <a:rPr lang="ar-EG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الْمُجَبَّنُ</a:t>
            </a:r>
            <a:r>
              <a:rPr lang="ar-EG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الْجَبَلُ الدَّسِمُ. (مزامير ٦٧ : ١٦)</a:t>
            </a:r>
            <a:endParaRPr lang="fr-FR" sz="45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8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sasf (=z) `nkap `nte tefku;ara efws `ebol efjw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pitwou `nte `V} pitwou etkeni`wout pitwou et[yc pitwou etkeni`wout.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293097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Et il a bougé la septième corde de sa cithare en criant et en disant : La montagne de Dieu est une montagne grasse, une montagne coagulée, une montagne fertile. (Ps. 67 : 16)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2DAF164-F112-E5DD-C2CE-1F6736272D0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637CE68-DA01-88F1-0A8E-61D90B15808D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D028DC3-A660-E765-3FE4-B444092EE6EE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862580711"/>
      </p:ext>
    </p:extLst>
  </p:cSld>
  <p:clrMapOvr>
    <a:masterClrMapping/>
  </p:clrMapOvr>
</p:sld>
</file>

<file path=ppt/slides/slide1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941634892"/>
      </p:ext>
    </p:extLst>
  </p:cSld>
  <p:clrMapOvr>
    <a:masterClrMapping/>
  </p:clrMapOvr>
</p:sld>
</file>

<file path=ppt/slides/slide1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046266853"/>
      </p:ext>
    </p:extLst>
  </p:cSld>
  <p:clrMapOvr>
    <a:masterClrMapping/>
  </p:clrMapOvr>
</p:sld>
</file>

<file path=ppt/slides/slide1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4047065674"/>
      </p:ext>
    </p:extLst>
  </p:cSld>
  <p:clrMapOvr>
    <a:masterClrMapping/>
  </p:clrMapOvr>
</p:sld>
</file>

<file path=ppt/slides/slide1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851334179"/>
      </p:ext>
    </p:extLst>
  </p:cSld>
  <p:clrMapOvr>
    <a:masterClrMapping/>
  </p:clrMapOvr>
</p:sld>
</file>

<file path=ppt/slides/slide1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4149743835"/>
      </p:ext>
    </p:extLst>
  </p:cSld>
  <p:clrMapOvr>
    <a:masterClrMapping/>
  </p:clrMapOvr>
</p:sld>
</file>

<file path=ppt/slides/slide1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821457263"/>
      </p:ext>
    </p:extLst>
  </p:cSld>
  <p:clrMapOvr>
    <a:masterClrMapping/>
  </p:clrMapOvr>
</p:sld>
</file>

<file path=ppt/slides/slide1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 l’Annonciation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861375440"/>
      </p:ext>
    </p:extLst>
  </p:cSld>
  <p:clrMapOvr>
    <a:masterClrMapping/>
  </p:clrMapOvr>
</p:sld>
</file>

<file path=ppt/slides/slide1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l’Annonciation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687195511"/>
              </p:ext>
            </p:extLst>
          </p:nvPr>
        </p:nvGraphicFramePr>
        <p:xfrm>
          <a:off x="127001" y="692697"/>
          <a:ext cx="12113684" cy="5769981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5496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Car tous les prophètes l'avaient prédit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Daniel, David et Isaïe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Verbe Incarné, notre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J'annonce au Nom du Père, Saint est Son Nom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Auteur de toute guérison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âmes vivent par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"Un enfant nous est né", disait Isaïe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"Et son pouvoir s'étend infini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Justice et Paix sont établies"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La divine Puissance est apparue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Vision que Jacob aperçut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Longtemps les peuples L'ont attendu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315726725"/>
      </p:ext>
    </p:extLst>
  </p:cSld>
  <p:clrMapOvr>
    <a:masterClrMapping/>
  </p:clrMapOvr>
</p:sld>
</file>

<file path=ppt/slides/slide1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16262581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Le prophète Daniel l'a annoncé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Roi de la Paix sans péché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Viendra au monde pour le sauver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"Le peuple qui marchait dans l'ombre noire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 vu se lever, ô victoire !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Cette lumière du Dieu de gloire"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Ô joie et allégresse car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Sauveur que Dieu nous a promis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Ouvrit les portes du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Seigneur Tu as fait grandir la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joug pesant qui nous broie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Péché d'Adam, lavé par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028153054"/>
      </p:ext>
    </p:extLst>
  </p:cSld>
  <p:clrMapOvr>
    <a:masterClrMapping/>
  </p:clrMapOvr>
</p:sld>
</file>

<file path=ppt/slides/slide1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15670087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L'Ange adressa Marie et salua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"Réjouis-toi Marie, ne crains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le Très-Haut te couvrira"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Dieu Puissant, Créateur de toutes choses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Vit la plus pure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lui envoie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piaggeloc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Paroles d'Isaïe sont accomplies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Vierge enfantera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Emmanuel, homme,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L'Inaccessible Dieu, Celui Qui Est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qui toutes choses sont créées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tes entrailles, Il sera 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955167284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82973" y="340593"/>
            <a:ext cx="4945729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الثامن من قيثارته صارخا قائلا</a:t>
            </a:r>
            <a:r>
              <a:rPr lang="fr-FR" sz="40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أَسَاسَاتُهُ فِي الْجِبَالِ الْمُقَدَّسَةِ. أَحَبَّ الرَّبُّ أَبْوَابَ صِهْيَوْنَ. (مزامير ٨٦ : ١)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`smyn (=y) `nkap `nte tefku;ara efws `ebol efjw `mmoc @ je nefcen] qen nitwou `e;ouab `a `P¡ mei `nnipuly `nte Ciwn.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306618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Et il a bougé la huitième corde de sa cithare en criant et en disant : Ses fondations reposent sur les Saintes montagnes ; le Seigneur aime les portes de Sion. (Ps. 86 : 1)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D1D1BB7-7979-812A-68EB-CBA66BF75A9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6268F94-7C97-773B-3EF6-ED99899AB1C6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AE56CCD-2A63-3ADE-1FFA-0816510EE4F0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76709690"/>
      </p:ext>
    </p:extLst>
  </p:cSld>
  <p:clrMapOvr>
    <a:masterClrMapping/>
  </p:clrMapOvr>
</p:sld>
</file>

<file path=ppt/slides/slide1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9968473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Le prophète Michée l'avait bien 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"De toi Bethléem est sorti"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Chef d'Israël, c'est le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David l'a annoncé : "Ce jour est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Mon Fils et tu L'as enfanté"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tous les peuples t'ont célébrée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Et ton peuple, ô Seigneur, ne l'oublie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le protèges du trépas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Vierge Marie nous veillera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Nous croyons en Celui Qui a pris corps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Dieu Invisible, puissant, fort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se fit Homme, détruit la Mort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438592866"/>
      </p:ext>
    </p:extLst>
  </p:cSld>
  <p:clrMapOvr>
    <a:masterClrMapping/>
  </p:clrMapOvr>
</p:sld>
</file>

<file path=ppt/slides/slide1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3330364"/>
              </p:ext>
            </p:extLst>
          </p:nvPr>
        </p:nvGraphicFramePr>
        <p:xfrm>
          <a:off x="1759182" y="1557338"/>
          <a:ext cx="9713417" cy="4968007"/>
        </p:xfrm>
        <a:graphic>
          <a:graphicData uri="http://schemas.openxmlformats.org/drawingml/2006/table">
            <a:tbl>
              <a:tblPr rtl="1"/>
              <a:tblGrid>
                <a:gridCol w="971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96800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Ô Dieu veille sur nous sans oublier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(…) le Berger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Évêques et prêtres, tous dévoués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2586124355"/>
      </p:ext>
    </p:extLst>
  </p:cSld>
  <p:clrMapOvr>
    <a:masterClrMapping/>
  </p:clrMapOvr>
</p:sld>
</file>

<file path=ppt/slides/slide1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البشارة المجيد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52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البشارة المجيد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610090909"/>
      </p:ext>
    </p:extLst>
  </p:cSld>
  <p:clrMapOvr>
    <a:masterClrMapping/>
  </p:clrMapOvr>
</p:sld>
</file>

<file path=ppt/slides/slide1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3"/>
          <a:ext cx="11713301" cy="5951276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2725">
                <a:tc>
                  <a:txBody>
                    <a:bodyPr/>
                    <a:lstStyle/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أبدأ باسم الله القدوس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بادئ الأجسام محيي النفوس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سيدنا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اخرستوس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ساركس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خين تي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بارثينوس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700" marR="12700" marT="9525" marB="0" anchor="b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بسر وحيد الآب المكنون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الذي عجز عن فهمه البشريون 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ولم تحصر أوصافه المنشئون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700" marR="12700" marT="9525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 تنبأ الأنبياء الأولون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المتقدمون والمتأخرون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بتجسد الكلمة المكنون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جلت قدرة 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للذي تجلى ليعقوب فرآه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كل الأمم تنتظر لقياه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لعيد البشارة المجيد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221194606"/>
      </p:ext>
    </p:extLst>
  </p:cSld>
  <p:clrMapOvr>
    <a:masterClrMapping/>
  </p:clrMapOvr>
</p:sld>
</file>

<file path=ppt/slides/slide1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حقا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أشعيا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قال في رؤياه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ولد لنا ابن واعطيناه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الرئاسة على كل براياه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خذوا بأيديكم العشرة أوتار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ورتلوا لإلهنا بالمزمار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 ابينا داود البار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دانيال أخبرنا بكلام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يظهر في العالم رئيس السلام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بعد سبعين أسبوعا بتمام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رأى الرؤيا بالعيان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رمزا لما تم وكان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حجرا قطع بغير يد 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4015008273"/>
      </p:ext>
    </p:extLst>
  </p:cSld>
  <p:clrMapOvr>
    <a:masterClrMapping/>
  </p:clrMapOvr>
</p:sld>
</file>

<file path=ppt/slides/slide1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188640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زاد الفتية إيمانا بالإله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وبختنصر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اعترف بما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رآة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الرابع شبيه ابن الله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سبحوا ومجدوا الملك المنان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به خلص الأبوان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آدم وحواء الأولان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شاهد الآب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فلم يجد أطهر من تي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بارثينوس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فأوفد لبشراها بي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انجليوس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صاغ لها البشرى بعد السلام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قائلا افرحي يا مريم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سيولد منك العتيق الأيام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829103572"/>
      </p:ext>
    </p:extLst>
  </p:cSld>
  <p:clrMapOvr>
    <a:masterClrMapping/>
  </p:clrMapOvr>
</p:sld>
</file>

<file path=ppt/slides/slide1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ضابط كل البرية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لنا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بالناسوتية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لأجل خلاص البشرية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طهر الخالق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احشاها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اختارها منذ صباها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روحه القدس ملاها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ظهر منها أحد الأقاليم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إله وإنسان باتحاد مقيم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وصارت اما لله الكريم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عنه قال الأنبياء القديسون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يطهر في صهيون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ويماثل خلقه وبه ينجون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152292701"/>
      </p:ext>
    </p:extLst>
  </p:cSld>
  <p:clrMapOvr>
    <a:masterClrMapping/>
  </p:clrMapOvr>
</p:sld>
</file>

<file path=ppt/slides/slide1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غبريال بلغ بشراه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للعذراء بما تلقاه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لدن الله مولاه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فسر كلام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اشعيا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الجليل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العذراء تحبل من غير مثيل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وتلد ابنا يدعى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عمانوئيل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دواد اليوم ولدتك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ابني وقد ورثتك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الأمم تتعبد لك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الطغمات العلوية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والمراتب النورانية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يسجدون لذي الأبدية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3662647079"/>
      </p:ext>
    </p:extLst>
  </p:cSld>
  <p:clrMapOvr>
    <a:masterClrMapping/>
  </p:clrMapOvr>
</p:sld>
</file>

<file path=ppt/slides/slide1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5976664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0223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 الشعوب صاروا مهنئين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حملت قدس القديسين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الحي الأزلي ملجأ المؤمنين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ميخا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تنبأ بقول جليل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بيت لحم راعي اسرائيل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ممتدا ملكه جيلا بعد جيل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644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نؤمن بالذي تجسد ورأيناه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وكان غير محسوس فلمسناه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نسجد له في علوه سماه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الرب 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الحي المعبود في علاه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ليس أحد قط يراه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579225584"/>
      </p:ext>
    </p:extLst>
  </p:cSld>
  <p:clrMapOvr>
    <a:masterClrMapping/>
  </p:clrMapOvr>
</p:sld>
</file>

<file path=ppt/slides/slide1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89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وأيضاً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تنبأ جميع النبيين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قديم العصور والسنين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إن الإله يظهر بشرا بيقين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 تنس شعبك يا 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تدخلهم في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بؤوس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بصلاة مريم البكر العروس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رب يا متجسد لأجلنا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احفظ أنبا (…….) بطريركنا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وشريكه (…….) </a:t>
                      </a:r>
                      <a:r>
                        <a:rPr lang="ar-EG" sz="3700" dirty="0">
                          <a:solidFill>
                            <a:prstClr val="white"/>
                          </a:solidFill>
                        </a:rPr>
                        <a:t>أسقفنا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ct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</p:spTree>
    <p:extLst>
      <p:ext uri="{BB962C8B-B14F-4D97-AF65-F5344CB8AC3E}">
        <p14:creationId xmlns:p14="http://schemas.microsoft.com/office/powerpoint/2010/main" val="1753142405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التاسع من قيثارته صارخا قائلا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أَعْمَالٌ مَجِيدَةٌ قَدْ قِيلَتْ لِأَجْلِكِ يَا مَدِينَةَ اللَّهِ. (مزامير ٨٦ : ٢)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'it (=;) `nkap `nte tefku;ara efws `ebol efjw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aucaji e;by] `nhan`hbyou`i eutai`yout ]baki `nte `V}.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581128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Et il a bougé la neuvième corde de sa cithare en criant et en disant : On a dit de toi des choses glorieuses, cité de Dieu. (Ps. 86 : 2)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46E8B0D-3114-A787-1559-F6D7A1D2DBA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387016A-0DDB-04CD-4451-14119681CA67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90F8DBA-38B7-9F76-A927-B5980811E083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604066967"/>
      </p:ext>
    </p:extLst>
  </p:cSld>
  <p:clrMapOvr>
    <a:masterClrMapping/>
  </p:clrMapOvr>
</p:sld>
</file>

<file path=ppt/slides/slide1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20CE940-1DE7-E732-810E-0C8FC65CC0B6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90607880"/>
      </p:ext>
    </p:extLst>
  </p:cSld>
  <p:clrMapOvr>
    <a:masterClrMapping/>
  </p:clrMapOvr>
</p:sld>
</file>

<file path=ppt/slides/slide1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2162D2F1-220B-DC3C-72AC-DC6FB86A5E42}"/>
              </a:ext>
            </a:extLst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910D878E-639B-A0CF-B210-91123B93CF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18234518"/>
      </p:ext>
    </p:extLst>
  </p:cSld>
  <p:clrMapOvr>
    <a:masterClrMapping/>
  </p:clrMapOvr>
</p:sld>
</file>

<file path=ppt/slides/slide1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الذي تجسد من العذراء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Pen¡ I=y=c P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fr-FR" sz="3733" i="1">
                <a:solidFill>
                  <a:prstClr val="white"/>
                </a:solidFill>
                <a:latin typeface="CS Avva Shenouda" pitchFamily="34" charset="0"/>
              </a:rPr>
              <a:t>Vyetaf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/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719403" y="4077073"/>
            <a:ext cx="10945216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733" b="1" i="1" dirty="0">
                <a:solidFill>
                  <a:prstClr val="white"/>
                </a:solidFill>
                <a:latin typeface="Book Antiqua" pitchFamily="18" charset="0"/>
              </a:rPr>
              <a:t>Qui S'est incarné de la Vierge</a:t>
            </a:r>
          </a:p>
          <a:p>
            <a:pPr algn="ctr" defTabSz="1219170"/>
            <a:r>
              <a:rPr lang="fr-FR" sz="3733" b="1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  <a:endParaRPr lang="fr-FR" sz="3733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9EDF13A-19F8-31E6-CF22-AEEE8792694D}"/>
              </a:ext>
            </a:extLst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E96FBD5A-B981-3004-D247-F6C4A7540C2D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56171391"/>
      </p:ext>
    </p:extLst>
  </p:cSld>
  <p:clrMapOvr>
    <a:masterClrMapping/>
  </p:clrMapOvr>
</p:sld>
</file>

<file path=ppt/slides/slide1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8AA84C3-7834-B405-98D5-8AACCCFCFB8E}"/>
              </a:ext>
            </a:extLst>
          </p:cNvPr>
          <p:cNvSpPr txBox="1"/>
          <p:nvPr/>
        </p:nvSpPr>
        <p:spPr>
          <a:xfrm>
            <a:off x="47331" y="6086902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l’Annonciation</a:t>
            </a: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8F7D8713-7395-E1F9-DDC3-CAEED5FE3F10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45443917"/>
      </p:ext>
    </p:extLst>
  </p:cSld>
  <p:clrMapOvr>
    <a:masterClrMapping/>
  </p:clrMapOvr>
</p:sld>
</file>

<file path=ppt/slides/slide1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FFEE4E-F194-7B49-B6CB-7C76BFF179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A43CB4C-AB6E-BD63-6BB8-5993EBDAD3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8F56D078-B082-4DF3-DF43-FAF6BA18544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5454BAE5-7D8B-9B4A-5C39-66DF606A76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0472296"/>
      </p:ext>
    </p:extLst>
  </p:cSld>
  <p:clrMapOvr>
    <a:masterClrMapping/>
  </p:clrMapOvr>
</p:sld>
</file>

<file path=ppt/slides/slide1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des chants du Samedi de Lazare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239351" y="476674"/>
            <a:ext cx="1174712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Samedi de Lazare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2" name="Rectangle 11">
            <a:hlinkClick r:id="rId3" action="ppaction://hlinksldjump"/>
          </p:cNvPr>
          <p:cNvSpPr/>
          <p:nvPr/>
        </p:nvSpPr>
        <p:spPr>
          <a:xfrm>
            <a:off x="2831638" y="3307437"/>
            <a:ext cx="6839124" cy="666786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>
            <a:spAutoFit/>
          </a:bodyPr>
          <a:lstStyle/>
          <a:p>
            <a:pPr algn="ctr" defTabSz="1219170"/>
            <a:r>
              <a:rPr lang="fr-FR" sz="3733" dirty="0" err="1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fr-FR" sz="37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azaroc</a:t>
            </a:r>
            <a:r>
              <a:rPr lang="fr-FR" sz="37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amou</a:t>
            </a:r>
            <a:r>
              <a:rPr lang="fr-FR" sz="37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ebol</a:t>
            </a:r>
            <a:endParaRPr lang="fr-FR" sz="37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6" name="Rectangle 5">
            <a:hlinkClick r:id="rId4" action="ppaction://hlinksldjump"/>
          </p:cNvPr>
          <p:cNvSpPr/>
          <p:nvPr/>
        </p:nvSpPr>
        <p:spPr>
          <a:xfrm>
            <a:off x="2831638" y="2185700"/>
            <a:ext cx="6839124" cy="66678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37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5" action="ppaction://hlinksldjump"/>
          </p:cNvPr>
          <p:cNvSpPr/>
          <p:nvPr/>
        </p:nvSpPr>
        <p:spPr>
          <a:xfrm>
            <a:off x="2831637" y="4555576"/>
            <a:ext cx="6839123" cy="66678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3733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3733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3733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3733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2441633895"/>
      </p:ext>
    </p:extLst>
  </p:cSld>
  <p:clrMapOvr>
    <a:masterClrMapping/>
  </p:clrMapOvr>
</p:sld>
</file>

<file path=ppt/slides/slide1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Samedi de Lazare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679021235"/>
      </p:ext>
    </p:extLst>
  </p:cSld>
  <p:clrMapOvr>
    <a:masterClrMapping/>
  </p:clrMapOvr>
</p:sld>
</file>

<file path=ppt/slides/slide1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=l.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3873021166"/>
      </p:ext>
    </p:extLst>
  </p:cSld>
  <p:clrMapOvr>
    <a:masterClrMapping/>
  </p:clrMapOvr>
</p:sld>
</file>

<file path=ppt/slides/slide1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654694531"/>
      </p:ext>
    </p:extLst>
  </p:cSld>
  <p:clrMapOvr>
    <a:masterClrMapping/>
  </p:clrMapOvr>
</p:sld>
</file>

<file path=ppt/slides/slide1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1545544400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82973" y="340593"/>
            <a:ext cx="4945729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وحرك الوتر العاشر من قيثارته صارخا قائلا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لِأَنَّ الرَّبَّ اخْتَارَ صِهْيَوْنَ وَرَضِيهَا مَسْكَناً لَهُ. (مزامير ١٣١ : ١٠)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Afkim `epimah myt (=i) `nkap `nte tefku;ara efws `ebol efjw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`a `P¡ cwtp `nCiwn afcwtp `mmoc `eouma`nswpi naf.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4725144"/>
            <a:ext cx="12192000" cy="16929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467" b="1" dirty="0">
                <a:solidFill>
                  <a:prstClr val="white"/>
                </a:solidFill>
                <a:latin typeface="Book Antiqua" pitchFamily="18" charset="0"/>
              </a:rPr>
              <a:t>Et il a bougé la dixième corde de sa cithare en criant et en disant : Le Seigneur a choisi Sion, il l’a élue pour demeure. (Ps. 131 : 10)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0A37AF6D-A470-AE2A-E662-DA4F8A19B6F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37795C8-7FED-5A39-AFAF-C8FBB879270D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tai par;enoc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4E23D35-BE73-7AF6-057F-59B14904DF35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629836109"/>
      </p:ext>
    </p:extLst>
  </p:cSld>
  <p:clrMapOvr>
    <a:masterClrMapping/>
  </p:clrMapOvr>
</p:sld>
</file>

<file path=ppt/slides/slide1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97007444"/>
      </p:ext>
    </p:extLst>
  </p:cSld>
  <p:clrMapOvr>
    <a:masterClrMapping/>
  </p:clrMapOvr>
</p:sld>
</file>

<file path=ppt/slides/slide1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1673061206"/>
      </p:ext>
    </p:extLst>
  </p:cSld>
  <p:clrMapOvr>
    <a:masterClrMapping/>
  </p:clrMapOvr>
</p:sld>
</file>

<file path=ppt/slides/slide1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1896857098"/>
      </p:ext>
    </p:extLst>
  </p:cSld>
  <p:clrMapOvr>
    <a:masterClrMapping/>
  </p:clrMapOvr>
</p:sld>
</file>

<file path=ppt/slides/slide1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622725268"/>
      </p:ext>
    </p:extLst>
  </p:cSld>
  <p:clrMapOvr>
    <a:masterClrMapping/>
  </p:clrMapOvr>
</p:sld>
</file>

<file path=ppt/slides/slide1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3473665382"/>
      </p:ext>
    </p:extLst>
  </p:cSld>
  <p:clrMapOvr>
    <a:masterClrMapping/>
  </p:clrMapOvr>
</p:sld>
</file>

<file path=ppt/slides/slide1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970500462"/>
      </p:ext>
    </p:extLst>
  </p:cSld>
  <p:clrMapOvr>
    <a:masterClrMapping/>
  </p:clrMapOvr>
</p:sld>
</file>

<file path=ppt/slides/slide1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63198290"/>
      </p:ext>
    </p:extLst>
  </p:cSld>
  <p:clrMapOvr>
    <a:masterClrMapping/>
  </p:clrMapOvr>
</p:sld>
</file>

<file path=ppt/slides/slide1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397425459"/>
      </p:ext>
    </p:extLst>
  </p:cSld>
  <p:clrMapOvr>
    <a:masterClrMapping/>
  </p:clrMapOvr>
</p:sld>
</file>

<file path=ppt/slides/slide1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302515235"/>
      </p:ext>
    </p:extLst>
  </p:cSld>
  <p:clrMapOvr>
    <a:masterClrMapping/>
  </p:clrMapOvr>
</p:sld>
</file>

<file path=ppt/slides/slide1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953033661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903196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nok nim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La Sainte Vierge Marie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3F688555-1D35-3E87-7526-F0DC8D4BD079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E3277936-1D14-BF1B-F91B-BF03942BDD07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0" name="Rectangle 9">
            <a:hlinkClick r:id="rId5" action="ppaction://hlinksldjump"/>
            <a:extLst>
              <a:ext uri="{FF2B5EF4-FFF2-40B4-BE49-F238E27FC236}">
                <a16:creationId xmlns:a16="http://schemas.microsoft.com/office/drawing/2014/main" id="{CE0D79A2-32C8-4274-86B4-26DCE94BCD5C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3" name="Rectangle 12">
            <a:hlinkClick r:id="rId6" action="ppaction://hlinksldjump"/>
            <a:extLst>
              <a:ext uri="{FF2B5EF4-FFF2-40B4-BE49-F238E27FC236}">
                <a16:creationId xmlns:a16="http://schemas.microsoft.com/office/drawing/2014/main" id="{1AB07FAA-3502-7E5C-998C-94DDAD5E8EF0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9" name="Rectangle 18">
            <a:hlinkClick r:id="rId7" action="ppaction://hlinksldjump"/>
            <a:extLst>
              <a:ext uri="{FF2B5EF4-FFF2-40B4-BE49-F238E27FC236}">
                <a16:creationId xmlns:a16="http://schemas.microsoft.com/office/drawing/2014/main" id="{C07006F2-0731-D7AD-9329-B4EC9BF83C57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0" name="Rectangle 19">
            <a:hlinkClick r:id="rId8" action="ppaction://hlinksldjump"/>
            <a:extLst>
              <a:ext uri="{FF2B5EF4-FFF2-40B4-BE49-F238E27FC236}">
                <a16:creationId xmlns:a16="http://schemas.microsoft.com/office/drawing/2014/main" id="{30D9FA57-0E01-F2E5-F8A6-0BCEB46BA1C1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9" action="ppaction://hlinksldjump"/>
            <a:extLst>
              <a:ext uri="{FF2B5EF4-FFF2-40B4-BE49-F238E27FC236}">
                <a16:creationId xmlns:a16="http://schemas.microsoft.com/office/drawing/2014/main" id="{9E8763E2-5299-2A35-BEF8-28E8002733F1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10" action="ppaction://hlinksldjump"/>
            <a:extLst>
              <a:ext uri="{FF2B5EF4-FFF2-40B4-BE49-F238E27FC236}">
                <a16:creationId xmlns:a16="http://schemas.microsoft.com/office/drawing/2014/main" id="{F296063D-E496-D57D-7FED-D60AB2D6DE31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3" name="Rectangle 22">
            <a:hlinkClick r:id="rId11" action="ppaction://hlinksldjump"/>
            <a:extLst>
              <a:ext uri="{FF2B5EF4-FFF2-40B4-BE49-F238E27FC236}">
                <a16:creationId xmlns:a16="http://schemas.microsoft.com/office/drawing/2014/main" id="{A3C8A448-667D-3382-4ED1-A6666CB30FA7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4" name="Rectangle 23">
            <a:hlinkClick r:id="rId12" action="ppaction://hlinksldjump"/>
            <a:extLst>
              <a:ext uri="{FF2B5EF4-FFF2-40B4-BE49-F238E27FC236}">
                <a16:creationId xmlns:a16="http://schemas.microsoft.com/office/drawing/2014/main" id="{2A75A884-DDD5-8E9B-C1D4-49FF2DD989FE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5" name="Rectangle 24">
            <a:hlinkClick r:id="rId13" action="ppaction://hlinksldjump"/>
            <a:extLst>
              <a:ext uri="{FF2B5EF4-FFF2-40B4-BE49-F238E27FC236}">
                <a16:creationId xmlns:a16="http://schemas.microsoft.com/office/drawing/2014/main" id="{1B6F5558-F618-3EE2-835D-FDB0ED09281B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Rectangle 2">
            <a:hlinkClick r:id="rId14" action="ppaction://hlinksldjump"/>
            <a:extLst>
              <a:ext uri="{FF2B5EF4-FFF2-40B4-BE49-F238E27FC236}">
                <a16:creationId xmlns:a16="http://schemas.microsoft.com/office/drawing/2014/main" id="{EC4CC672-6932-4D3F-606D-70AAE2F5F57B}"/>
              </a:ext>
            </a:extLst>
          </p:cNvPr>
          <p:cNvSpPr/>
          <p:nvPr/>
        </p:nvSpPr>
        <p:spPr>
          <a:xfrm>
            <a:off x="10833416" y="3905374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6505509"/>
      </p:ext>
    </p:extLst>
  </p:cSld>
  <p:clrMapOvr>
    <a:masterClrMapping/>
  </p:clrMapOvr>
</p:sld>
</file>

<file path=ppt/slides/slide1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1806294447"/>
      </p:ext>
    </p:extLst>
  </p:cSld>
  <p:clrMapOvr>
    <a:masterClrMapping/>
  </p:clrMapOvr>
</p:sld>
</file>

<file path=ppt/slides/slide1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252860139"/>
      </p:ext>
    </p:extLst>
  </p:cSld>
  <p:clrMapOvr>
    <a:masterClrMapping/>
  </p:clrMapOvr>
</p:sld>
</file>

<file path=ppt/slides/slide1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1052738"/>
            <a:ext cx="12191998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anose="02040602050305030304" pitchFamily="18" charset="0"/>
              </a:rPr>
              <a:t>Samedi de Lazare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Rectangle 1"/>
          <p:cNvSpPr/>
          <p:nvPr/>
        </p:nvSpPr>
        <p:spPr>
          <a:xfrm>
            <a:off x="0" y="2957077"/>
            <a:ext cx="12191999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pt-BR" sz="53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53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</a:t>
            </a:r>
            <a:endParaRPr lang="fr-FR" sz="5333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636304986"/>
      </p:ext>
    </p:extLst>
  </p:cSld>
  <p:clrMapOvr>
    <a:masterClrMapping/>
  </p:clrMapOvr>
</p:sld>
</file>

<file path=ppt/slides/slide1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لعازر هلم خارجاً المسيح دعاك بصوته المحيي قائلاً 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: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69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`ebol @ P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=,=c afmou]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`erok @ qen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tefvwni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`nreftanqo @ je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507421" y="381580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dépêche-toi de sortir,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Christ t'appelle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Sa voix vivifiante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539629501"/>
      </p:ext>
    </p:extLst>
  </p:cSld>
  <p:clrMapOvr>
    <a:masterClrMapping/>
  </p:clrMapOvr>
</p:sld>
</file>

<file path=ppt/slides/slide1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لعازر مات ووضع في القبر أربعة أيام، صوت الرب بلغ اليه : لعازر هلم خارجاً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Lazaroc afmou ouoh au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,af @ qen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pi`mhau `n`ftou `n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`ehoou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a]`cmy `nte `P¡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voh sarof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 est mort. Il a été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mis au tombeau quatre jours.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voix du Seigneur lui est parvenue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711289471"/>
      </p:ext>
    </p:extLst>
  </p:cSld>
  <p:clrMapOvr>
    <a:masterClrMapping/>
  </p:clrMapOvr>
</p:sld>
</file>

<file path=ppt/slides/slide1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الجموع الذين اجتمعوا هناك ليعزوا أخته سمعوا الرب قائلاً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69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Nimys etau;wou]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`mmau @ e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;rounom]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`ntefcwni @ aucwtem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`m`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P¡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foule qui était assemblée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consoler sa sœur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entendit le Seigneur dire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3412376414"/>
      </p:ext>
    </p:extLst>
  </p:cSld>
  <p:clrMapOvr>
    <a:masterClrMapping/>
  </p:clrMapOvr>
</p:sld>
</file>

<file path=ppt/slides/slide1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فقالت مرثا لربنا يسوع لو كنت هنا لم يمت أخي بل اني أعلم انك تدعو</a:t>
            </a:r>
            <a:r>
              <a:rPr lang="ar-EG" sz="4800" dirty="0">
                <a:solidFill>
                  <a:prstClr val="white"/>
                </a:solidFill>
              </a:rPr>
              <a:t>ه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: لعازر هلم خارجاً.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Peje Mar;a `mPen¡ I=y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=c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anak,y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`mpaima @ narepacon mou an @ alla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]na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`emi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4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Marthe dit à notre Seigneur Jésus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si tu avais été là, mon frère ne serait pas mort.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Mais je sais que Tu l'appelleras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3224571531"/>
      </p:ext>
    </p:extLst>
  </p:cSld>
  <p:clrMapOvr>
    <a:masterClrMapping/>
  </p:clrMapOvr>
</p:sld>
</file>

<file path=ppt/slides/slide1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فقال لها ربنا إن آمنتِ بيّ ها هوذا أدعوه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0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Pejaf nac `nje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Pen¡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`aresan nah]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`nqyt @ ic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hyppe ]namou]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`erof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Notre Seigneur lui répondit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si tu crois en moi,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alors je l'appelle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4225508181"/>
      </p:ext>
    </p:extLst>
  </p:cSld>
  <p:clrMapOvr>
    <a:masterClrMapping/>
  </p:clrMapOvr>
</p:sld>
</file>

<file path=ppt/slides/slide1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آمنت انك أنت هو ابن الله تستطيع أن تدعوه بقوتك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Einah] je `N;ok pe `Psyri `m`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V} @ Vyeteouon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`sjom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`mmok @ e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;rekmou]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qen tekjom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Je crois que Tu es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Fils de Dieu.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Par Ta puissance Tu peut l'appeler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1968021651"/>
      </p:ext>
    </p:extLst>
  </p:cSld>
  <p:clrMapOvr>
    <a:masterClrMapping/>
  </p:clrMapOvr>
</p:sld>
</file>

<file path=ppt/slides/slide1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64638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لما قال هذا رفع عينيه إلي فوق نحو أبيه الصالح صارخاً بصوت عظيم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05286"/>
            <a:ext cx="6432715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Nai `etafjotou affai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`nnefbal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e`pswi ha Pefiwt `n`aga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;oc @ efws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`ebolqen ounis] `n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`cmy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Ayant dit cela Il leva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les yeux vers son Père très bon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dit d'une voix puissante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805060254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2"/>
          <a:ext cx="11738352" cy="6257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25569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pi`ebiyn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para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niben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ethijen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pikahi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e;ricaji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mpetai`o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انا الضعيف، أكثر من كل من على الأرض، لكي أنطق بكرامتك،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suis-je, le plus faible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tous les habitants de la terre,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parler de ton honneur,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 ?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C46A759-F60E-1F46-A80B-3D97A2F640A4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104793351"/>
      </p:ext>
    </p:extLst>
  </p:cSld>
  <p:clrMapOvr>
    <a:masterClrMapping/>
  </p:clrMapOvr>
</p:sld>
</file>

<file path=ppt/slides/slide1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جنود الشر الذين أوثقوه في عبودية أسفل السافلين قائلين من هو هذا المتكلم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09276"/>
            <a:ext cx="6432715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Nilegeon etauconh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`mmof @ qen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oumetbwk `mpi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`itartaroc @ pejwou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je nim pe vai e;na je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vai caji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Les légions l'ont tenu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esclavage dans les profondeurs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se demandant qui disait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420000361"/>
      </p:ext>
    </p:extLst>
  </p:cSld>
  <p:clrMapOvr>
    <a:masterClrMapping/>
  </p:clrMapOvr>
</p:sld>
</file>

<file path=ppt/slides/slide1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هو الذي صوته كسر قيود المربوطين وقال له بغير خوف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09276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Je nim pe vai `etatef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`cmy @ afkws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`nhanpedyc </a:t>
            </a:r>
            <a:b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`nnirefcwnh @ je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afjoc naf qen </a:t>
            </a:r>
            <a:r>
              <a:rPr lang="pt-BR" sz="4267">
                <a:solidFill>
                  <a:prstClr val="white"/>
                </a:solidFill>
                <a:latin typeface="CS Avva Shenouda" panose="020B7200000000000000" pitchFamily="34" charset="0"/>
              </a:rPr>
              <a:t>oumetatho] @ je </a:t>
            </a:r>
            <a:r>
              <a:rPr lang="pt-B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est celui dont la voix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 brisé les chaînes des prisonniers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disant sans crainte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852634617"/>
      </p:ext>
    </p:extLst>
  </p:cSld>
  <p:clrMapOvr>
    <a:masterClrMapping/>
  </p:clrMapOvr>
</p:sld>
</file>

<file path=ppt/slides/slide1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قوموا لنتركه ونهرب لأن هذا هو محيي الأموات، أعلن صوته وأمره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09275"/>
            <a:ext cx="6432715" cy="39500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Twounou ,af `mmof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ouoh envwt @ vai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pe </a:t>
            </a:r>
            <a:r>
              <a:rPr lang="pt-BR" sz="3733" dirty="0">
                <a:solidFill>
                  <a:prstClr val="white"/>
                </a:solidFill>
                <a:latin typeface="CS Avva Shenouda" pitchFamily="34" charset="0"/>
              </a:rPr>
              <a:t>Vyettanqo </a:t>
            </a:r>
            <a:r>
              <a:rPr lang="pt-BR" sz="3733">
                <a:solidFill>
                  <a:prstClr val="white"/>
                </a:solidFill>
                <a:latin typeface="CS Avva Shenouda" pitchFamily="34" charset="0"/>
              </a:rPr>
              <a:t>`nnirefmwout @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af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] naf `ntef`cmy ouoh afhonhen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`mmof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407959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Levons-nous et fuyons-Le.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est Celui Qui donne la vie aux morts.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a haussé la voix et lui a ordonné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1663554269"/>
      </p:ext>
    </p:extLst>
  </p:cSld>
  <p:clrMapOvr>
    <a:masterClrMapping/>
  </p:clrMapOvr>
</p:sld>
</file>

<file path=ppt/slides/slide1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فخرج لعازر لوقته مربوطاً بعمامة عندما دعاه الرب قائلاً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71"/>
            <a:ext cx="6432715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Catotf Lazaroc af`i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`ebol @ efmyr `noucodarion @ qen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`pjin `;re `P¡ mou]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`erof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À l'instant Lazare sortit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ligoté et le visage couvert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dès que le Seigneur l'appela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750071178"/>
      </p:ext>
    </p:extLst>
  </p:cSld>
  <p:clrMapOvr>
    <a:masterClrMapping/>
  </p:clrMapOvr>
</p:sld>
</file>

<file path=ppt/slides/slide1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7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فأولئك الذين أتوا إلي مريم أمنوا من اجل ما صنع ومن أجل الصوت الذي سمعوه : لعازر هلم خارجاً.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109278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Ny`etau`i ha Mari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`a @ aunah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] e;be ny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`etauaitou @ nem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e;be ]`cmy etauco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;mec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79597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Ceux qui étaient venus entourer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Marie crurent lorsqu'ils entendirent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voix qui disait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410175567"/>
      </p:ext>
    </p:extLst>
  </p:cSld>
  <p:clrMapOvr>
    <a:masterClrMapping/>
  </p:clrMapOvr>
</p:sld>
</file>

<file path=ppt/slides/slide1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فلنجتمع ونسبح ربنا يَسُوع الْمَسِيح ونصرخ لمن قال : لعازر هلم خارجاً.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250769"/>
            <a:ext cx="6432715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Maren;wou] ouoh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`ntenhwc @ `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mPen¡ I=y=c P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=,=c @ tenws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`ebol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`mVyetafjoc @ je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Lazaroc `amou `ebol.</a:t>
            </a:r>
          </a:p>
        </p:txBody>
      </p:sp>
      <p:sp>
        <p:nvSpPr>
          <p:cNvPr id="7" name="Rectangle 6"/>
          <p:cNvSpPr/>
          <p:nvPr/>
        </p:nvSpPr>
        <p:spPr>
          <a:xfrm>
            <a:off x="335360" y="4005065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Rassemblons-nous et louons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notre Seigneur Jésus-Christ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implorons Celui Qui a dit :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Lazare, viens dehors !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2172168467"/>
      </p:ext>
    </p:extLst>
  </p:cSld>
  <p:clrMapOvr>
    <a:masterClrMapping/>
  </p:clrMapOvr>
</p:sld>
</file>

<file path=ppt/slides/slide1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اغفر لنا آثامنا، وأعطنا خلاصاً، بطلبات وشفاعات سيدتنا الملكة القديسة مريم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49" y="250769"/>
            <a:ext cx="6432715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¿ &lt;w nan `ebol `nnen`anomi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`a @ ouoh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moi nan `noucwtyri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`a @ hiten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nentwbh nem nen`precbi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nte ten¡ `nnyb ]`agi`a Mari`a.</a:t>
            </a:r>
          </a:p>
        </p:txBody>
      </p:sp>
      <p:sp>
        <p:nvSpPr>
          <p:cNvPr id="7" name="Rectangle 6"/>
          <p:cNvSpPr/>
          <p:nvPr/>
        </p:nvSpPr>
        <p:spPr>
          <a:xfrm>
            <a:off x="911424" y="3872339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Remets-nous nos péchés,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accorde-nous le Salut par les prières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les intercessions de notre Dame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notre Reine Sainte Marie.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pt-BR" sz="2133" dirty="0">
                <a:solidFill>
                  <a:prstClr val="white"/>
                </a:solidFill>
                <a:latin typeface="Avva_Marcos" panose="04020500000000000000" pitchFamily="82" charset="0"/>
              </a:rPr>
              <a:t>L</a:t>
            </a:r>
            <a:r>
              <a:rPr lang="pt-B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azaroc `amou `ebol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(Samedi de Lazare)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</p:spTree>
    <p:extLst>
      <p:ext uri="{BB962C8B-B14F-4D97-AF65-F5344CB8AC3E}">
        <p14:creationId xmlns:p14="http://schemas.microsoft.com/office/powerpoint/2010/main" val="76566427"/>
      </p:ext>
    </p:extLst>
  </p:cSld>
  <p:clrMapOvr>
    <a:masterClrMapping/>
  </p:clrMapOvr>
</p:sld>
</file>

<file path=ppt/slides/slide1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8000" dirty="0">
                <a:solidFill>
                  <a:prstClr val="white"/>
                </a:solidFill>
                <a:latin typeface="Book Antiqua" panose="02040602050305030304" pitchFamily="18" charset="0"/>
              </a:rPr>
              <a:t>Samedi de Lazare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706285BA-EEAE-ED9D-B7AE-3C798EEA3305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94026792"/>
      </p:ext>
    </p:extLst>
  </p:cSld>
  <p:clrMapOvr>
    <a:masterClrMapping/>
  </p:clrMapOvr>
</p:sld>
</file>

<file path=ppt/slides/slide1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13CE48E-0BE0-73AF-3316-38473D928E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7054487"/>
      </p:ext>
    </p:extLst>
  </p:cSld>
  <p:clrMapOvr>
    <a:masterClrMapping/>
  </p:clrMapOvr>
</p:sld>
</file>

<file path=ppt/slides/slide1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951306" y="340592"/>
            <a:ext cx="5077395" cy="34778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400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أَهْوِيَةَ السَّمَاءِ، فَلْتَكُنْ رَحْمَتُكَ وَسَلَامُكَ، حِصْناً لِشَعْبِكَ</a:t>
            </a:r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4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4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600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6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6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600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6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600" dirty="0">
                <a:solidFill>
                  <a:prstClr val="white"/>
                </a:solidFill>
                <a:latin typeface="CS Avva Shenouda" pitchFamily="34" charset="0"/>
              </a:rPr>
              <a:t> @ je `w Pen¡ I=y=c P=,=c @ 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eni`ayr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tve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@ mare 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peknai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tekhiryny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oi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ncobt</a:t>
            </a:r>
            <a:r>
              <a:rPr lang="fr-FR" sz="36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600" i="1" dirty="0" err="1">
                <a:solidFill>
                  <a:prstClr val="white"/>
                </a:solidFill>
                <a:latin typeface="CS Avva Shenouda" pitchFamily="34" charset="0"/>
              </a:rPr>
              <a:t>mpeklaoc</a:t>
            </a:r>
            <a:r>
              <a:rPr lang="fr-FR" sz="3600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r>
              <a:rPr lang="fi-FI" sz="3600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6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073020" y="4000996"/>
            <a:ext cx="10804854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600" b="1" i="1" dirty="0">
                <a:solidFill>
                  <a:prstClr val="white"/>
                </a:solidFill>
                <a:latin typeface="Book Antiqua" pitchFamily="18" charset="0"/>
              </a:rPr>
              <a:t>bénis les vents du ciel ; que Ta miséricorde et Ta paix, soient un rempart pour Ton peuple</a:t>
            </a:r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.</a:t>
            </a:r>
          </a:p>
          <a:p>
            <a:pPr algn="ctr" defTabSz="1219170"/>
            <a:r>
              <a:rPr lang="fr-FR" sz="36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0A8BB402-2319-A4AC-608B-A3948AECDEEF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72679312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3"/>
          <a:ext cx="11738352" cy="63715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39440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Pilogoc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Pidymiourgoc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icarx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nqy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aremici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ereoi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mpar;enoc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الكلمة الخالق، أتي وتجسد منك، ولدتيه وأنت باقية عذراء،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Verbe Créateur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venu et S'est incarné de toi,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tu Lui as donné naissance en restant vierge,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A89CDB0C-ED81-0C01-394A-847B8AB28D14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315796466"/>
      </p:ext>
    </p:extLst>
  </p:cSld>
  <p:clrMapOvr>
    <a:masterClrMapping/>
  </p:clrMapOvr>
</p:sld>
</file>

<file path=ppt/slides/slide1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Samedi de Lazare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C06E541-8355-BA4E-1F24-DC1282855E51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2682298"/>
      </p:ext>
    </p:extLst>
  </p:cSld>
  <p:clrMapOvr>
    <a:masterClrMapping/>
  </p:clrMapOvr>
</p:sld>
</file>

<file path=ppt/slides/slide1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3EC3DA-9542-C6C6-9029-F7DB4DCD87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DBDD822-0EE6-6A75-567A-A26AEFCCD1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D68B1FA-5EE5-FED6-6230-B14D502AC9A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514AA5E-1BD3-5564-DD9B-50FF59CF440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8815821"/>
      </p:ext>
    </p:extLst>
  </p:cSld>
  <p:clrMapOvr>
    <a:masterClrMapping/>
  </p:clrMapOvr>
</p:sld>
</file>

<file path=ppt/slides/slide1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pour le Dimanche des Rameaux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219769" y="125590"/>
            <a:ext cx="1174712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Dimanche des Rameaux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365228" y="2979535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noProof="0">
                <a:solidFill>
                  <a:prstClr val="white"/>
                </a:solidFill>
                <a:latin typeface="Book Antiqua" pitchFamily="18" charset="0"/>
              </a:rPr>
              <a:t>Cantique pour le Dimanche des Rameaux</a:t>
            </a: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6288021" y="2979534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أحد الشعانين : مديح الجالس فوق الشاروبيم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31721" y="1154138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3" name="Rectangle 12">
            <a:hlinkClick r:id="rId6" action="ppaction://hlinksldjump"/>
          </p:cNvPr>
          <p:cNvSpPr/>
          <p:nvPr/>
        </p:nvSpPr>
        <p:spPr>
          <a:xfrm>
            <a:off x="365227" y="4502601"/>
            <a:ext cx="3618541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1</a:t>
            </a:r>
            <a:r>
              <a:rPr lang="fr-FR" sz="2667" baseline="30000" dirty="0">
                <a:solidFill>
                  <a:prstClr val="white"/>
                </a:solidFill>
                <a:latin typeface="Book Antiqua" panose="02040602050305030304" pitchFamily="18" charset="0"/>
              </a:rPr>
              <a:t>ère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 Doxologie </a:t>
            </a:r>
          </a:p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des Rameaux</a:t>
            </a:r>
          </a:p>
        </p:txBody>
      </p:sp>
      <p:sp>
        <p:nvSpPr>
          <p:cNvPr id="15" name="Rectangle 14">
            <a:hlinkClick r:id="rId7" action="ppaction://hlinksldjump"/>
          </p:cNvPr>
          <p:cNvSpPr/>
          <p:nvPr/>
        </p:nvSpPr>
        <p:spPr>
          <a:xfrm>
            <a:off x="4284063" y="4502602"/>
            <a:ext cx="3618541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2</a:t>
            </a:r>
            <a:r>
              <a:rPr lang="fr-FR" sz="2667" baseline="30000" dirty="0">
                <a:solidFill>
                  <a:prstClr val="white"/>
                </a:solidFill>
                <a:latin typeface="Book Antiqua" panose="02040602050305030304" pitchFamily="18" charset="0"/>
              </a:rPr>
              <a:t>ème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 Doxologie </a:t>
            </a:r>
          </a:p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des Rameaux</a:t>
            </a:r>
          </a:p>
        </p:txBody>
      </p:sp>
      <p:sp>
        <p:nvSpPr>
          <p:cNvPr id="16" name="Rectangle 15">
            <a:hlinkClick r:id="rId8" action="ppaction://hlinksldjump"/>
          </p:cNvPr>
          <p:cNvSpPr/>
          <p:nvPr/>
        </p:nvSpPr>
        <p:spPr>
          <a:xfrm>
            <a:off x="8202899" y="4502600"/>
            <a:ext cx="3618541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3</a:t>
            </a:r>
            <a:r>
              <a:rPr lang="fr-FR" sz="2667" baseline="30000" dirty="0">
                <a:solidFill>
                  <a:prstClr val="white"/>
                </a:solidFill>
                <a:latin typeface="Book Antiqua" panose="02040602050305030304" pitchFamily="18" charset="0"/>
              </a:rPr>
              <a:t>ème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 Doxologie </a:t>
            </a:r>
          </a:p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des Rameaux</a:t>
            </a:r>
          </a:p>
        </p:txBody>
      </p:sp>
      <p:sp>
        <p:nvSpPr>
          <p:cNvPr id="12" name="Rectangle 11">
            <a:hlinkClick r:id="rId9" action="ppaction://hlinksldjump"/>
            <a:extLst>
              <a:ext uri="{FF2B5EF4-FFF2-40B4-BE49-F238E27FC236}">
                <a16:creationId xmlns:a16="http://schemas.microsoft.com/office/drawing/2014/main" id="{50928BE3-25DC-4573-8A9F-CF9BFFE65DEF}"/>
              </a:ext>
            </a:extLst>
          </p:cNvPr>
          <p:cNvSpPr/>
          <p:nvPr/>
        </p:nvSpPr>
        <p:spPr>
          <a:xfrm>
            <a:off x="4031770" y="5510454"/>
            <a:ext cx="412845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myn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@ =a=l.</a:t>
            </a:r>
          </a:p>
        </p:txBody>
      </p:sp>
      <p:sp>
        <p:nvSpPr>
          <p:cNvPr id="2" name="Rectangle 1">
            <a:hlinkClick r:id="rId10" action="ppaction://hlinksldjump"/>
            <a:extLst>
              <a:ext uri="{FF2B5EF4-FFF2-40B4-BE49-F238E27FC236}">
                <a16:creationId xmlns:a16="http://schemas.microsoft.com/office/drawing/2014/main" id="{E2724BF4-CC96-78D4-F8D8-E4616B431B13}"/>
              </a:ext>
            </a:extLst>
          </p:cNvPr>
          <p:cNvSpPr/>
          <p:nvPr/>
        </p:nvSpPr>
        <p:spPr>
          <a:xfrm>
            <a:off x="4031770" y="1755786"/>
            <a:ext cx="4128459" cy="52322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lvl="0" algn="ctr" defTabSz="1219170">
              <a:defRPr/>
            </a:pPr>
            <a:r>
              <a:rPr lang="fr-FR" sz="2800" dirty="0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pt-BR" sz="2800" dirty="0">
                <a:solidFill>
                  <a:prstClr val="white"/>
                </a:solidFill>
                <a:latin typeface="CS Avva Shenouda" pitchFamily="34" charset="0"/>
              </a:rPr>
              <a:t>ulogymenoc</a:t>
            </a:r>
            <a:endParaRPr lang="fr-FR" sz="2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11" action="ppaction://hlinksldjump"/>
            <a:extLst>
              <a:ext uri="{FF2B5EF4-FFF2-40B4-BE49-F238E27FC236}">
                <a16:creationId xmlns:a16="http://schemas.microsoft.com/office/drawing/2014/main" id="{06178A7A-D89E-0A99-F21A-5C1469AE8FED}"/>
              </a:ext>
            </a:extLst>
          </p:cNvPr>
          <p:cNvSpPr/>
          <p:nvPr/>
        </p:nvSpPr>
        <p:spPr>
          <a:xfrm>
            <a:off x="2174498" y="2377887"/>
            <a:ext cx="7837672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noProof="0" dirty="0">
                <a:solidFill>
                  <a:prstClr val="white"/>
                </a:solidFill>
                <a:latin typeface="Book Antiqua" pitchFamily="18" charset="0"/>
              </a:rPr>
              <a:t>Cantique Dimanche des Rameaux -</a:t>
            </a:r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 </a:t>
            </a:r>
            <a:r>
              <a:rPr lang="ar-EG" sz="2667" dirty="0">
                <a:solidFill>
                  <a:prstClr val="white"/>
                </a:solidFill>
                <a:latin typeface="Book Antiqua" pitchFamily="18" charset="0"/>
              </a:rPr>
              <a:t>مديح أحد الشعانين</a:t>
            </a:r>
            <a:endParaRPr lang="it-IT" sz="26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4" name="Rectangle 13">
            <a:hlinkClick r:id="rId12" action="ppaction://hlinksldjump"/>
            <a:extLst>
              <a:ext uri="{FF2B5EF4-FFF2-40B4-BE49-F238E27FC236}">
                <a16:creationId xmlns:a16="http://schemas.microsoft.com/office/drawing/2014/main" id="{E4463267-C22D-7707-6ED8-AA3B8B1B0C9A}"/>
              </a:ext>
            </a:extLst>
          </p:cNvPr>
          <p:cNvSpPr/>
          <p:nvPr/>
        </p:nvSpPr>
        <p:spPr>
          <a:xfrm>
            <a:off x="365228" y="3987385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noProof="0">
                <a:solidFill>
                  <a:prstClr val="white"/>
                </a:solidFill>
                <a:latin typeface="Book Antiqua" pitchFamily="18" charset="0"/>
              </a:rPr>
              <a:t>Cantique Hosanna, Fils de David</a:t>
            </a:r>
          </a:p>
        </p:txBody>
      </p:sp>
      <p:sp>
        <p:nvSpPr>
          <p:cNvPr id="18" name="Rectangle 17">
            <a:hlinkClick r:id="rId13" action="ppaction://hlinksldjump"/>
            <a:extLst>
              <a:ext uri="{FF2B5EF4-FFF2-40B4-BE49-F238E27FC236}">
                <a16:creationId xmlns:a16="http://schemas.microsoft.com/office/drawing/2014/main" id="{EC3361E4-81EA-BA3B-F7BD-7E5CBD14DD74}"/>
              </a:ext>
            </a:extLst>
          </p:cNvPr>
          <p:cNvSpPr/>
          <p:nvPr/>
        </p:nvSpPr>
        <p:spPr>
          <a:xfrm>
            <a:off x="6317889" y="3987385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 rtl="1"/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أوصنا يا </a:t>
            </a:r>
            <a:r>
              <a:rPr lang="ar-EG" sz="2133" b="1" noProof="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إبن</a:t>
            </a:r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داود</a:t>
            </a:r>
          </a:p>
        </p:txBody>
      </p:sp>
    </p:spTree>
    <p:extLst>
      <p:ext uri="{BB962C8B-B14F-4D97-AF65-F5344CB8AC3E}">
        <p14:creationId xmlns:p14="http://schemas.microsoft.com/office/powerpoint/2010/main" val="2517482047"/>
      </p:ext>
    </p:extLst>
  </p:cSld>
  <p:clrMapOvr>
    <a:masterClrMapping/>
  </p:clrMapOvr>
</p:sld>
</file>

<file path=ppt/slides/slide1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564905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785460403"/>
      </p:ext>
    </p:extLst>
  </p:cSld>
  <p:clrMapOvr>
    <a:masterClrMapping/>
  </p:clrMapOvr>
</p:sld>
</file>

<file path=ppt/slides/slide1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755817083"/>
      </p:ext>
    </p:extLst>
  </p:cSld>
  <p:clrMapOvr>
    <a:masterClrMapping/>
  </p:clrMapOvr>
</p:sld>
</file>

<file path=ppt/slides/slide1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481017127"/>
      </p:ext>
    </p:extLst>
  </p:cSld>
  <p:clrMapOvr>
    <a:masterClrMapping/>
  </p:clrMapOvr>
</p:sld>
</file>

<file path=ppt/slides/slide1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280130365"/>
      </p:ext>
    </p:extLst>
  </p:cSld>
  <p:clrMapOvr>
    <a:masterClrMapping/>
  </p:clrMapOvr>
</p:sld>
</file>

<file path=ppt/slides/slide1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820325891"/>
      </p:ext>
    </p:extLst>
  </p:cSld>
  <p:clrMapOvr>
    <a:masterClrMapping/>
  </p:clrMapOvr>
</p:sld>
</file>

<file path=ppt/slides/slide1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746114369"/>
      </p:ext>
    </p:extLst>
  </p:cSld>
  <p:clrMapOvr>
    <a:masterClrMapping/>
  </p:clrMapOvr>
</p:sld>
</file>

<file path=ppt/slides/slide1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06105825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2"/>
          <a:ext cx="11738352" cy="6257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25569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Bara,iac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afmou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]`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anatoly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nqy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براشيا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دعاك، الشرق الحقيقي، الذي أشرق لنا المسيح منك،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Barachie</a:t>
                      </a: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t'a appelé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véritable Orient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a brillé pour nous, Christ, par toi,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B6E5246-CB19-5360-2027-6B7B469969DE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812504884"/>
      </p:ext>
    </p:extLst>
  </p:cSld>
  <p:clrMapOvr>
    <a:masterClrMapping/>
  </p:clrMapOvr>
</p:sld>
</file>

<file path=ppt/slides/slide1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208491221"/>
      </p:ext>
    </p:extLst>
  </p:cSld>
  <p:clrMapOvr>
    <a:masterClrMapping/>
  </p:clrMapOvr>
</p:sld>
</file>

<file path=ppt/slides/slide1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52425175"/>
      </p:ext>
    </p:extLst>
  </p:cSld>
  <p:clrMapOvr>
    <a:masterClrMapping/>
  </p:clrMapOvr>
</p:sld>
</file>

<file path=ppt/slides/slide1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03746086"/>
      </p:ext>
    </p:extLst>
  </p:cSld>
  <p:clrMapOvr>
    <a:masterClrMapping/>
  </p:clrMapOvr>
</p:sld>
</file>

<file path=ppt/slides/slide1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020441201"/>
      </p:ext>
    </p:extLst>
  </p:cSld>
  <p:clrMapOvr>
    <a:masterClrMapping/>
  </p:clrMapOvr>
</p:sld>
</file>

<file path=ppt/slides/slide1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694660585"/>
      </p:ext>
    </p:extLst>
  </p:cSld>
  <p:clrMapOvr>
    <a:masterClrMapping/>
  </p:clrMapOvr>
</p:sld>
</file>

<file path=ppt/slides/slide1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251747237"/>
      </p:ext>
    </p:extLst>
  </p:cSld>
  <p:clrMapOvr>
    <a:masterClrMapping/>
  </p:clrMapOvr>
</p:sld>
</file>

<file path=ppt/slides/slide1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186025776"/>
      </p:ext>
    </p:extLst>
  </p:cSld>
  <p:clrMapOvr>
    <a:masterClrMapping/>
  </p:clrMapOvr>
</p:sld>
</file>

<file path=ppt/slides/slide1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221625956"/>
      </p:ext>
    </p:extLst>
  </p:cSld>
  <p:clrMapOvr>
    <a:masterClrMapping/>
  </p:clrMapOvr>
</p:sld>
</file>

<file path=ppt/slides/slide1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261253514"/>
      </p:ext>
    </p:extLst>
  </p:cSld>
  <p:clrMapOvr>
    <a:masterClrMapping/>
  </p:clrMapOvr>
</p:sld>
</file>

<file path=ppt/slides/slide1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718078966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2"/>
          <a:ext cx="11738352" cy="6257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25569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Baktyri`a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acviri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,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wric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[o nem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tco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acswpi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ntupoc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`n}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par;enoc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قضيب أزهر، بغير غرس ولا سقي، صار مثالا للعذراء،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Bâton qui s'épanouit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être planté ni arrosé,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devint un exemple de la Vierge,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F3986FE-8B64-97D2-3676-5256B9219018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82889492"/>
      </p:ext>
    </p:extLst>
  </p:cSld>
  <p:clrMapOvr>
    <a:masterClrMapping/>
  </p:clrMapOvr>
</p:sld>
</file>

<file path=ppt/slides/slide1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807299104"/>
      </p:ext>
    </p:extLst>
  </p:cSld>
  <p:clrMapOvr>
    <a:masterClrMapping/>
  </p:clrMapOvr>
</p:sld>
</file>

<file path=ppt/slides/slide1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37596031"/>
      </p:ext>
    </p:extLst>
  </p:cSld>
  <p:clrMapOvr>
    <a:masterClrMapping/>
  </p:clrMapOvr>
</p:sld>
</file>

<file path=ppt/slides/slide1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261222057"/>
      </p:ext>
    </p:extLst>
  </p:cSld>
  <p:clrMapOvr>
    <a:masterClrMapping/>
  </p:clrMapOvr>
</p:sld>
</file>

<file path=ppt/slides/slide1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01697696"/>
      </p:ext>
    </p:extLst>
  </p:cSld>
  <p:clrMapOvr>
    <a:masterClrMapping/>
  </p:clrMapOvr>
</p:sld>
</file>

<file path=ppt/slides/slide1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199849487"/>
      </p:ext>
    </p:extLst>
  </p:cSld>
  <p:clrMapOvr>
    <a:masterClrMapping/>
  </p:clrMapOvr>
</p:sld>
</file>

<file path=ppt/slides/slide1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421435009"/>
      </p:ext>
    </p:extLst>
  </p:cSld>
  <p:clrMapOvr>
    <a:masterClrMapping/>
  </p:clrMapOvr>
</p:sld>
</file>

<file path=ppt/slides/slide1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979000912"/>
      </p:ext>
    </p:extLst>
  </p:cSld>
  <p:clrMapOvr>
    <a:masterClrMapping/>
  </p:clrMapOvr>
</p:sld>
</file>

<file path=ppt/slides/slide1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494841586"/>
      </p:ext>
    </p:extLst>
  </p:cSld>
  <p:clrMapOvr>
    <a:masterClrMapping/>
  </p:clrMapOvr>
</p:sld>
</file>

<file path=ppt/slides/slide1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20831678"/>
      </p:ext>
    </p:extLst>
  </p:cSld>
  <p:clrMapOvr>
    <a:masterClrMapping/>
  </p:clrMapOvr>
</p:sld>
</file>

<file path=ppt/slides/slide1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67082609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اِفْرَحِي يَا طَقْسَ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ٱلْمَلَائِكَةِ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اِفْرَحِي يَا شَفِيعَتَنَا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عِنْدَ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ٱلْآبِ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إِلٰهِنَا،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وَنُعَظِّمُكِ.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yetaxic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naggelon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,ere ;y`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proctaci`a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ymwn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Patri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ton :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eon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ymwn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ce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megalinomen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43339" y="3825042"/>
            <a:ext cx="11885363" cy="25956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Réjouis-toi ô rang des anges,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réjouis-toi notre médiatrice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auprès du Père notre Dieu,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et nous t’exaltons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E9245DB-C3F6-643D-2495-EA4D7BECFB8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0937766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2"/>
          <a:ext cx="11738352" cy="6257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25569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Genoc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metrwmi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nitagma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`p[ici @ `are[ici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ehote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rwou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37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كل جنس البشرية، وطغمات العلاء، ارتفعت انت أكثر منهم جميعا،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Toute la race de l’humanité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les groupes d'exaltation,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t'es élevée au-dessus d'eux tous,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78993A18-00D2-B225-5FBC-5CE3F24F1631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88934155"/>
      </p:ext>
    </p:extLst>
  </p:cSld>
  <p:clrMapOvr>
    <a:masterClrMapping/>
  </p:clrMapOvr>
</p:sld>
</file>

<file path=ppt/slides/slide1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58149494"/>
      </p:ext>
    </p:extLst>
  </p:cSld>
  <p:clrMapOvr>
    <a:masterClrMapping/>
  </p:clrMapOvr>
</p:sld>
</file>

<file path=ppt/slides/slide1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10511049"/>
      </p:ext>
    </p:extLst>
  </p:cSld>
  <p:clrMapOvr>
    <a:masterClrMapping/>
  </p:clrMapOvr>
</p:sld>
</file>

<file path=ppt/slides/slide1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73520" y="340592"/>
            <a:ext cx="545518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دَخَلَ اورشليم.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à Jérusalem.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633798689"/>
      </p:ext>
    </p:extLst>
  </p:cSld>
  <p:clrMapOvr>
    <a:masterClrMapping/>
  </p:clrMapOvr>
</p:sld>
</file>

<file path=ppt/slides/slide1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474927921"/>
      </p:ext>
    </p:extLst>
  </p:cSld>
  <p:clrMapOvr>
    <a:masterClrMapping/>
  </p:clrMapOvr>
</p:sld>
</file>

<file path=ppt/slides/slide1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93918B-D2CB-4024-3120-4346716496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DE45AC27-FED7-C427-DC17-B4CDBE45BCAB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E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ulogymenoc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68025AC-DE4D-A269-5EC6-359973205B5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AE59BF4B-7867-297F-00DB-3F0D798B9243}"/>
              </a:ext>
            </a:extLst>
          </p:cNvPr>
          <p:cNvSpPr/>
          <p:nvPr/>
        </p:nvSpPr>
        <p:spPr>
          <a:xfrm>
            <a:off x="0" y="983630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Fête Dimanche des Rameaux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94B5AE8-557D-322D-BA5A-0712D12E78A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E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ulogymenoc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8D4930D-D538-01A8-6FA6-5CF29A430B36}"/>
              </a:ext>
            </a:extLst>
          </p:cNvPr>
          <p:cNvSpPr txBox="1"/>
          <p:nvPr/>
        </p:nvSpPr>
        <p:spPr>
          <a:xfrm>
            <a:off x="0" y="5968630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491139925"/>
      </p:ext>
    </p:extLst>
  </p:cSld>
  <p:clrMapOvr>
    <a:masterClrMapping/>
  </p:clrMapOvr>
</p:sld>
</file>

<file path=ppt/slides/slide1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AB839C-2EBC-BCBF-8BD0-F51E6D5057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035F272-176A-3989-F089-207417A3304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3954689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i-FI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E</a:t>
                      </a:r>
                      <a:r>
                        <a:rPr lang="fi-FI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ulogymenoc `o er,omenoc en `o nomati Kuriou @ palin en `o nomati Kuriou.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مُبَارَكٌ الْآتِي بِاسْمِ الرَّبِّ، وَأَيْضاً بِاسْمِ الرَّبِّ.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Béni soit Celui Qui vient au Nom du Seigneur,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oui, au Nom du Seigneur.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5840B76-E438-5959-C6CD-F98614C8799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6E29DD7-93A7-8ECF-6087-2A3F5A4B74F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E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ulogymenoc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5149E07C-A5FE-D874-E581-BE3E14EFC294}"/>
              </a:ext>
            </a:extLst>
          </p:cNvPr>
          <p:cNvSpPr txBox="1"/>
          <p:nvPr/>
        </p:nvSpPr>
        <p:spPr>
          <a:xfrm>
            <a:off x="0" y="5968630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658958366"/>
      </p:ext>
    </p:extLst>
  </p:cSld>
  <p:clrMapOvr>
    <a:masterClrMapping/>
  </p:clrMapOvr>
</p:sld>
</file>

<file path=ppt/slides/slide1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8B8B7B-A5D5-B7E1-CD22-8EBCA2A509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85D987A0-33E8-B5B3-A5F4-D2368A3D84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6557161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Wcanna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Ui`w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Dauid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palin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Ui`w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Dauid.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أُوصَنَّا لِابْنِ دَاوُدَ، وَأَيْضاً لِابْنِ دَاوُدَ.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Hosanna au Fils de David,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oui, au Fils de David.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C54D646-8C75-0686-C9BA-9E8D8091E07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E52F270-21AE-F9D9-386D-CEB5857C048C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E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ulogymenoc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95F5508-C91C-5ECE-5D6D-FD76A9AC46EC}"/>
              </a:ext>
            </a:extLst>
          </p:cNvPr>
          <p:cNvSpPr txBox="1"/>
          <p:nvPr/>
        </p:nvSpPr>
        <p:spPr>
          <a:xfrm>
            <a:off x="0" y="5968630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349087757"/>
      </p:ext>
    </p:extLst>
  </p:cSld>
  <p:clrMapOvr>
    <a:masterClrMapping/>
  </p:clrMapOvr>
</p:sld>
</file>

<file path=ppt/slides/slide1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2A07C4-08E8-9792-BF77-0CBE4EFE6E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340F422E-B786-5BC4-F377-0ECF83990C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7988144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Wcanna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en tic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u'ictic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palin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en tic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u'ictic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أُوصَنَّا فِي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الأَعَالِي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وَأَيْضاً فِي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الأَعَالِي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Hosanna au plus haut des cieux,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oui, au plus haut des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1413043-970A-5345-8C80-3D960D0FABA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A6FEE40-0B7B-512D-605F-28893E4584B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E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ulogymenoc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98BFF25-142C-3A03-1CA1-10A5B011B4B2}"/>
              </a:ext>
            </a:extLst>
          </p:cNvPr>
          <p:cNvSpPr txBox="1"/>
          <p:nvPr/>
        </p:nvSpPr>
        <p:spPr>
          <a:xfrm>
            <a:off x="0" y="5968630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750709068"/>
      </p:ext>
    </p:extLst>
  </p:cSld>
  <p:clrMapOvr>
    <a:masterClrMapping/>
  </p:clrMapOvr>
</p:sld>
</file>

<file path=ppt/slides/slide1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545974-735E-FEE4-BBAA-1DB1FF6AA8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AB91F518-DC8D-EC62-D34C-428B61C095F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38031090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`Wcanna Bacili tou Icrayl @ palin Bacili tou Icrayl.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أُوصَنَّا لِمَلِكِ إِسْرَائِيلَ، وَأَيْضاً لِمَلِكِ إِسْرَائِيلَ.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Hosanna au Roi d’Israël,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oui, au Roi d’Israël.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00224EF-4239-D70E-80CE-685DC1BFB6A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D5C350C-490E-D72C-4E35-9F9A7BF2357C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E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ulogymenoc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97EC2FA-EB52-5B62-DCAD-88FD202AEBDF}"/>
              </a:ext>
            </a:extLst>
          </p:cNvPr>
          <p:cNvSpPr txBox="1"/>
          <p:nvPr/>
        </p:nvSpPr>
        <p:spPr>
          <a:xfrm>
            <a:off x="0" y="5968630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741382696"/>
      </p:ext>
    </p:extLst>
  </p:cSld>
  <p:clrMapOvr>
    <a:masterClrMapping/>
  </p:clrMapOvr>
</p:sld>
</file>

<file path=ppt/slides/slide1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EA5AA9-7C32-5AF9-4773-1E3F9CD675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45F4EF6D-C552-3A3B-AB5F-8A1B46D055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4889696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Tener'alin enjw </a:t>
                      </a:r>
                      <a:b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`mmoc @ =a=l =a=l =a=l @ pi`wou va Pennou] pe @ palin pi`wou va Pennou] pe.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فَلْنُرَتِّلْ قَائِلِينَ : (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ar-AE" sz="48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الْمَجْدُ هُوَ لِإِلٰهِنَا، وَأَيْضاً الْمَجْدُ هُوَ لِإِلٰهِنَا.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Chantons en disant 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oui, gloire soit à notre Dieu.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72325B0F-EBA5-A63C-C1C8-5DDB5A2E614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828C6F3-5738-DB31-DABA-44D7B837555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E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ulogymenoc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4" action="ppaction://hlinksldjump"/>
            <a:extLst>
              <a:ext uri="{FF2B5EF4-FFF2-40B4-BE49-F238E27FC236}">
                <a16:creationId xmlns:a16="http://schemas.microsoft.com/office/drawing/2014/main" id="{319DD198-120E-C3F3-6004-B80EF390551A}"/>
              </a:ext>
            </a:extLst>
          </p:cNvPr>
          <p:cNvSpPr txBox="1"/>
          <p:nvPr/>
        </p:nvSpPr>
        <p:spPr>
          <a:xfrm>
            <a:off x="0" y="5968630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812442371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9366456"/>
              </p:ext>
            </p:extLst>
          </p:nvPr>
        </p:nvGraphicFramePr>
        <p:xfrm>
          <a:off x="231057" y="178893"/>
          <a:ext cx="11738352" cy="63715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39440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Pi`anar,oc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afcwtp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ronoc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selet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mparadoxon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لأن الرب الذي بلا بداية، اختارك له كرسيا، ايتها العروس العجيبة،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le Seigneur, qui n'a pas de commencement,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t'a choisie pour son trône,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épouse merveilleuse,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95CA9B1-F0D5-B0EC-E34E-63581609B239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937944146"/>
      </p:ext>
    </p:extLst>
  </p:cSld>
  <p:clrMapOvr>
    <a:masterClrMapping/>
  </p:clrMapOvr>
</p:sld>
</file>

<file path=ppt/slides/slide1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E84906-24C0-B89D-A15C-01A1F5D6DF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87EC1C5A-FC03-341B-C6D7-E72233276281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204DA173-50A3-EAE9-8EAC-39B11B24D8DD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Dimanche des Rameaux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أحد الشعانين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557DE11F-538B-048F-31DF-E291F8AD50D0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F5B1B62A-0EFB-0461-6F32-550CF5550989}"/>
              </a:ext>
            </a:extLst>
          </p:cNvPr>
          <p:cNvSpPr/>
          <p:nvPr/>
        </p:nvSpPr>
        <p:spPr>
          <a:xfrm>
            <a:off x="0" y="2557353"/>
            <a:ext cx="12181994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Cantique Dimanche des Rameaux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مديح أحد الشعانين</a:t>
            </a:r>
            <a:endParaRPr kumimoji="0" lang="fr-FR" sz="6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ECC276C1-34AE-B05B-D123-E69C9F49F961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8000" noProof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</a:p>
        </p:txBody>
      </p:sp>
      <p:sp>
        <p:nvSpPr>
          <p:cNvPr id="16" name="ZoneTexte 15">
            <a:hlinkClick r:id="rId3" action="ppaction://hlinksldjump"/>
            <a:extLst>
              <a:ext uri="{FF2B5EF4-FFF2-40B4-BE49-F238E27FC236}">
                <a16:creationId xmlns:a16="http://schemas.microsoft.com/office/drawing/2014/main" id="{44D835D7-8AC6-C59E-EF79-CB9831D58DE4}"/>
              </a:ext>
            </a:extLst>
          </p:cNvPr>
          <p:cNvSpPr txBox="1"/>
          <p:nvPr/>
        </p:nvSpPr>
        <p:spPr>
          <a:xfrm>
            <a:off x="0" y="5996623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118066763"/>
      </p:ext>
    </p:extLst>
  </p:cSld>
  <p:clrMapOvr>
    <a:masterClrMapping/>
  </p:clrMapOvr>
</p:sld>
</file>

<file path=ppt/slides/slide1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1FEE06-0E3E-DF92-3515-621281A5FC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C8241CE-3379-2F79-4D33-649B38BA6629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Hosanna au plus haut des cieux,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voici le Roi d'Israël.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Béni soit Celui Qui vient,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Nom du Seigneur des puissances.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أُوصَنَّا فِي </a:t>
                      </a:r>
                      <a:r>
                        <a:rPr lang="ar-EG" sz="3700" b="1" kern="1200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الأَعَالِي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هٰذَا هُوَ مَلِكُ إِسْرَائِيلَ.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مُبَارَكٌ الآتِي،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بِاسْمِ رَبِّ الْقُوَّاتِ.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Qui trône sur les Chérubins, </a:t>
                      </a:r>
                    </a:p>
                    <a:p>
                      <a:pPr algn="just" rtl="0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Jérusalem le voit ce jour, </a:t>
                      </a:r>
                    </a:p>
                    <a:p>
                      <a:pPr algn="just" rtl="0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monté sur un âne, ô gloire immense, </a:t>
                      </a:r>
                    </a:p>
                    <a:p>
                      <a:pPr algn="just" rtl="0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Autour de Lui </a:t>
                      </a:r>
                      <a:r>
                        <a:rPr lang="fr-FR" sz="28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niaggeloc</a:t>
                      </a: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الْجَالِسُ فَوْقَ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الشَّارُوبِيمِ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الْيَوْمَ ظَهَرَ فِي أورُشَليم،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رَاكِباً عَلَى جَحْشٍ بِمَجْدٍ عَظِيمٍ،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وَحَوْلَهُ طُقُوسٌ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cs typeface="Arial" panose="020B0604020202020204" pitchFamily="34" charset="0"/>
                        </a:rPr>
                        <a:t>niaggeloc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590C28BD-0EE1-DFB3-CD94-08B47C183357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837B7ED3-66CC-B509-46EB-542A8C13CFD2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Dimanche des Rameaux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أحد الشعانين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AFF9112D-C245-B4F1-2F58-D440A2DD285D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9" name="Titre 8">
            <a:extLst>
              <a:ext uri="{FF2B5EF4-FFF2-40B4-BE49-F238E27FC236}">
                <a16:creationId xmlns:a16="http://schemas.microsoft.com/office/drawing/2014/main" id="{062C8A02-16D4-6332-1793-CE743ED899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-2"/>
            <a:ext cx="12191999" cy="720000"/>
          </a:xfrm>
        </p:spPr>
        <p:txBody>
          <a:bodyPr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/>
              <a:defRPr/>
            </a:pPr>
            <a:r>
              <a:rPr kumimoji="0" lang="fr-FR" sz="3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Cantique Dimanche des Rameaux - </a:t>
            </a:r>
            <a:r>
              <a:rPr kumimoji="0" lang="ar-EG" sz="3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مديح أحد الشعانين</a:t>
            </a:r>
            <a:endParaRPr lang="fr-FR" sz="3600" dirty="0"/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1EF2FE6-EF1B-0563-5635-E7235CD9BE7D}"/>
              </a:ext>
            </a:extLst>
          </p:cNvPr>
          <p:cNvSpPr txBox="1"/>
          <p:nvPr/>
        </p:nvSpPr>
        <p:spPr>
          <a:xfrm>
            <a:off x="0" y="5996623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987339790"/>
      </p:ext>
    </p:extLst>
  </p:cSld>
  <p:clrMapOvr>
    <a:masterClrMapping/>
  </p:clrMapOvr>
</p:sld>
</file>

<file path=ppt/slides/slide1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A5704B-BCC9-06CA-6FB3-68127D585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6185D3-FA91-6E45-6A90-358A77F1A2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580242"/>
              </p:ext>
            </p:extLst>
          </p:nvPr>
        </p:nvGraphicFramePr>
        <p:xfrm>
          <a:off x="426000" y="459000"/>
          <a:ext cx="11340000" cy="60775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Sur le chemin ils étendaient,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leurs manteaux et des rameaux,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criant et en chantant,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Wcanna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nDauid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فِي الطَّرِيقِ فَرَشُوا قُمْصَان،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وَمِنَ الشَّجَرِ قَطَعُوا أَغْصَان،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وَهُمْ يَصِيحُونَ بِالأَلْحَان، </a:t>
                      </a:r>
                    </a:p>
                    <a:p>
                      <a:pPr algn="r" rtl="0"/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Wcanna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nDauid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Car en ce jour se sont accomplies,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paroles ainsi que prophéties,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comme Zacharie l’avait prédit,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Une prophétie sur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 P=,=c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algn="just" rtl="0"/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الْيَوْمَ تَمَّتِ الأَقْوَال،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مِنَ النُّبُوَّاتِ وَالأَمْثَال،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كَمَا تَنَبَّأَ زَكَرِيَّا وَقَال، </a:t>
                      </a:r>
                    </a:p>
                    <a:p>
                      <a:pPr algn="just" rtl="1"/>
                      <a:r>
                        <a:rPr lang="ar-EG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نُبُوَّةٌ عَنْ </a:t>
                      </a:r>
                      <a:r>
                        <a:rPr lang="es-ES" sz="3600" b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cs typeface="+mn-cs"/>
                        </a:rPr>
                        <a:t>I=y=c P=,=c</a:t>
                      </a:r>
                      <a:endParaRPr lang="fr-FR" sz="3600" b="1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1DC76E6-5D23-EB04-EEBA-820C1AE100E5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6A9B376-5F24-A67B-2AB4-C9293E2DCE7F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Dimanche des Rameaux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أحد الشعانين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8" name="ZoneTexte 7">
              <a:hlinkClick r:id="rId2" action="ppaction://hlinksldjump"/>
              <a:extLst>
                <a:ext uri="{FF2B5EF4-FFF2-40B4-BE49-F238E27FC236}">
                  <a16:creationId xmlns:a16="http://schemas.microsoft.com/office/drawing/2014/main" id="{D52F83B8-14FF-1172-2D2E-AFAFB52110B0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6BECD810-6F94-9A4A-1816-33A87543951D}"/>
              </a:ext>
            </a:extLst>
          </p:cNvPr>
          <p:cNvSpPr txBox="1"/>
          <p:nvPr/>
        </p:nvSpPr>
        <p:spPr>
          <a:xfrm>
            <a:off x="0" y="5996623"/>
            <a:ext cx="370425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605961185"/>
      </p:ext>
    </p:extLst>
  </p:cSld>
  <p:clrMapOvr>
    <a:masterClrMapping/>
  </p:clrMapOvr>
</p:sld>
</file>

<file path=ppt/slides/slide1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le Dimanche des Rameaux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704910144"/>
      </p:ext>
    </p:extLst>
  </p:cSld>
  <p:clrMapOvr>
    <a:masterClrMapping/>
  </p:clrMapOvr>
</p:sld>
</file>

<file path=ppt/slides/slide1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533" b="1" dirty="0">
                <a:solidFill>
                  <a:srgbClr val="FF9900"/>
                </a:solidFill>
              </a:rPr>
              <a:t>Cantique pour le Dimanche des Rameaux</a:t>
            </a:r>
            <a:endParaRPr lang="ar-SA" sz="4533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46218979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096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1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Wcanna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nyet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oci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Vai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Pouro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mpiIcrayl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F`cmarwout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nje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Vye;nyou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Vran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`m`P¡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nte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nijom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Hosanna 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Voici le Roi d’Israël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Béni soit Celui Qui 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Au Nom du Seigneur des Puissances.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Ô Dieu des anges chérubins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Jérusalem t'acclame et chante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Monté sur un âne, ô Fils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gloire humble, éblouissante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Sur Ton chemin, la foule émue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Étend des palmes et ses manteaux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Fils de David, elle crie : "Jésus!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Béni sois-Tu Fils du Très-Haut"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Dimanche des Rameaux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231504344"/>
      </p:ext>
    </p:extLst>
  </p:cSld>
  <p:clrMapOvr>
    <a:masterClrMapping/>
  </p:clrMapOvr>
</p:sld>
</file>

<file path=ppt/slides/slide1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652252037"/>
              </p:ext>
            </p:extLst>
          </p:nvPr>
        </p:nvGraphicFramePr>
        <p:xfrm>
          <a:off x="47330" y="476672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096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1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Wcanna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nyet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oci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Vai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Pouro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mpiIcrayl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F`cmarwout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nje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Vye;nyou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Vran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`m`P¡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nte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nijom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Hosanna 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Voici le Roi d’Israël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Béni soit Celui Qui 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Au Nom du Seigneur des Puissances.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Les prophéties sont accomplies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"Plein de douceur, sur un ânon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Roi de la Paix arrive assis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Vers toi ô fille de Sion"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de la bouche des enfants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ceux qui sont à la mamelle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S'élèvent des hymnes et des chants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Acclamant le Fils éternel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Dimanche des Rameaux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203349683"/>
      </p:ext>
    </p:extLst>
  </p:cSld>
  <p:clrMapOvr>
    <a:masterClrMapping/>
  </p:clrMapOvr>
</p:sld>
</file>

<file path=ppt/slides/slide1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21262726"/>
              </p:ext>
            </p:extLst>
          </p:nvPr>
        </p:nvGraphicFramePr>
        <p:xfrm>
          <a:off x="47330" y="476672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096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1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Wcanna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nyet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oci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Vai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Pouro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mpiIcrayl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F`cmarwout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nje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Vye;nyou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Vran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`m`P¡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nte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nijom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Hosanna 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Voici le Roi d’Israël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Béni soit Celui Qui 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Au Nom du Seigneur des Puissances.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Dieu de gloire Tout-Puissant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Vient parmi nous, S'est fait humain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sur un ânon, suivi d'enfants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Roi des rois arrive enfin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Les pharisiens furieux diront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"Fais taire cette turbulence"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leur dit : "Les pierres crieront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Si je les mettais au silence"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Dimanche des Rameaux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078221904"/>
      </p:ext>
    </p:extLst>
  </p:cSld>
  <p:clrMapOvr>
    <a:masterClrMapping/>
  </p:clrMapOvr>
</p:sld>
</file>

<file path=ppt/slides/slide1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089689604"/>
              </p:ext>
            </p:extLst>
          </p:nvPr>
        </p:nvGraphicFramePr>
        <p:xfrm>
          <a:off x="47330" y="476672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096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1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Wcanna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nyet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oci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Vai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Pouro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mpiIcrayl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F`cmarwout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nje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Vye;nyou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Vran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`m`P¡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nte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nijom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Hosanna 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Voici le Roi d’Israël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Béni soit Celui Qui 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Au Nom du Seigneur des Puissances.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Jérusalem, tu te réjouis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Ton Roi L'as-tu bien reconnu?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Aux morts Il a redonné la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aux aveugles, Il rend la vue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Voyant la ville, Jésus pleura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"Jérusalem, Jérusalem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Bientôt par ta faute tu mourras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Tu as renié Celui Qui t'aime"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Dimanche des Rameaux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27033847"/>
      </p:ext>
    </p:extLst>
  </p:cSld>
  <p:clrMapOvr>
    <a:masterClrMapping/>
  </p:clrMapOvr>
</p:sld>
</file>

<file path=ppt/slides/slide1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39773634"/>
              </p:ext>
            </p:extLst>
          </p:nvPr>
        </p:nvGraphicFramePr>
        <p:xfrm>
          <a:off x="47330" y="476672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096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1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Wcanna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nyet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oci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Vai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Pouro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mpiIcrayl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F`cmarwout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nje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Vye;nyou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Vran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`m`P¡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nte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nijom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Hosanna 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Voici le Roi d’Israël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Béni soit Celui Qui 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Au Nom du Seigneur des Puissances.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Les païens crurent en Jésus-Christ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 peuple a endurci son cœur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nous ramener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S'est fait notre Sauveur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Et sur le mont des Oliviers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Sagesse est devenue folie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pierre de l'angle rejetée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Devient le faîte du logis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Dimanche des Rameaux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265536302"/>
      </p:ext>
    </p:extLst>
  </p:cSld>
  <p:clrMapOvr>
    <a:masterClrMapping/>
  </p:clrMapOvr>
</p:sld>
</file>

<file path=ppt/slides/slide1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13965947"/>
              </p:ext>
            </p:extLst>
          </p:nvPr>
        </p:nvGraphicFramePr>
        <p:xfrm>
          <a:off x="47330" y="476672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0962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017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689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Wcanna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nyet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oci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Vai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Pouro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mpiIcrayl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F`cmarwout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nje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Vye;nyou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Vran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`m`P¡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nte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nijom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Hosanna 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Voici le Roi d’Israël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Béni soit Celui Qui 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Au Nom du Seigneur des Puissances.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Voici Jésus notre Seigneur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Levez vos palmes, acclamez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peuple du Christ chantez en chœur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"Hosanna au plus haut des Cieux"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Dimanche des Rameaux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752710693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2"/>
          <a:ext cx="11738352" cy="6257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25569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Dauid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pejaf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je `a `P¡ `V}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cwtp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nCiwn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mmanswpi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Ciwn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 }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par;enoc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nIw`akim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داود قال ان الرب الاله، اختار صهيون له مسكنا، لأن صهيون هي العذراء،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David a dit que le Seigneur Dieu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choisi Sion comme sa demeure,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parce que Sion est la Vierge,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79D30D53-8687-7830-3FC4-963F951A0CE6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226524958"/>
      </p:ext>
    </p:extLst>
  </p:cSld>
  <p:clrMapOvr>
    <a:masterClrMapping/>
  </p:clrMapOvr>
</p:sld>
</file>

<file path=ppt/slides/slide1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مديح أحد الشعانين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8000" noProof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أحد الشعانين : مديح الجالس فوق الشاروبيم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46304815"/>
      </p:ext>
    </p:extLst>
  </p:cSld>
  <p:clrMapOvr>
    <a:masterClrMapping/>
  </p:clrMapOvr>
</p:sld>
</file>

<file path=ppt/slides/slide1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620688"/>
          <a:ext cx="11713301" cy="6108208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3464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الجالس فوق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الشاروبيم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اليوم ظهر في اورشليم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راكباً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جحش بمجد عظيم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وحوله طقوس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أنجيلوس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بتواضعه قد أتانا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راكباً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جحش وهدانا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فليفتضح كل أعدانا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الشيطان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المنجوس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 للعجب كيف رب العرش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تواضع وركب فوق الجحش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وأقام الميت من النعش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بين الشعوب والرؤوس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داود إلى متى الانتظار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قم وحرك القيثار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وأفرح اليوم بالانتصار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فقد زالت عنا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البؤوس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أحد الشعانين : مديح الجالس فوق الشاروبيم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مديح أحد الشعانين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353209500"/>
      </p:ext>
    </p:extLst>
  </p:cSld>
  <p:clrMapOvr>
    <a:masterClrMapping/>
  </p:clrMapOvr>
</p:sld>
</file>

<file path=ppt/slides/slide1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5976664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0223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اليوم المشهور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تنبأ عته في المزمور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فلنبتهج مع هناء وسرور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ونسبح مع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أنجيلوس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أمدحي الرب يا أورشليم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مجدي إلهك بالتعظيم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آل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لاوى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ونفتاليم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مجدوا الرب القدوس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644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لأنه شيد عمد أبوابك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وجعل السلامة في أبراجك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ومن الحنطة أشبع جميع اولادك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 حصنك بالناموس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قم وبشر صهيون بالنعم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فقد نالت بملكها وافر الكرم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وزال عنها إلهم والنقم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وأصبح ساكنها في الخير مغموس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مديح أحد الشعانين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195112429"/>
      </p:ext>
    </p:extLst>
  </p:cSld>
  <p:clrMapOvr>
    <a:masterClrMapping/>
  </p:clrMapOvr>
</p:sld>
</file>

<file path=ppt/slides/slide1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50"/>
          <a:ext cx="12005804" cy="6362383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أورشليم ماذا أصابك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انهضي وزيني أبوابك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صهيون أدعي أحبابك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وسبحي الرب القدوس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أرض يهوذا وكل التخوم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بلاد الجليل وكفر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ناحوم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وشعوب كثيرة اجتمعوا اليوم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للفصح المنصوص عنه في الناموس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لما سمعوا خرجوا وهم مسرورون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وبأيديهم سعف النخل وأغصان الزيتون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وهم يصيحون ويقولون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خلصنا يا محيي النفوس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خرجوا للقائه مع كل صوب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وهم يصرخون من صميم القلب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قائلين مبارك الآتي باسم الرب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أوصنا بين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شويس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مديح أحد الشعانين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175454600"/>
      </p:ext>
    </p:extLst>
  </p:cSld>
  <p:clrMapOvr>
    <a:masterClrMapping/>
  </p:clrMapOvr>
</p:sld>
</file>

<file path=ppt/slides/slide1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أبنا العبرانيين فرشوا الثياب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تحت أرجل الدواب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التي أعدت لرب الأرباب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مخلصنا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أخرستوس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فليفتخر النخل والزيتون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دون سائر الأشجار والغصون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فأفرحي يا ابنة صهيون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لقد زينك قدوم محيي النفوس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 شعب يسوع قم الآن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خذ سعف النخل مع الأغصان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وسبح مع الأطفال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الرضعان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وأفرح بقدوم الرب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ايسوس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رتلوا له بأحسن ترتيل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بقلوب طاهرة مع تهليل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وقولوا هذا هو ملك إسرائيل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مخلصنا الرب القدوس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مديح أحد الشعانين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11639216"/>
      </p:ext>
    </p:extLst>
  </p:cSld>
  <p:clrMapOvr>
    <a:masterClrMapping/>
  </p:clrMapOvr>
</p:sld>
</file>

<file path=ppt/slides/slide1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450657-0B50-2088-A38F-631EE969BD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755343B5-DD32-EA06-B3BF-F654C6E505D8}"/>
              </a:ext>
            </a:extLst>
          </p:cNvPr>
          <p:cNvSpPr/>
          <p:nvPr/>
        </p:nvSpPr>
        <p:spPr>
          <a:xfrm>
            <a:off x="0" y="2557353"/>
            <a:ext cx="12181994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Cantique Hosanna, Fils de David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F2B7F3FF-6E89-D7C6-C9B7-3CC0479464A7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CD987B2B-BD00-45FC-F86E-6B8D5E03B43D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07B09994-1C8C-8A75-0C92-C86F6F5AE867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6C7C25E-D10E-1236-989E-0EBAD8190641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0DBC1018-4B78-2C01-7EA7-496A6980025D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8000" noProof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75372307"/>
      </p:ext>
    </p:extLst>
  </p:cSld>
  <p:clrMapOvr>
    <a:masterClrMapping/>
  </p:clrMapOvr>
</p:sld>
</file>

<file path=ppt/slides/slide1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4F114-333B-2557-EBAB-215887F1EB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>
            <a:extLst>
              <a:ext uri="{FF2B5EF4-FFF2-40B4-BE49-F238E27FC236}">
                <a16:creationId xmlns:a16="http://schemas.microsoft.com/office/drawing/2014/main" id="{B8A77B81-D1B4-F4FF-CA58-8F1DE3B4BD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Hosanna, Fils de David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135AF67D-DC7F-70FF-1842-5760AC867CC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4F6B84C3-3D03-A7E8-7813-FCE53F9396CE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C’est le Sacrement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fierté des hommes pieux,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c’est la joie des âmes pures,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Mystère immense qui dure.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Le voici, Agneau de Dieu,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a ouvert les 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Rédempteur, Agneau Pascal,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anéantit le Mal.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E42EA82D-87F0-6700-6595-8C03AAC6B07B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E347CE7A-A039-C4F0-6D0F-E0B13FDFF1E8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92A4FFBF-6CA3-1115-23F8-CE3910A4A916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4E3F5E6C-D0B0-91C8-6B3F-BF413488EDC1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016906077"/>
      </p:ext>
    </p:extLst>
  </p:cSld>
  <p:clrMapOvr>
    <a:masterClrMapping/>
  </p:clrMapOvr>
</p:sld>
</file>

<file path=ppt/slides/slide1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DF1CD6-4BBC-15E7-E427-0AE24B86CF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5825C2CF-D81C-D49F-4069-38A6F40F7C8B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BAE7E368-744E-E71B-9CE7-8FDCF2D02ADD}"/>
              </a:ext>
            </a:extLst>
          </p:cNvPr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Le voici, le Pain vivant,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Corps du Fils du Tout-Puissant,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Celui qui viendra à Lui,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Rassasié aura la Vie.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Son Sang pur fut versé,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effaça tous nos péchés,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celui qui croit en Lui,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du péché, s'est repenti.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id="{512200BD-3E73-E2E7-551B-10EBED78390D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1" name="ZoneTexte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D83553B2-100B-4F1C-BC87-EB19083219E0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D4FEB37A-0105-B062-2AB2-AC9B6365D3DF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27E3FF2-DF7F-818A-F077-2B7D8FED2A02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310582525"/>
      </p:ext>
    </p:extLst>
  </p:cSld>
  <p:clrMapOvr>
    <a:masterClrMapping/>
  </p:clrMapOvr>
</p:sld>
</file>

<file path=ppt/slides/slide1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A1A47A-F094-773C-811F-90A79F0899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575CEC90-EF3B-D9CC-6BDE-EA9DBD413BD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5E8EC1F3-7161-1399-2804-99A2569361A8}"/>
              </a:ext>
            </a:extLst>
          </p:cNvPr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Peuple aimé, Jésus t'appelle,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 vers Lui, Vie éternelle,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le Verbe t'a sauvé,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auras l'Éternité.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Ô Sagesse, ô profondeur,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rendez grâce de tout vos cœurs,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magnifiez le Fils, Parole,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que vos chants vers Lui s’envolent.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3" name="Groupe 12">
            <a:extLst>
              <a:ext uri="{FF2B5EF4-FFF2-40B4-BE49-F238E27FC236}">
                <a16:creationId xmlns:a16="http://schemas.microsoft.com/office/drawing/2014/main" id="{CF08173D-3478-9401-2207-0DA282D864CE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4" name="ZoneTexte 13">
              <a:hlinkClick r:id="rId2" action="ppaction://hlinksldjump"/>
              <a:extLst>
                <a:ext uri="{FF2B5EF4-FFF2-40B4-BE49-F238E27FC236}">
                  <a16:creationId xmlns:a16="http://schemas.microsoft.com/office/drawing/2014/main" id="{2D64FC7F-696E-E776-85D3-D3F0F9A715AF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AB339A73-0DF6-7174-38F1-A307CCA84849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3488B47-89D4-5936-62CC-51263D4DC0C1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511220874"/>
      </p:ext>
    </p:extLst>
  </p:cSld>
  <p:clrMapOvr>
    <a:masterClrMapping/>
  </p:clrMapOvr>
</p:sld>
</file>

<file path=ppt/slides/slide1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D2F104-C483-D9DE-1C77-646E29F4F3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BC5E6DB7-2771-4DD1-0D6D-B70A2E86E0C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2E115012-ED30-792A-CDD2-128B5336600A}"/>
              </a:ext>
            </a:extLst>
          </p:cNvPr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Chantez tous et glorifiez,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Christ Jésus la Vérité,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chantez-Le et louez-Le,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Nourriture pour nos âmes,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sur la terre, jeta la flamme,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feu qui divisa le temps,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hommes, idées, comportements.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id="{25AE6FA4-D54B-A8BB-30FB-E711AB215125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1" name="ZoneTexte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82F5344E-5445-E257-BCE2-60694E9F7F51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328BFE33-0DBD-646E-17ED-D147F831F61D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94B8A76-560F-4E91-60F0-74D073AEB0CA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894714152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2"/>
          <a:ext cx="11738352" cy="625770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25569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Daniyl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afmou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pitwou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nno`yron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pitwou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ettajryout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دانيال دعاك، الجبل العقلي، أنت هي الجبل الثابت،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Daniel t'a appelée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montagne intellective.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la montagne inébranlable,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F3DEB98-5C3F-56C4-4315-5DF60ABA5351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145833502"/>
      </p:ext>
    </p:extLst>
  </p:cSld>
  <p:clrMapOvr>
    <a:masterClrMapping/>
  </p:clrMapOvr>
</p:sld>
</file>

<file path=ppt/slides/slide1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6F6C2C-7BD4-B131-64A7-61507C2208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33CFDF57-5E07-F305-72D7-FFDAA5776C0F}"/>
              </a:ext>
            </a:extLst>
          </p:cNvPr>
          <p:cNvGraphicFramePr>
            <a:graphicFrameLocks/>
          </p:cNvGraphicFramePr>
          <p:nvPr/>
        </p:nvGraphicFramePr>
        <p:xfrm>
          <a:off x="2703734" y="375477"/>
          <a:ext cx="7936661" cy="5887615"/>
        </p:xfrm>
        <a:graphic>
          <a:graphicData uri="http://schemas.openxmlformats.org/drawingml/2006/table">
            <a:tbl>
              <a:tblPr rtl="1"/>
              <a:tblGrid>
                <a:gridCol w="79366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Les derniers seront premiers,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joyeux, les affligés,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les sages et les puissants,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deviendront petits enfants.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id="{FA4A9700-E987-DBC4-5318-4FA51626531E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1" name="ZoneTexte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610779B5-F82D-3804-1616-C79D95884347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D409E1AC-47B3-9D4F-DBDF-B28220C8C536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ED0709F3-CF2B-00BF-3726-A3FFB1B71343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478388444"/>
      </p:ext>
    </p:extLst>
  </p:cSld>
  <p:clrMapOvr>
    <a:masterClrMapping/>
  </p:clrMapOvr>
</p:sld>
</file>

<file path=ppt/slides/slide1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36DE49-D35F-2E11-8CF0-48C66AC3E6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57160B08-C8A3-7D36-4396-014658D91860}"/>
              </a:ext>
            </a:extLst>
          </p:cNvPr>
          <p:cNvSpPr/>
          <p:nvPr/>
        </p:nvSpPr>
        <p:spPr>
          <a:xfrm>
            <a:off x="10006" y="2557354"/>
            <a:ext cx="12181994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مديح أوصنا يا </a:t>
            </a:r>
            <a:r>
              <a:rPr kumimoji="0" lang="ar-EG" sz="6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إبن</a:t>
            </a:r>
            <a:r>
              <a:rPr kumimoji="0" lang="ar-EG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 داود</a:t>
            </a:r>
            <a:endParaRPr kumimoji="0" lang="fr-FR" sz="6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E012EE9C-0386-D7D5-9958-478E728DEEA0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F17C6600-78C9-DF25-DC50-03417F70301D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6D146350-A6B3-FF94-D4BE-D583F694DA33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ar-EG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 panose="020B0604020202020204" pitchFamily="34" charset="0"/>
                </a:rPr>
                <a:t>مديح أوصنا يا </a:t>
              </a:r>
              <a:r>
                <a:rPr kumimoji="0" lang="ar-EG" sz="2133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 panose="020B0604020202020204" pitchFamily="34" charset="0"/>
                </a:rPr>
                <a:t>إبن</a:t>
              </a:r>
              <a:r>
                <a:rPr kumimoji="0" lang="ar-EG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 panose="020B0604020202020204" pitchFamily="34" charset="0"/>
                </a:rPr>
                <a:t> داود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endParaRPr>
            </a:p>
          </p:txBody>
        </p:sp>
      </p:grp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146E51B-E223-0FBB-572E-82121595ED63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085694-4E1D-68BA-D79F-01AF057FCADA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8000" noProof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086781074"/>
      </p:ext>
    </p:extLst>
  </p:cSld>
  <p:clrMapOvr>
    <a:masterClrMapping/>
  </p:clrMapOvr>
</p:sld>
</file>

<file path=ppt/slides/slide1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C2E889-DADA-5962-9B68-6149033A2B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836516C5-E583-1622-EB76-B0A04A295EC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BCC70EDB-F3B2-CB29-BF2E-C1FC4168F598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143340" y="728505"/>
          <a:ext cx="11905322" cy="5508809"/>
        </p:xfrm>
        <a:graphic>
          <a:graphicData uri="http://schemas.openxmlformats.org/drawingml/2006/table">
            <a:tbl>
              <a:tblPr rtl="1"/>
              <a:tblGrid>
                <a:gridCol w="605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إبن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داود،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مَنْ أتحفنا بالجود،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وأعطانا خبز الخلود،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سر الأسرار،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فَخْرُ الأبرار،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فرحُ الأطهار،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السر العالي.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خبزُ السماء،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قوتُ الحُكماء،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حياةُ الفُهماء،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 يناله لا يبالي.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تاجُ الكهنوت،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قُربانُ اللاهوت،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عربونُ الملكوت،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بابُ المعالي.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Rectangle 73">
            <a:extLst>
              <a:ext uri="{FF2B5EF4-FFF2-40B4-BE49-F238E27FC236}">
                <a16:creationId xmlns:a16="http://schemas.microsoft.com/office/drawing/2014/main" id="{913576D9-7F22-860B-6BB7-A67096A4B6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SA" sz="4267" b="1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/>
              </a:rPr>
              <a:t>مديح أوصنا يا </a:t>
            </a:r>
            <a:r>
              <a:rPr kumimoji="0" lang="ar-SA" sz="4267" b="1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/>
              </a:rPr>
              <a:t>إبن</a:t>
            </a:r>
            <a:r>
              <a:rPr kumimoji="0" lang="ar-SA" sz="4267" b="1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/>
              </a:rPr>
              <a:t> داود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14F23D97-4D4F-9A6C-CBAF-E4DB945550ED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D0ADBBA7-10A5-1715-12BA-F341FFAEEE39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00290AC-B160-DE15-0484-CA4C38AB3AAD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أوصنا يا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إبن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داود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8AF902FC-50EC-D698-B5E2-4720927FEBB4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872955949"/>
      </p:ext>
    </p:extLst>
  </p:cSld>
  <p:clrMapOvr>
    <a:masterClrMapping/>
  </p:clrMapOvr>
</p:sld>
</file>

<file path=ppt/slides/slide1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27935A-3CFB-A435-CA8D-0B1947B41F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D574817D-F129-1D09-784A-6C5EFC9F7E7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0AB2D465-4D27-FB9E-ABCC-A8DC179BE151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الخُبزُ الفريد،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جسدُ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الإبن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الوحيد،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دمه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الأزكى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المجيد،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قوتاً للموالي.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الشعبُ المبرور،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رنموا بِنَغَمَاتِ الحبور،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إرفعوا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صَوْتَ السُّرُور،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إعلموا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قدر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َ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الحكمة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أشكروا هذه النعمة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عظِّموا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الإبن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َ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الكلمة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رب المجد المتعالي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الشعبُ المُختار،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هلموا بكل وقار،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 نحظَى بأبهَى الأسرار،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سِر خفي وعالي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B770A8CD-BA3A-8DA5-4658-A74047D30306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B6742C52-A262-6BA6-32D2-2958244DEA10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5FE96923-4280-FF7F-0266-FFAC590E6486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أوصنا يا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إبن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داود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A0C91A7-0BEF-1AD9-8291-F40FEAB3F745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617869790"/>
      </p:ext>
    </p:extLst>
  </p:cSld>
  <p:clrMapOvr>
    <a:masterClrMapping/>
  </p:clrMapOvr>
</p:sld>
</file>

<file path=ppt/slides/slide1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08F8B3-F491-B688-55ED-67D8AF080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1FB19276-0D83-23D9-36B1-3AE7D3522EE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4F02DC6C-2933-E24D-8B64-3F39F3B119DF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120058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fr-FR" sz="44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٩. </a:t>
                      </a: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ونشكر نِعَم المسيح، </a:t>
                      </a:r>
                      <a:endParaRPr kumimoji="0" lang="fr-FR" sz="4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ونمجده بالتسبيح،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وبصوت التهليل نصيح،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في </a:t>
                      </a:r>
                      <a:r>
                        <a:rPr kumimoji="0" lang="ar-EG" sz="4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r>
                        <a:rPr kumimoji="0" lang="ar-EG" sz="44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4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513D9D22-17C6-0C96-E77E-CD538FBBFA3A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B2793C31-216C-A7A4-F7B0-4D56516B0838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A4786DB6-5F66-E3D9-B501-A85148872E0E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أوصنا يا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إبن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داود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CF6939F-C7E2-01F8-1CED-BE9447EA2FF4}"/>
              </a:ext>
            </a:extLst>
          </p:cNvPr>
          <p:cNvSpPr txBox="1"/>
          <p:nvPr/>
        </p:nvSpPr>
        <p:spPr>
          <a:xfrm>
            <a:off x="10006" y="6012255"/>
            <a:ext cx="3646800" cy="3816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028683000"/>
      </p:ext>
    </p:extLst>
  </p:cSld>
  <p:clrMapOvr>
    <a:masterClrMapping/>
  </p:clrMapOvr>
</p:sld>
</file>

<file path=ppt/slides/slide1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420888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1</a:t>
            </a:r>
            <a:r>
              <a:rPr lang="fr-FR" sz="5867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603703977"/>
      </p:ext>
    </p:extLst>
  </p:cSld>
  <p:clrMapOvr>
    <a:masterClrMapping/>
  </p:clrMapOvr>
</p:sld>
</file>

<file path=ppt/slides/slide1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بوقوا في رأس الشهر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بصوت البوق.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في يوم أعيادكم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لأنه أمر الله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ricalpizin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oucouai @ qen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ou`cmy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`ncalpiggoc @ qen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ou`ehoou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`nnetensai @ je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ouahcahni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n:eoc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717032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Sonnez en ce début du mois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Sonnez au son de la trompette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Sonnez en tous vos jours de fête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c’est Dieu Qui l'a commandé. 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302986766"/>
      </p:ext>
    </p:extLst>
  </p:cSld>
  <p:clrMapOvr>
    <a:masterClrMapping/>
  </p:clrMapOvr>
</p:sld>
</file>

<file path=ppt/slides/slide1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60648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الجالس على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الشاروبيم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ركب على أتان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ودخل إلى أورشليم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ما هذا التواضع العظيم.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7"/>
            <a:ext cx="6240693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Vyethemci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eroubim @ aftalof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eou`e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w @ afse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`eIeroucalym @ ou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painis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n;ebi`o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103446" y="3525011"/>
            <a:ext cx="10561173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trône sur les Chérubins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est monté sur un ânon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entra dans Jérusalem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Oh ! quelle immense humilité ! 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019016620"/>
      </p:ext>
    </p:extLst>
  </p:cSld>
  <p:clrMapOvr>
    <a:masterClrMapping/>
  </p:clrMapOvr>
</p:sld>
</file>

<file path=ppt/slides/slide1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72575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كما قال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داود في المزمور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الآتي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باسم رب القوات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8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Kata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vry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] etafjoc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Dauid 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 pi'almoc @ je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Vye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nyou @ qen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Vran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`m`P¡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nijom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717032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Comme l’avait annoncé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David dans le psaume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 soit Celui Qui vient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 Nom du Seigneur des puissances. 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592602226"/>
      </p:ext>
    </p:extLst>
  </p:cSld>
  <p:clrMapOvr>
    <a:masterClrMapping/>
  </p:clrMapOvr>
</p:sld>
</file>

<file path=ppt/slides/slide1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وقال أيضاً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 من أفواه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الأطفال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والرضعان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أعددت سبحاً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Palin on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afjw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rwou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`nhankouji @ `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n`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alwou`i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nye;ouem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[i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N;ok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akcebte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pi`cmou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621021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Aussi il proclama encore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« par la bouche des enfants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ceux qui sont à la mamelle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Tu as fondé une louange. » 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066285367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0362842"/>
              </p:ext>
            </p:extLst>
          </p:nvPr>
        </p:nvGraphicFramePr>
        <p:xfrm>
          <a:off x="231057" y="178893"/>
          <a:ext cx="11738352" cy="58369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83015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Epiaxi`wma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Adam @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pefma`nswpi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nar,eoc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`a P=,=c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tac;wou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nIw`akim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رتبة آدم، ومسكنه الأول، المسيح ردهما له من أجلك،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184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055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rang d’Adam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sa demeure originelle,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les lui a restitués à cause de toi,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28C2C9C-D23B-A48F-6913-77FF64F856A3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896738348"/>
      </p:ext>
    </p:extLst>
  </p:cSld>
  <p:clrMapOvr>
    <a:masterClrMapping/>
  </p:clrMapOvr>
</p:sld>
</file>

<file path=ppt/slides/slide1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72575"/>
            <a:ext cx="5164616" cy="33547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حينئذ كمل قول </a:t>
            </a:r>
            <a:endParaRPr lang="fr-FR" sz="54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داود الروحي </a:t>
            </a:r>
            <a:endParaRPr lang="fr-FR" sz="54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أفواه الأطفال</a:t>
            </a:r>
            <a:r>
              <a:rPr lang="fr-FR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الصغار </a:t>
            </a:r>
            <a:endParaRPr lang="fr-FR" sz="50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هكذا قائلا</a:t>
            </a:r>
            <a:r>
              <a:rPr lang="fr-FR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Tote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afjwk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`mpicaji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Dauid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pneumatovoroc @ je </a:t>
            </a:r>
            <a:b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rwou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`nhankouji @ `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n`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alwou`i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mpairy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]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efjw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2447595" y="3837047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Alors ce jour, s’est accompli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Ce que David, portant l’esprit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Dit par la bouche des enfants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Ainsi, il proclama disant :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45597664"/>
      </p:ext>
    </p:extLst>
  </p:cSld>
  <p:clrMapOvr>
    <a:masterClrMapping/>
  </p:clrMapOvr>
</p:sld>
</file>

<file path=ppt/slides/slide1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545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يسبحونه بيقظة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قائلين هذا هو </a:t>
            </a:r>
            <a:r>
              <a:rPr lang="ar-EG" sz="52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عمانوئيل</a:t>
            </a:r>
            <a:r>
              <a:rPr lang="ar-EG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2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أوصنا في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الأعالي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هذا هو ملك إسرائيل.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Cehwc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ounehci @ auje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vai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Emmanouyl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wcanna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nyet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[oci @ vai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mpiIcrayl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2255574" y="395918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ils Le louent avec éveil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Disant : « C’est Lui Emmanuel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Hosanna au plus haut des cieux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Voici le Roi d'Israël. » 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955978684"/>
      </p:ext>
    </p:extLst>
  </p:cSld>
  <p:clrMapOvr>
    <a:masterClrMapping/>
  </p:clrMapOvr>
</p:sld>
</file>

<file path=ppt/slides/slide1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68585"/>
            <a:ext cx="5164616" cy="32930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قدموا للرب أبناء الله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قدموا للرب مجداً وكرامة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هللوا لإلهنا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بتماجيد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البركة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260648"/>
            <a:ext cx="6240693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3600" dirty="0">
                <a:solidFill>
                  <a:prstClr val="white"/>
                </a:solidFill>
                <a:latin typeface="CS Avva Shenouda" pitchFamily="34" charset="0"/>
              </a:rPr>
              <a:t>`Aniou`i `m`P¡ nisyri </a:t>
            </a:r>
            <a:br>
              <a:rPr lang="pt-BR" sz="36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3600" dirty="0">
                <a:solidFill>
                  <a:prstClr val="white"/>
                </a:solidFill>
                <a:latin typeface="CS Avva Shenouda" pitchFamily="34" charset="0"/>
              </a:rPr>
              <a:t>`nte `V} @ `aniou`i </a:t>
            </a:r>
            <a:br>
              <a:rPr lang="pt-BR" sz="36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3600" dirty="0">
                <a:solidFill>
                  <a:prstClr val="white"/>
                </a:solidFill>
                <a:latin typeface="CS Avva Shenouda" pitchFamily="34" charset="0"/>
              </a:rPr>
              <a:t>`m`P¡ `nou`wou nem outai`o @ `e`slylou`i `ebol `mPennou] @ qen handoxologi`a `n`cmou. </a:t>
            </a:r>
            <a:endParaRPr lang="fr-FR" sz="36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391477" y="3717032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Enfants de Dieu, venez offrir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Gloire et honneur pour le Seigneur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exultez pour notre Dieu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chants de bénédiction.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067528741"/>
      </p:ext>
    </p:extLst>
  </p:cSld>
  <p:clrMapOvr>
    <a:masterClrMapping/>
  </p:clrMapOvr>
</p:sld>
</file>

<file path=ppt/slides/slide1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68585"/>
            <a:ext cx="5164616" cy="33545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أنت الله يليق بك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النشيد في صهيون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وفي أورشليم يقدمون</a:t>
            </a:r>
            <a:r>
              <a:rPr lang="fr-FR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لك </a:t>
            </a:r>
            <a:endParaRPr lang="fr-FR" sz="52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النذور إلى الدهور.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260648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N;ok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`V}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fersau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pijw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Ciwn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Ieroucalym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eu`e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nhaneu,y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sa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ni`ewn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007435" y="3717033"/>
            <a:ext cx="10465163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Dieu, Tu es digne de louange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À Sion et à Jérusalem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Où l’on accomplira les vœux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Éternellement et pour les siècles.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682126680"/>
      </p:ext>
    </p:extLst>
  </p:cSld>
  <p:clrMapOvr>
    <a:masterClrMapping/>
  </p:clrMapOvr>
</p:sld>
</file>

<file path=ppt/slides/slide1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76B3EC-250C-5A8B-EEF9-ABB22F77DC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0273381D-79A2-69B9-9D67-5DF12A0B4AE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53B1FE68-A0F0-0F27-E117-988314941145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56A87860-BB78-70EA-0D03-9D9BD4E96677}"/>
              </a:ext>
            </a:extLst>
          </p:cNvPr>
          <p:cNvSpPr txBox="1"/>
          <p:nvPr/>
        </p:nvSpPr>
        <p:spPr>
          <a:xfrm>
            <a:off x="29496" y="6009486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95C09DB-EB32-AB27-7470-E81828F5A6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9824942"/>
              </p:ext>
            </p:extLst>
          </p:nvPr>
        </p:nvGraphicFramePr>
        <p:xfrm>
          <a:off x="226824" y="135350"/>
          <a:ext cx="11738353" cy="591269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471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Wcanna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nyet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oci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Pouro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mpiIcrayl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f`cmarwout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nje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Vye;nyou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Vran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`m`P¡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nijom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أوصنا في </a:t>
                      </a:r>
                      <a:r>
                        <a:rPr kumimoji="0" lang="ar-EG" sz="5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الأعالي</a:t>
                      </a: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هذا هو ملك إسرائيل،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مبارك الآتي،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باسم رب القوات.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628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0789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Hosanna au plus haut des cieux,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voici le Roi d'Israël,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béni soit Celui Qui vient,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 Nom du Seigneur des puissances.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2238284"/>
      </p:ext>
    </p:extLst>
  </p:cSld>
  <p:clrMapOvr>
    <a:masterClrMapping/>
  </p:clrMapOvr>
</p:sld>
</file>

<file path=ppt/slides/slide1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70CC9C-ED36-2DB6-0270-2FBB497435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E987D5E-46C0-951E-2925-B7C95DDBA71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5539940"/>
              </p:ext>
            </p:extLst>
          </p:nvPr>
        </p:nvGraphicFramePr>
        <p:xfrm>
          <a:off x="226824" y="135349"/>
          <a:ext cx="11738353" cy="587216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13582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¿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Tenhwc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erof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wou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tenerhou`o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[ici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hwc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aga;oc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ouoh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mmairwmi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nan kata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peknis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نسبحه ونمجده،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ونزيده رفعة،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كصالح ومحب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البشر،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إرحمنا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كعظيم رحمتك.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0572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8800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Le louons, Le glorifions,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L'exaltons car Il est bon,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Ami des hommes, pitié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Selon ta grande miséricorde.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8C5BE86-52F6-ADC9-D2AC-2B568D02351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45906ED-855D-1283-F7D8-BC41F925C86D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1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ère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18EECAA-DAF5-6605-0238-85C420559EFC}"/>
              </a:ext>
            </a:extLst>
          </p:cNvPr>
          <p:cNvSpPr txBox="1"/>
          <p:nvPr/>
        </p:nvSpPr>
        <p:spPr>
          <a:xfrm>
            <a:off x="29496" y="6009486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14070844"/>
      </p:ext>
    </p:extLst>
  </p:cSld>
  <p:clrMapOvr>
    <a:masterClrMapping/>
  </p:clrMapOvr>
</p:sld>
</file>

<file path=ppt/slides/slide1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420888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2</a:t>
            </a:r>
            <a:r>
              <a:rPr lang="fr-FR" sz="5867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846034068"/>
      </p:ext>
    </p:extLst>
  </p:cSld>
  <p:clrMapOvr>
    <a:masterClrMapping/>
  </p:clrMapOvr>
</p:sld>
</file>

<file path=ppt/slides/slide1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390967" y="76563"/>
            <a:ext cx="5667230" cy="32930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 داود المرتل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وملك إسرائيل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نطق بكرامة هذا العيد العظيم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هكذا قائلا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33803" y="166950"/>
            <a:ext cx="6316159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auid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gar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pihumnodoc @ ouoh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=i=c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=l @ afjw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`m`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ptai`o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mpainis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`nsai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mpairy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efjw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2159563" y="357020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voici le psalmiste David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aussi le roi d’Israël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Décrit l’honneur de cette grande fête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s’exclamant et en disant :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4226165882"/>
      </p:ext>
    </p:extLst>
  </p:cSld>
  <p:clrMapOvr>
    <a:masterClrMapping/>
  </p:clrMapOvr>
</p:sld>
</file>

<file path=ppt/slides/slide1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72575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 من أفواه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الأطفال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والرضعان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أنت أعددت سبحا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كإرادتك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يارب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8"/>
            <a:ext cx="6240693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Je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rwou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`nhankouji @ `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n`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alwou`i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nye;ouem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[i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N;ok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akcebte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cmou @ kata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petehnak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`P¡.</a:t>
            </a:r>
          </a:p>
        </p:txBody>
      </p:sp>
      <p:sp>
        <p:nvSpPr>
          <p:cNvPr id="7" name="Rectangle 6"/>
          <p:cNvSpPr/>
          <p:nvPr/>
        </p:nvSpPr>
        <p:spPr>
          <a:xfrm>
            <a:off x="2159563" y="3654688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« Et par la bouche des enfants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ceux qui sont à la mamelle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Tu as fondé une louange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Selon Ta volonté, Seigneur. »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859309122"/>
      </p:ext>
    </p:extLst>
  </p:cSld>
  <p:clrMapOvr>
    <a:masterClrMapping/>
  </p:clrMapOvr>
</p:sld>
</file>

<file path=ppt/slides/slide1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2930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ومكتوب أيضا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لا تخافي يا ابنة صهيون </a:t>
            </a:r>
            <a:endParaRPr lang="fr-FR" sz="50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هوذا ملكك يأتيك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راكبا على جحش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`C`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cqyout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on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mpererho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w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tseri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`nCiwn @ hyppe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gar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peOuro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efnyou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ne @ eftalyout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oucyj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823526" y="3714571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même aussi, il est écrit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« Ne crains pas, fille de Sion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Voici ton Roi qui vient à toi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vient, monté sur un ânon ».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889120866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16B3619-73E0-38AA-D02B-F77A0884EE59}"/>
              </a:ext>
            </a:extLst>
          </p:cNvPr>
          <p:cNvGraphicFramePr>
            <a:graphicFrameLocks noGrp="1"/>
          </p:cNvGraphicFramePr>
          <p:nvPr/>
        </p:nvGraphicFramePr>
        <p:xfrm>
          <a:off x="231057" y="178893"/>
          <a:ext cx="11738352" cy="637157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5810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36349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39440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`Ere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nicovoc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nikathyt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nipictoc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mpoujw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makaricmoc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`nIw`akim.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في الحكماء، الفهماء والمؤمنين، لم يقل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بطوباويتك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يا مريم ابنة يواقيم.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0656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3025569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Lequel parmi les sages,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savants et les fidèles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n’a pas dit ta bénédiction,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Marie, fille de Joachim.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604C4E8E-AB7E-1DF7-9A4A-6251E87D532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nok nim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(Sainte Vierge Marie)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365A904-9465-848A-9657-6D45910A6D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C74930F-3817-1CC6-D11A-FE9AF88AC7C4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689637895"/>
      </p:ext>
    </p:extLst>
  </p:cSld>
  <p:clrMapOvr>
    <a:masterClrMapping/>
  </p:clrMapOvr>
</p:sld>
</file>

<file path=ppt/slides/slide1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لهذا التواضع العظيم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الذى صنعه مخلصنا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لما دخل الى أورشليم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راكبا على أتان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Ou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painis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n;ebi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o @ vyetafaif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Pen=c=w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=r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etafse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=l=y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=m @ etaf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`alyi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eou`e`w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871532" y="3723623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Oh ! quelle immense humilité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démontra notre Sauveur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Quand Il entra à Jérusalem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Monté sur un petit ânon.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503217226"/>
      </p:ext>
    </p:extLst>
  </p:cSld>
  <p:clrMapOvr>
    <a:masterClrMapping/>
  </p:clrMapOvr>
</p:sld>
</file>

<file path=ppt/slides/slide1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8116" y="172575"/>
            <a:ext cx="5470585" cy="32930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اليوم كملت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النبوات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البعض أخذوا سعوف النخل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وأغصان الزيتون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3384" y="164637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Mvoou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gar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aujwk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`ebol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nai`provyti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a @ hanouon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au[i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`nhanbai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han`kladoc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hanjwit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823526" y="3601776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Aujourd'hui se sont accomplies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Sont accomplies ces prophéties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foule étend palmes et rameaux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des branches d'oliviers.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248560622"/>
      </p:ext>
    </p:extLst>
  </p:cSld>
  <p:clrMapOvr>
    <a:masterClrMapping/>
  </p:clrMapOvr>
</p:sld>
</file>

<file path=ppt/slides/slide1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54761" y="76563"/>
            <a:ext cx="5273940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وآخرون فرشوا ثيابهم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في الطريق أمامه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والأطفال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صرخوا قائلين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أوصنا لأبن داود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94969" y="68627"/>
            <a:ext cx="6377096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Hanke,wouni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auvwrs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nnou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hbwc @ hi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pimwit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mpef`m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o @ ni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`alwou`i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auws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`ebol @ je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wcanna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nDauid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75520" y="3597117"/>
            <a:ext cx="930219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D’autres étendirent leurs vêtements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Sur le chemin et devant Lui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les enfants criaient disant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Hosanna au Fils de David.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2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999664028"/>
      </p:ext>
    </p:extLst>
  </p:cSld>
  <p:clrMapOvr>
    <a:masterClrMapping/>
  </p:clrMapOvr>
</p:sld>
</file>

<file path=ppt/slides/slide1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1BC1D1-8924-AF53-E570-2893426871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767385C8-A025-BBD0-5E3F-E9A2EBDB2BA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235B20CF-9931-DE06-77D7-1B4993F83880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2</a:t>
            </a:r>
            <a:r>
              <a:rPr kumimoji="0" lang="fr-FR" sz="2133" b="0" i="0" u="none" strike="noStrike" kern="1200" cap="none" spc="0" normalizeH="0" baseline="3000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ème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80C6010D-4AD8-EA53-3A54-6310A5AA38BD}"/>
              </a:ext>
            </a:extLst>
          </p:cNvPr>
          <p:cNvSpPr txBox="1"/>
          <p:nvPr/>
        </p:nvSpPr>
        <p:spPr>
          <a:xfrm>
            <a:off x="29496" y="6009486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781B25F-B934-04AA-1B12-5E93704D097A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591269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471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Wcanna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nyet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oci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Pouro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mpiIcrayl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f`cmarwout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nje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Vye;nyou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Vran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`m`P¡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nijom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أوصنا في </a:t>
                      </a:r>
                      <a:r>
                        <a:rPr kumimoji="0" lang="ar-EG" sz="54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الأعالي</a:t>
                      </a: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هذا هو ملك إسرائيل،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مبارك الآتي،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باسم رب القوات.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628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0789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Hosanna au plus haut des cieux,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voici le Roi d'Israël,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béni soit Celui Qui vient,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 Nom du Seigneur des puissances.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3443203"/>
      </p:ext>
    </p:extLst>
  </p:cSld>
  <p:clrMapOvr>
    <a:masterClrMapping/>
  </p:clrMapOvr>
</p:sld>
</file>

<file path=ppt/slides/slide1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007027-BEDD-24E3-8CA0-4B731B851A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39B4359-BF67-F5BC-C829-AF06AEF10BF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87216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13582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¿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Tenhwc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erof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wou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tenerhou`o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[ici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hwc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aga;oc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ouoh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mmairwmi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nan kata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peknis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نسبحه ونمجده،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ونزيده رفعة،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كصالح ومحب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البشر،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إرحمنا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كعظيم رحمتك.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0572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8800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Le louons, Le glorifions,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L'exaltons car Il est bon,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Ami des hommes, pitié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Selon ta grande miséricorde.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02E6C08-C92B-FD80-97FE-F8B950E3720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E768655-6778-9480-7449-AAEC12F69DD5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2</a:t>
            </a:r>
            <a:r>
              <a:rPr kumimoji="0" lang="fr-FR" sz="2133" b="0" i="0" u="none" strike="noStrike" kern="1200" cap="none" spc="0" normalizeH="0" baseline="3000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ème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Doxologie des Rameaux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881569D-14C4-0466-E164-69B7CCE2FE29}"/>
              </a:ext>
            </a:extLst>
          </p:cNvPr>
          <p:cNvSpPr txBox="1"/>
          <p:nvPr/>
        </p:nvSpPr>
        <p:spPr>
          <a:xfrm>
            <a:off x="29496" y="6009486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513632830"/>
      </p:ext>
    </p:extLst>
  </p:cSld>
  <p:clrMapOvr>
    <a:masterClrMapping/>
  </p:clrMapOvr>
</p:sld>
</file>

<file path=ppt/slides/slide1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Dimanche des Rameaux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420888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3</a:t>
            </a:r>
            <a:r>
              <a:rPr lang="fr-FR" sz="5867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370900641"/>
      </p:ext>
    </p:extLst>
  </p:cSld>
  <p:clrMapOvr>
    <a:masterClrMapping/>
  </p:clrMapOvr>
</p:sld>
</file>

<file path=ppt/slides/slide1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7257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الجالس فوق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الشاروبيم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على كرسي مجده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جلس على جحش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ودخل إلى أورشليم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75303" y="164637"/>
            <a:ext cx="6396761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 err="1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yethemci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eroubim @ hijen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pi`;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ronoc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pef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wou @ afhemci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ou`e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w @ afse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=l=y=m.</a:t>
            </a:r>
          </a:p>
        </p:txBody>
      </p:sp>
      <p:sp>
        <p:nvSpPr>
          <p:cNvPr id="7" name="Rectangle 6"/>
          <p:cNvSpPr/>
          <p:nvPr/>
        </p:nvSpPr>
        <p:spPr>
          <a:xfrm>
            <a:off x="815413" y="3797027"/>
            <a:ext cx="1104122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siège sur les Chérubins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Là sur le trône de Sa gloire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S'est assis sur un ânon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Est entré à Jérusalem. 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33340744"/>
      </p:ext>
    </p:extLst>
  </p:cSld>
  <p:clrMapOvr>
    <a:masterClrMapping/>
  </p:clrMapOvr>
</p:sld>
</file>

<file path=ppt/slides/slide1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8495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بيت عنيا وبيت فاجئ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عند جبل الزيتون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لما أرسل تلميذيه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هناك المسيح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3386" y="164637"/>
            <a:ext cx="6815002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By;ani`a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By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vagy @ qaten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 nijwit @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etafouwrp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nnefma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ytyc @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mmau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P=,=c.</a:t>
            </a:r>
          </a:p>
        </p:txBody>
      </p:sp>
      <p:sp>
        <p:nvSpPr>
          <p:cNvPr id="7" name="Rectangle 6"/>
          <p:cNvSpPr/>
          <p:nvPr/>
        </p:nvSpPr>
        <p:spPr>
          <a:xfrm>
            <a:off x="1871532" y="3647819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Béthanie et </a:t>
            </a:r>
            <a:r>
              <a:rPr lang="fr-FR" sz="3733" b="1" dirty="0" err="1">
                <a:solidFill>
                  <a:prstClr val="white"/>
                </a:solidFill>
                <a:latin typeface="Book Antiqua" pitchFamily="18" charset="0"/>
              </a:rPr>
              <a:t>Bethphagé</a:t>
            </a:r>
            <a:endParaRPr lang="fr-FR" sz="3733" b="1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Auprès du mont des Oliviers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C’est de ce lieu que Christ Jésus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 envoyé Ses disciples.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727627961"/>
      </p:ext>
    </p:extLst>
  </p:cSld>
  <p:clrMapOvr>
    <a:masterClrMapping/>
  </p:clrMapOvr>
</p:sld>
</file>

<file path=ppt/slides/slide1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فحلا الأتان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والجحش وأتيا بهما إليه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وفرشا ثيابهما عليهما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فجلس فوقهما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75303" y="332656"/>
            <a:ext cx="6396761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Aubwl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`n]`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w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picyj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au`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enou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naf @ auvwrs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nnou`hbwc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`ejwou @ afhemci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ca`pswi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967542" y="370663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Ils délièrent l’ânon et l’âne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les portèrent jusqu’à Lui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Ils étendirent leurs vêtements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Alors Il S'est assis dessus.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934228790"/>
      </p:ext>
    </p:extLst>
  </p:cSld>
  <p:clrMapOvr>
    <a:masterClrMapping/>
  </p:clrMapOvr>
</p:sld>
</file>

<file path=ppt/slides/slide1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48284" y="172574"/>
            <a:ext cx="5480417" cy="3211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ولما قرب المسيح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إلى نواحي أورشليم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فرحت الجموع مع التلاميذ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أجل القوات التي رأوها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3387" y="164638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Etafqwnt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P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=,=c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enica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=l=y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=m @ aurasi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nimys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nima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ytyc @ e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;be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nijom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etaunau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199456" y="3693578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Alors que Christ, en s’approchant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Aux abords de Jérusalem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Disciples et foule se réjouirent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la puissance qu’ils ont vue.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710631397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5C37B13-6502-27CE-AA17-7B63B9E801F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A344342F-575B-F1D7-5BAD-3CAB0D7255F2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7" name="Rectangle 6">
            <a:hlinkClick r:id="rId4" action="ppaction://hlinksldjump"/>
            <a:extLst>
              <a:ext uri="{FF2B5EF4-FFF2-40B4-BE49-F238E27FC236}">
                <a16:creationId xmlns:a16="http://schemas.microsoft.com/office/drawing/2014/main" id="{4784C71B-1B32-B26F-E5C3-DB2FBB473154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5" action="ppaction://hlinksldjump"/>
            <a:extLst>
              <a:ext uri="{FF2B5EF4-FFF2-40B4-BE49-F238E27FC236}">
                <a16:creationId xmlns:a16="http://schemas.microsoft.com/office/drawing/2014/main" id="{FEA1D3E2-0B3E-E40F-50B7-40CE1D0DED17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Rectangle 2">
            <a:hlinkClick r:id="rId6" action="ppaction://hlinksldjump"/>
            <a:extLst>
              <a:ext uri="{FF2B5EF4-FFF2-40B4-BE49-F238E27FC236}">
                <a16:creationId xmlns:a16="http://schemas.microsoft.com/office/drawing/2014/main" id="{CBEBBA0E-98BB-59C6-5D46-831F188B795F}"/>
              </a:ext>
            </a:extLst>
          </p:cNvPr>
          <p:cNvSpPr/>
          <p:nvPr/>
        </p:nvSpPr>
        <p:spPr>
          <a:xfrm>
            <a:off x="12359148" y="4821166"/>
            <a:ext cx="156225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S.A.S.P.</a:t>
            </a:r>
          </a:p>
        </p:txBody>
      </p:sp>
    </p:spTree>
    <p:extLst>
      <p:ext uri="{BB962C8B-B14F-4D97-AF65-F5344CB8AC3E}">
        <p14:creationId xmlns:p14="http://schemas.microsoft.com/office/powerpoint/2010/main" val="586742912"/>
      </p:ext>
    </p:extLst>
  </p:cSld>
  <p:clrMapOvr>
    <a:masterClrMapping/>
  </p:clrMapOvr>
</p:sld>
</file>

<file path=ppt/slides/slide1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34115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أطفال العبرانيين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نطقوا بالتسبيح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أوصنا في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الأعالي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هذا هو ملك إسرائيل.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4633" y="134435"/>
            <a:ext cx="6357432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Ni`alwou`i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nihebreoc @ aujw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mpihumnoc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`tve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wcanna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nyet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[oci @ vai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=i=c=l.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679510" y="3728747"/>
            <a:ext cx="9206181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les enfants du peuple hébreu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Ont prononcé louanges célestes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Hosanna au plus haut des cieux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Voici le Roi d'Israël.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530316399"/>
      </p:ext>
    </p:extLst>
  </p:cSld>
  <p:clrMapOvr>
    <a:masterClrMapping/>
  </p:clrMapOvr>
</p:sld>
</file>

<file path=ppt/slides/slide1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5377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الأناجيل شهدت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قائلة هكذا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أنه ركب الجحش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كمثل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الشاروبيم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3048" y="258901"/>
            <a:ext cx="6240693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Nieuaggelion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auerme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re @ eujw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mpairy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] @ je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aftalof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eou`e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w @ kata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ptupoc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nNi,eroubim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7" name="Rectangle 6"/>
          <p:cNvSpPr/>
          <p:nvPr/>
        </p:nvSpPr>
        <p:spPr>
          <a:xfrm>
            <a:off x="2063552" y="3429000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Les Évangiles ont témoigné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Disant : ainsi Il est monté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est monté sur un ânon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même que les Chérubins. 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810641672"/>
      </p:ext>
    </p:extLst>
  </p:cSld>
  <p:clrMapOvr>
    <a:masterClrMapping/>
  </p:clrMapOvr>
</p:sld>
</file>

<file path=ppt/slides/slide1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4636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ومعلمو الكنيسة أيضاً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صرخوا قائلين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الرب يسوع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الذى أتى وخلصنا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93720" y="148824"/>
            <a:ext cx="6352886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Nicaq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de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hwou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ek`klyci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a @ auws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eujw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`P¡ I=y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=c @ Vyetaf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afcw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mmon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967542" y="3624956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Aussi les maîtres de l’Église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Ont proclamé en s’écriant :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“Béni soit le Seigneur Jésus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est venu, nous a sauvés.”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200885566"/>
      </p:ext>
    </p:extLst>
  </p:cSld>
  <p:clrMapOvr>
    <a:masterClrMapping/>
  </p:clrMapOvr>
</p:sld>
</file>

<file path=ppt/slides/slide1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157884" y="76563"/>
            <a:ext cx="4870817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ونحن أيضاً نسبحه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مع الأطفال المباركين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الذين تعلموا من الروح القدس </a:t>
            </a:r>
            <a:endParaRPr lang="fr-FR" sz="48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قائلين أوصنا لأبن داود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23219" y="6862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`Anon de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hwn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tenhwc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ni`alwou`i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et`cmarwout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etau`tcabwou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Pi`pneuma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e;ouab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@ je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wcanna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nDauid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2260995" y="3827128"/>
            <a:ext cx="9206181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nous aussi, nous Le louons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tous les enfants bénis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ont appris du Saint-Esprit :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Hosanna au Fils de David. 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1238232167"/>
      </p:ext>
    </p:extLst>
  </p:cSld>
  <p:clrMapOvr>
    <a:masterClrMapping/>
  </p:clrMapOvr>
</p:sld>
</file>

<file path=ppt/slides/slide1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2766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الآتي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باسم رب القوات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وفي ظهوره الثاني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يزداد رفعه إلى الآباد.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14633" y="216107"/>
            <a:ext cx="6357432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Vye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nyou @ qen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Vran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`m`P¡ `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 nijom @ ouoh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tefmah`cnou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mparouci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a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ferhou`o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[ici sa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ni`eneh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75520" y="3621021"/>
            <a:ext cx="960106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béni soit Celui Qui vient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 Nom du Seigneur des puissances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Lors de Son second avènement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Plus élevé, à tout jamais.</a:t>
            </a:r>
          </a:p>
        </p:txBody>
      </p:sp>
      <p:sp>
        <p:nvSpPr>
          <p:cNvPr id="10" name="ZoneTexte 9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3</a:t>
            </a:r>
            <a:r>
              <a:rPr lang="fr-FR" sz="2133" baseline="30000" dirty="0">
                <a:solidFill>
                  <a:prstClr val="white"/>
                </a:solidFill>
                <a:latin typeface="Book Antiqua" pitchFamily="18" charset="0"/>
              </a:rPr>
              <a:t>ème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Doxologie des Rameaux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569207039"/>
      </p:ext>
    </p:extLst>
  </p:cSld>
  <p:clrMapOvr>
    <a:masterClrMapping/>
  </p:clrMapOvr>
</p:sld>
</file>

<file path=ppt/slides/slide1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00A587-4656-EE70-45D0-EB95BE85B5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D551612-07F4-5EEE-2FBC-60EB25B541AA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87216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13582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¿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Tenhwc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erof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wou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tenerhou`o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[ici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mmof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hwc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aga;oc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ouoh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mmairwmi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nan kata 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peknis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`</a:t>
                      </a:r>
                      <a:r>
                        <a:rPr kumimoji="0" lang="fr-FR" sz="4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nnai</a:t>
                      </a:r>
                      <a:r>
                        <a:rPr kumimoji="0" lang="fr-FR" sz="4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نسبحه ونمجده،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ونزيده رفعة،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كصالح ومحب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البشر،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إرحمنا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كعظيم رحمتك.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0572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8800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Le louons, Le glorifions,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L'exaltons car Il est bon,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Ami des hommes, pitié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Selon ta grande miséricorde.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8EC093A-BC8E-1B99-053D-B7D9E76E2C3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3F9EA18-68CA-5F76-11DB-0DAB43759140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3</a:t>
            </a:r>
            <a:r>
              <a:rPr kumimoji="0" lang="fr-FR" sz="2133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ème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Doxologie des Rameaux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E39EA122-3327-C541-8A0E-127427658EB0}"/>
              </a:ext>
            </a:extLst>
          </p:cNvPr>
          <p:cNvSpPr txBox="1"/>
          <p:nvPr/>
        </p:nvSpPr>
        <p:spPr>
          <a:xfrm>
            <a:off x="29496" y="6009486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Dimanche des Rameaux</a:t>
            </a:r>
          </a:p>
        </p:txBody>
      </p:sp>
    </p:spTree>
    <p:extLst>
      <p:ext uri="{BB962C8B-B14F-4D97-AF65-F5344CB8AC3E}">
        <p14:creationId xmlns:p14="http://schemas.microsoft.com/office/powerpoint/2010/main" val="3108564359"/>
      </p:ext>
    </p:extLst>
  </p:cSld>
  <p:clrMapOvr>
    <a:masterClrMapping/>
  </p:clrMapOvr>
</p:sld>
</file>

<file path=ppt/slides/slide1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8000" dirty="0">
                <a:solidFill>
                  <a:prstClr val="white"/>
                </a:solidFill>
                <a:latin typeface="Book Antiqua" panose="02040602050305030304" pitchFamily="18" charset="0"/>
              </a:rPr>
              <a:t>Dimanche des Rameaux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163F59FE-F147-42E8-98AF-2F809CF38FE9}"/>
              </a:ext>
            </a:extLst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40F4294-A67D-8DC1-69D6-15DBCD788E47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3364836"/>
      </p:ext>
    </p:extLst>
  </p:cSld>
  <p:clrMapOvr>
    <a:masterClrMapping/>
  </p:clrMapOvr>
</p:sld>
</file>

<file path=ppt/slides/slide1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FE865E2A-877C-47F3-B785-397CC98DF7F1}"/>
              </a:ext>
            </a:extLst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7D8B4CD-CA92-88C4-D59E-AF31E35EE6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8034723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3840330"/>
      </p:ext>
    </p:extLst>
  </p:cSld>
  <p:clrMapOvr>
    <a:masterClrMapping/>
  </p:clrMapOvr>
</p:sld>
</file>

<file path=ppt/slides/slide1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ابن الله دخل اورشليم.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je `w </a:t>
            </a:r>
            <a:r>
              <a:rPr lang="es-ES" sz="3733" dirty="0">
                <a:solidFill>
                  <a:prstClr val="white"/>
                </a:solidFill>
                <a:latin typeface="CS Avva Shenouda" pitchFamily="34" charset="0"/>
              </a:rPr>
              <a:t>Pen¡ I=y=c P=,=c @ 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`m`V}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afse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eIeroucalym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79510" y="4077073"/>
            <a:ext cx="8544949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le Fils de Dieu est entré à Jérusalem. </a:t>
            </a: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AE0E522F-CBAF-4412-B8DC-160EE6107341}"/>
              </a:ext>
            </a:extLst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57B9830A-8141-1726-128F-6E9973C84D79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28264120"/>
      </p:ext>
    </p:extLst>
  </p:cSld>
  <p:clrMapOvr>
    <a:masterClrMapping/>
  </p:clrMapOvr>
</p:sld>
</file>

<file path=ppt/slides/slide1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76BF3B68-311C-4B30-8EB7-B0805F13B1D3}"/>
              </a:ext>
            </a:extLst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Dimanche des Rameaux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AAC6079-4B6F-F664-4ECC-0CB4E45B3979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87398467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36598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84036677-A849-0BE0-17AB-EACAF5E07E07}"/>
              </a:ext>
            </a:extLst>
          </p:cNvPr>
          <p:cNvSpPr/>
          <p:nvPr/>
        </p:nvSpPr>
        <p:spPr>
          <a:xfrm>
            <a:off x="12359148" y="4821166"/>
            <a:ext cx="156225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S.A.S.P.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C2646F9-01EA-B96D-4485-188328F517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11926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ri`precbeuin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اِشْفَعِي فِينَا، يَا سَيِّدَتَنَا كُلِّنَا السَّيِّدَةَ وَالِدَةَ الإِلَهِ، مَرْيَمَ أُمَّ يَسُوعَ الْمَسِيحِ، لِيَغْفِرَ لَنَا خَطَايَانَا.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Intercède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notre dame à tous, la Mère de Dieu,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Marie, Mère de Jésus-Christ,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qu'Il nous pardonne nos péchés.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4510635"/>
      </p:ext>
    </p:extLst>
  </p:cSld>
  <p:clrMapOvr>
    <a:masterClrMapping/>
  </p:clrMapOvr>
</p:sld>
</file>

<file path=ppt/slides/slide1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7C24EA-5F9D-2389-B79B-D4975EC872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64B7568-24F0-BFDC-8DA1-CC368D0611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BB7D48A-504B-6477-2894-41981564A78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45D66B6B-C858-9A83-ACCB-E828110BEA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1590384"/>
      </p:ext>
    </p:extLst>
  </p:cSld>
  <p:clrMapOvr>
    <a:masterClrMapping/>
  </p:clrMapOvr>
</p:sld>
</file>

<file path=ppt/slides/slide1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87E6AC-46F2-F6C9-608C-DE5A4B5E90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2">
            <a:extLst>
              <a:ext uri="{FF2B5EF4-FFF2-40B4-BE49-F238E27FC236}">
                <a16:creationId xmlns:a16="http://schemas.microsoft.com/office/drawing/2014/main" id="{ED1D58F3-65FC-9776-C1DE-AC7204F25663}"/>
              </a:ext>
            </a:extLst>
          </p:cNvPr>
          <p:cNvGrpSpPr/>
          <p:nvPr/>
        </p:nvGrpSpPr>
        <p:grpSpPr>
          <a:xfrm>
            <a:off x="0" y="6437434"/>
            <a:ext cx="12192000" cy="400112"/>
            <a:chOff x="0" y="6437434"/>
            <a:chExt cx="12192000" cy="400112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0B0FD020-F0B1-1C80-1C7D-1A11175B9C7E}"/>
                </a:ext>
              </a:extLst>
            </p:cNvPr>
            <p:cNvSpPr txBox="1"/>
            <p:nvPr/>
          </p:nvSpPr>
          <p:spPr>
            <a:xfrm>
              <a:off x="1199456" y="6437434"/>
              <a:ext cx="10992544" cy="400110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Menu des chants pour le Samedi Saint</a:t>
              </a:r>
            </a:p>
          </p:txBody>
        </p:sp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76F86BA9-504D-C9E5-DECC-8F7E23D66F4D}"/>
                </a:ext>
              </a:extLst>
            </p:cNvPr>
            <p:cNvSpPr txBox="1"/>
            <p:nvPr/>
          </p:nvSpPr>
          <p:spPr>
            <a:xfrm>
              <a:off x="0" y="6437436"/>
              <a:ext cx="1199456" cy="400110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ED260A9A-2938-BA3F-553B-DA6A3D356801}"/>
              </a:ext>
            </a:extLst>
          </p:cNvPr>
          <p:cNvSpPr/>
          <p:nvPr/>
        </p:nvSpPr>
        <p:spPr>
          <a:xfrm>
            <a:off x="1" y="164637"/>
            <a:ext cx="12192000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Menu Samedi Saint - </a:t>
            </a:r>
            <a:r>
              <a:rPr kumimoji="0" lang="ar-EG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قائمة سبت النور</a:t>
            </a:r>
            <a:endParaRPr kumimoji="0" lang="fr-FR" sz="5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664F99BB-B831-BA90-45FA-1053AA3D7B1E}"/>
              </a:ext>
            </a:extLst>
          </p:cNvPr>
          <p:cNvGrpSpPr/>
          <p:nvPr/>
        </p:nvGrpSpPr>
        <p:grpSpPr>
          <a:xfrm>
            <a:off x="3323575" y="1861473"/>
            <a:ext cx="5544849" cy="3047097"/>
            <a:chOff x="3791743" y="2473408"/>
            <a:chExt cx="4128460" cy="2257296"/>
          </a:xfrm>
        </p:grpSpPr>
        <p:sp>
          <p:nvSpPr>
            <p:cNvPr id="13" name="Rectangle 12">
              <a:hlinkClick r:id="rId3" action="ppaction://hlinksldjump"/>
              <a:extLst>
                <a:ext uri="{FF2B5EF4-FFF2-40B4-BE49-F238E27FC236}">
                  <a16:creationId xmlns:a16="http://schemas.microsoft.com/office/drawing/2014/main" id="{A4CBDF68-5E0C-9029-AF99-E0E8A02D133F}"/>
                </a:ext>
              </a:extLst>
            </p:cNvPr>
            <p:cNvSpPr/>
            <p:nvPr/>
          </p:nvSpPr>
          <p:spPr>
            <a:xfrm>
              <a:off x="3791743" y="2473408"/>
              <a:ext cx="4128459" cy="502766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fr-FR" sz="2667" dirty="0">
                  <a:solidFill>
                    <a:prstClr val="white"/>
                  </a:solidFill>
                  <a:latin typeface="Avva_Marcos" pitchFamily="82" charset="0"/>
                </a:rPr>
                <a:t>P</a:t>
              </a:r>
              <a:r>
                <a:rPr kumimoji="0" lang="pt-BR" sz="26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aNou] paNou]</a:t>
              </a:r>
              <a:endPara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8" name="Rectangle 17">
              <a:hlinkClick r:id="rId4" action="ppaction://hlinksldjump"/>
              <a:extLst>
                <a:ext uri="{FF2B5EF4-FFF2-40B4-BE49-F238E27FC236}">
                  <a16:creationId xmlns:a16="http://schemas.microsoft.com/office/drawing/2014/main" id="{F370EB21-F534-1F84-56C0-BC513ED7FF0A}"/>
                </a:ext>
              </a:extLst>
            </p:cNvPr>
            <p:cNvSpPr/>
            <p:nvPr/>
          </p:nvSpPr>
          <p:spPr>
            <a:xfrm>
              <a:off x="3791743" y="3296385"/>
              <a:ext cx="4128459" cy="6765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 anchorCtr="0">
              <a:spAutoFit/>
            </a:bodyPr>
            <a:lstStyle/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2667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cs typeface="Arial" panose="020B0604020202020204" pitchFamily="34" charset="0"/>
                </a:rPr>
                <a:t>ترنيمة آهْ يَا </a:t>
              </a:r>
              <a:r>
                <a:rPr kumimoji="0" lang="ar-EG" sz="2667" b="1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cs typeface="Arial" panose="020B0604020202020204" pitchFamily="34" charset="0"/>
                </a:rPr>
                <a:t>نَايِمْ</a:t>
              </a:r>
              <a:r>
                <a:rPr kumimoji="0" lang="ar-EG" sz="2667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cs typeface="Arial" panose="020B0604020202020204" pitchFamily="34" charset="0"/>
                </a:rPr>
                <a:t>، فِي الْقُبُورِ</a:t>
              </a:r>
              <a:endPara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cs typeface="Arial" panose="020B0604020202020204" pitchFamily="34" charset="0"/>
              </a:endParaRP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667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cs typeface="Arial" panose="020B0604020202020204" pitchFamily="34" charset="0"/>
                </a:rPr>
                <a:t>Toi Qui sommeilles</a:t>
              </a:r>
            </a:p>
          </p:txBody>
        </p:sp>
        <p:sp>
          <p:nvSpPr>
            <p:cNvPr id="14" name="Rectangle 13">
              <a:hlinkClick r:id="rId5" action="ppaction://hlinksldjump"/>
              <a:extLst>
                <a:ext uri="{FF2B5EF4-FFF2-40B4-BE49-F238E27FC236}">
                  <a16:creationId xmlns:a16="http://schemas.microsoft.com/office/drawing/2014/main" id="{CFEF2E11-AF29-429A-D9E9-EA4751E06B27}"/>
                </a:ext>
              </a:extLst>
            </p:cNvPr>
            <p:cNvSpPr/>
            <p:nvPr/>
          </p:nvSpPr>
          <p:spPr>
            <a:xfrm>
              <a:off x="3791744" y="4358254"/>
              <a:ext cx="4128459" cy="37245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sz="2667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`</a:t>
              </a:r>
              <a:r>
                <a:rPr kumimoji="0" lang="fr-FR" sz="2667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anose="04020500000000000000" pitchFamily="82" charset="0"/>
                </a:rPr>
                <a:t>A</a:t>
              </a:r>
              <a:r>
                <a:rPr kumimoji="0" lang="fr-FR" sz="2667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myn @ =</a:t>
              </a:r>
              <a:r>
                <a:rPr kumimoji="0" lang="fr-FR" sz="26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a=l.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48274248"/>
      </p:ext>
    </p:extLst>
  </p:cSld>
  <p:clrMapOvr>
    <a:masterClrMapping/>
  </p:clrMapOvr>
</p:sld>
</file>

<file path=ppt/slides/slide1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65623F-066B-E7D1-E7C0-5980E898C4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D730BE74-7942-9119-0A7D-D4D3169E079E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P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a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Nou] 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paNou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]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11B16B5-4C48-531F-D5F8-225BAAE77E34}"/>
              </a:ext>
            </a:extLst>
          </p:cNvPr>
          <p:cNvSpPr/>
          <p:nvPr/>
        </p:nvSpPr>
        <p:spPr>
          <a:xfrm>
            <a:off x="0" y="983630"/>
            <a:ext cx="121920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Samedi Saint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سبت النور</a:t>
            </a: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3787D6E7-0BC1-3678-6795-87A4C797F11E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5" name="ZoneTexte 4">
              <a:hlinkClick r:id="rId2" action="ppaction://hlinksldjump"/>
              <a:extLst>
                <a:ext uri="{FF2B5EF4-FFF2-40B4-BE49-F238E27FC236}">
                  <a16:creationId xmlns:a16="http://schemas.microsoft.com/office/drawing/2014/main" id="{A11BAA86-951A-1DE4-961C-5543A3712351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2" name="Groupe 1">
              <a:extLst>
                <a:ext uri="{FF2B5EF4-FFF2-40B4-BE49-F238E27FC236}">
                  <a16:creationId xmlns:a16="http://schemas.microsoft.com/office/drawing/2014/main" id="{3500677C-50CE-BEEC-917A-722C1A87410E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B87B7316-6F26-B6B6-218E-64BEBF71B55E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9" name="ZoneTexte 8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757A5A9F-9509-53C6-B0AB-2A7ABBB265E8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980027"/>
      </p:ext>
    </p:extLst>
  </p:cSld>
  <p:clrMapOvr>
    <a:masterClrMapping/>
  </p:clrMapOvr>
</p:sld>
</file>

<file path=ppt/slides/slide1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3BF5BC-7F51-A18D-39D7-C785968E9E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CE29517-FF3D-4048-C184-013A6FB09A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2434275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P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paNou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ma`\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qhk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Eqbe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ou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akxat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ncwk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Ceou`hou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cabol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mpaoujai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nicaji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throu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naparaptwma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إلهي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إلهي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إلتفت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إليَّ. لماذا تركتني؟ كلام زلاتي بعيد عن خلاصي.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Mon Dieu, Mon Dieu pourquoi m'as tu abandonné ? Le salut est loin de moi, loin des mots que je rugis.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AB40BD4E-C783-3CC7-E6C4-47AEAAC3E17D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F903D394-352D-90C3-A928-37A35DBDE759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D7402F95-9B3C-0CFF-4111-C9E65A3F382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B1D87FDA-7F7E-773E-6F16-2956C8D51CA1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24308646-15AE-2AC4-72AC-32E6BE48ABE2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43962755"/>
      </p:ext>
    </p:extLst>
  </p:cSld>
  <p:clrMapOvr>
    <a:masterClrMapping/>
  </p:clrMapOvr>
</p:sld>
</file>

<file path=ppt/slides/slide1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C1C4A3-30B1-3F80-FDD4-342AE96A32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CC6F471-567C-FC87-211E-DBD97E5957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5108130"/>
              </p:ext>
            </p:extLst>
          </p:nvPr>
        </p:nvGraphicFramePr>
        <p:xfrm>
          <a:off x="226824" y="135351"/>
          <a:ext cx="11738353" cy="656967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niben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eqnau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auelk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]ai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ncwi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nou`cvotou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aukim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nou`ave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aujoc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icje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afna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afer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elpic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e~Po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/c/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marefna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mef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mareftoujof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icje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afou`a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]f.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كل الذين أبصروني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إستهزأوا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بي. تكلموا بشفاههم وحركوا رؤوسهم، وقالوا "إن كان آمن واتكل على الرب فليخلصه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ولينجه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إن كان يريده."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Tous ceux qui me voient me bafouent, ils ricanent et hochent la tête : Il comptait sur le Seigneur : qu'Il le délivre ! Qu'Il le sauve, puisqu'Il l'aime !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546C5268-A4F6-40D6-F53C-2C13663364CB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74C710F9-870E-7580-E56A-31A4F2E8D7CE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9FB49704-E78A-795B-B3A5-0C7FC8C1836E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13C6CA85-F91C-45C5-FB9D-884CA17A08BA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830EEF99-5318-BD25-56C7-7B4915187BF1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6869234"/>
      </p:ext>
    </p:extLst>
  </p:cSld>
  <p:clrMapOvr>
    <a:masterClrMapping/>
  </p:clrMapOvr>
</p:sld>
</file>

<file path=ppt/slides/slide1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BE1535-579C-F60D-F045-5A395FC08C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DFF5408-04D8-395C-A367-09BA568A0D6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8901072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Aukw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ouqo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\or.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Oucunagwgh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njajbwn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petac`amoni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mmoi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Auswlk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ntot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nem rat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auwp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nnakac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throu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أحاطت بي كلاب كثيرة. مجمع الأشرار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إكتنفتني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ثقبوا يديَّ ورجليَّ وأحصوا كل عظامي،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chiens me cernent ; une bande de malfaiteurs m'entourent. Ils m'ont percé les mains et les pieds ; je peux compter tous mes os.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3B4AF977-2DF2-0409-283A-A3900956A37F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BCE8547C-2CA2-7FB3-905D-2A2DA60B2D8E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F72ABD02-D4F3-27DB-7232-5186CB3927DE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BC7BD45C-63DE-A726-D014-62E78D2B1552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E706CF33-BDE7-EBD2-EACC-1971CE575D70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6541781"/>
      </p:ext>
    </p:extLst>
  </p:cSld>
  <p:clrMapOvr>
    <a:masterClrMapping/>
  </p:clrMapOvr>
</p:sld>
</file>

<file path=ppt/slides/slide1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034E78-ADE4-541C-0435-CADD2AD4E4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94E2C80-366C-9DC6-069A-D4E953B975A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2264795"/>
              </p:ext>
            </p:extLst>
          </p:nvPr>
        </p:nvGraphicFramePr>
        <p:xfrm>
          <a:off x="226824" y="135351"/>
          <a:ext cx="11738353" cy="623541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57482">
                <a:tc>
                  <a:txBody>
                    <a:bodyPr/>
                    <a:lstStyle/>
                    <a:p>
                      <a:pPr algn="just"/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nqwou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de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aumel'iatou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mmoi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aunau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Auvw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nna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`\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bwc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`e`\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rau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ta\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ebcw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au\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iwp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~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Nqok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de ~Po/c/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mpen`qre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tabo`hqia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ouei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cabol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mmoi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ma`\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qhk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etajin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]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opt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erok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وهم تأملوني فأبصروني.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أقتسموا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ثيابي بينهم وعلى لباسي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إقترعوا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وأنت يا رب لا تتباعد عن معونتي،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إلتفت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إلى نصرتي.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3989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92249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Ces gens me voient, ils me regardent. Ils partagent entre eux mes habits et tirent au sort mon vêtement. Mais Toi, Seigneur, ne soit pas loin : ô ma force, viens vite à mon aide !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4934B8C1-56B2-0CCA-0A0B-9D37E561524A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AB93EEC7-B4A3-33D7-A4C8-FFC9EE358969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0E19F844-B541-3290-A17A-EC962E61708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89BC2459-9780-BE0F-8791-CE0BA8C1AED1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A25D2217-0D25-F0E6-3392-B725BAD22776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1676326"/>
      </p:ext>
    </p:extLst>
  </p:cSld>
  <p:clrMapOvr>
    <a:masterClrMapping/>
  </p:clrMapOvr>
</p:sld>
</file>

<file path=ppt/slides/slide1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CF552-3978-F91C-BD39-6F85B82F32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20E14CF-989C-DE27-1A4D-DF105A0AC4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6319620"/>
              </p:ext>
            </p:extLst>
          </p:nvPr>
        </p:nvGraphicFramePr>
        <p:xfrm>
          <a:off x="226824" y="135351"/>
          <a:ext cx="11738353" cy="656967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Afsact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oupetra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hppe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afsici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nta`ave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najaji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nh`etav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`n\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anpet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`n`t]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ebiw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`n\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anpeqnaneu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Au;`]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qouit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naisoji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nca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meqmhi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على صخرة رفعني، والآن هوذا قد شرف رأسي على أعدائي، الذين جازوني عوض الخيرات شروراً. مكروا بي لأني كنت أسعى نحو العدل.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m'élève sur un rocher. Et maintenant ma tête se lève sur mes ennemis. Ceux qui me rendent le mal pour le bien m'accusent pour le bien que je poursuivais.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7F070044-4453-89E6-6682-EBDA054C332D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99B4DDF6-59E0-9725-8AAC-E6789ACDF6D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3E0FC4EB-5D94-8CBB-4E4E-2A2F13A1D0E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B74EA98B-2859-FA01-1FAA-9CBB870683F8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5E4EA496-7B29-0376-17C1-A2F2CCBCF81C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04597091"/>
      </p:ext>
    </p:extLst>
  </p:cSld>
  <p:clrMapOvr>
    <a:masterClrMapping/>
  </p:clrMapOvr>
</p:sld>
</file>

<file path=ppt/slides/slide1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8654FB-4D51-3D94-8B72-33D01A740A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C2EDCBC-30D8-C230-405A-D35201F314A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6630688"/>
              </p:ext>
            </p:extLst>
          </p:nvPr>
        </p:nvGraphicFramePr>
        <p:xfrm>
          <a:off x="226824" y="135351"/>
          <a:ext cx="11738353" cy="6295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Auberbwrt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anok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pimenrit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`m`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vrh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nourefmwout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ef`oreb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au;`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ift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etacar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[. ~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Mperxat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ncwk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~Po/c/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paNou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;. ~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Mperouei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cabol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mmoi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ma`\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qhk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~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Etabo`hqia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~Po/c/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tacwthria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رفضوني أنا الحبيب مثل ميت مرذول، ومساميراً جعلوا في جسدي. فلا تهملني يا ربي وإلهي. ولا تتباعد عني. 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إلتفت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إلى معونتي 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يارب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خلاصي.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Ils m'ont rejeté, moi le bien-aimé, comme un affreux cadavre. Ils ont cloué ma chair ; ne m'abandonne pas, Seigneur mon Dieu. Ne t'éloigne pas de moi. Seigneur, hâte-Toi de me secourir, Seigneur mon salut.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F26C5B4F-BAF3-2C83-22A7-66776FC515F4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DB3D2DE0-44D7-B5B9-1F59-8403D05240E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39FE5DD7-AFC6-8031-BC8B-BDFB595F150B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A3D3ACB1-6CA1-B094-EF6D-B6FE2B96654B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49D1227F-1E7A-4EFA-1A60-AE96BE66F3D5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6044401"/>
      </p:ext>
    </p:extLst>
  </p:cSld>
  <p:clrMapOvr>
    <a:masterClrMapping/>
  </p:clrMapOvr>
</p:sld>
</file>

<file path=ppt/slides/slide1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4163E2-797E-A6EC-9400-6F44AF1DA2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1A8CDF3-0136-F92F-6317-4A4F563B2E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3742547"/>
              </p:ext>
            </p:extLst>
          </p:nvPr>
        </p:nvGraphicFramePr>
        <p:xfrm>
          <a:off x="226824" y="135351"/>
          <a:ext cx="11738353" cy="5914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Ai`o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\i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mvheqnaer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mka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`n\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ht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nemhi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]op an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vheqna;nom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mpijemf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au;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]a]i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eta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`'re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au`tcwi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emj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pa`ibi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وأنتظرت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من يحزن معي فلم يوجد، ومن يعزيني فلم أجد، وجعلوا في طعامي مرارة وفي عطشي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سقوني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خلاً.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J'espérais la compassion, mais en vain, des consolateurs, et je n'en ai pas trouvés. Pour nourriture ils m'ont donné du poison, dans ma soif ils m'abreuvaient de vinaigre.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8A918603-F8B6-9D34-A5DD-5B4FB962D8FF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E52A43D1-374B-69A1-DA76-E2EA3595B3F9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F2F14870-8E41-E4E4-902C-76EF3A7C2689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2F0D6BAA-8F3D-9139-8661-865F0AB09A58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47BE4996-B5E8-3AF0-7910-A339DFCECDCA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45834115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72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17ABB56-BEB7-1A6B-8EF0-A84AEAC0906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6439AA2-135E-2C90-3028-3A496D2C725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935C4B09-F801-9AF2-5CF0-DBF02A439DE4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hlinkClick r:id="rId4" action="ppaction://hlinksldjump"/>
            <a:extLst>
              <a:ext uri="{FF2B5EF4-FFF2-40B4-BE49-F238E27FC236}">
                <a16:creationId xmlns:a16="http://schemas.microsoft.com/office/drawing/2014/main" id="{3B16985B-622D-0E9B-D0E7-8B5F626EA745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24148185"/>
      </p:ext>
    </p:extLst>
  </p:cSld>
  <p:clrMapOvr>
    <a:masterClrMapping/>
  </p:clrMapOvr>
</p:sld>
</file>

<file path=ppt/slides/slide1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2B56D5-2266-F55F-81D8-C0E7D4C68F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264BEE8-1B6E-FCE3-F20A-A40A2A54A19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254463"/>
              </p:ext>
            </p:extLst>
          </p:nvPr>
        </p:nvGraphicFramePr>
        <p:xfrm>
          <a:off x="226824" y="135351"/>
          <a:ext cx="11738353" cy="621538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01712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Mare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tou`trapeza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nouva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mpou`mqo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nem ou;]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ebiw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ou`ckandalon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Noubal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marouer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xremtc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`e`]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temnau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vh`etak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nqwou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petafsoji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ncwf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فلتصر لهم مائدتهم أمامهم فخاً ومجازاة وشكاً. لتُظلِم عيونهم فلا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يبصورا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لأنهم طاردوا من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إبتليته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22912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689104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leur table devienne un piège, un guet-apens pour leurs convives ! Que leurs yeux aveuglés ne voient plus, qu'à tout instant les reins leur manquent !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21451544-0BB8-D17F-9382-6BD5041751CC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6CC7F2C8-2204-E7B4-2406-21A3175331F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149881CB-BAA1-8F0F-0892-FEA8C449292B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DBD14427-843A-F8C0-F629-698120878646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A2251E67-CB5F-6326-A33E-6659CA2BFB58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4615797"/>
      </p:ext>
    </p:extLst>
  </p:cSld>
  <p:clrMapOvr>
    <a:masterClrMapping/>
  </p:clrMapOvr>
</p:sld>
</file>

<file path=ppt/slides/slide1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A7DC57-537C-365C-6707-DE6BBFB3D4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CF1AA85-90E0-3326-0D51-A2741BE036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9650759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~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Nqok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de ~Po/c/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Panou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ei`exw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mpa`pneuma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nekjij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Auou`a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\ou `e`\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rhi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ni`mkau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&gt;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na`er'wt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 يا ربي وإلهي في يديك أضع روحي. لأنهم زادوا عليَّ أوجاع جراحاتي.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Tes mains je remets Mon Esprit. Ils rajoutent aux blessures de Ta victime.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A8A79F14-B74A-E43D-D779-D3B000BBBD95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2B955BC1-36D8-CEFD-F0E1-8767B9DFBB1C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914F239E-236C-3E90-CF80-1BBC9E3D6588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694F9D8B-449B-98DC-90AD-6B97BFD9DA70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1CDD5050-6F42-0289-8C0A-6FF160354DC8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8880812"/>
      </p:ext>
    </p:extLst>
  </p:cSld>
  <p:clrMapOvr>
    <a:masterClrMapping/>
  </p:clrMapOvr>
</p:sld>
</file>

<file path=ppt/slides/slide1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F76C44-7A35-12D4-1AFD-081E4D70E6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BFCD2BE-9180-E414-078A-04D142A681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5937183"/>
              </p:ext>
            </p:extLst>
          </p:nvPr>
        </p:nvGraphicFramePr>
        <p:xfrm>
          <a:off x="226824" y="135351"/>
          <a:ext cx="11738353" cy="6295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auoua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anomia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anomia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~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Mpen`qrou`i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e'oun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tekmeqmhi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eu`efw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\a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pjwm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nheton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'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mpen`qrou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`c'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htou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ni`qmhi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وزادوا إثماً على إثمهم. ولا يدخلوا في برَّك، وليُمحوا من سفر الأحياء، ومع الصديقين لا يكتبوا.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Ajoute des iniquités à leurs iniquités et qu'ils n'aient plus d'accès à Ta justice. Qu'ils soient effacés du livre de vie, et qu'ils ne soient point inscrits avec les justes.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3E23BAFE-428B-42A5-6C98-5BE54946471F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AF4B4002-1ADA-7625-84AF-C2FF5CE0E5A4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3705FD31-6FB7-074F-8406-A719C1BEEB1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599C6715-DB2E-5258-5577-211173298D73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4D3B28FC-D5C8-0583-5899-0B344D84A062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13718608"/>
      </p:ext>
    </p:extLst>
  </p:cSld>
  <p:clrMapOvr>
    <a:masterClrMapping/>
  </p:clrMapOvr>
</p:sld>
</file>

<file path=ppt/slides/slide1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A7EA9E-33C6-B313-EFC8-D67EE81451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7492639-7F79-3026-380B-24D4AD310D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0627152"/>
              </p:ext>
            </p:extLst>
          </p:nvPr>
        </p:nvGraphicFramePr>
        <p:xfrm>
          <a:off x="226824" y="135351"/>
          <a:ext cx="11738353" cy="5914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:]op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ou\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hki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efmok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poujai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\o ~V;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petaf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opt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Auxat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oulakkoc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efcapecht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'en 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nxaki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nem `t'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hibi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vmou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بائس وموجع، وخلاص وجهك يا الله عضَدَني. جعلوني في جُب سفلي، في مواضع مظلمة، وظلال الموت.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moi, humilié et meurtri, que Ton salut, Dieu, me redresse. Tu m'as mis au plus profond de la fosse, en des lieux engloutis, ténébreux.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CF86CBE6-31F9-FF35-E14A-24FF1179FECF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0C310090-E1C5-B26A-3372-258ACA44EB06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667A0D90-EB00-0AA8-8D1B-0DC4ED51248A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72A50A58-1095-4A99-E139-4AECA52DED17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25072931-4DD6-4BBF-18C2-7FC73AD57D83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6185270"/>
      </p:ext>
    </p:extLst>
  </p:cSld>
  <p:clrMapOvr>
    <a:masterClrMapping/>
  </p:clrMapOvr>
</p:sld>
</file>

<file path=ppt/slides/slide1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BC4024-1CCE-38C3-3E9C-C9E8F529FA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98AC427-2E2D-23B6-0A3A-09C317379A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9589922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Anok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de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aienkot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ai\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wrp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aitwnt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je ~Po/c/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peqna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opt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erof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أضطجعت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ونِمتُ ثم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إستيقظت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لأن الرب نَصَرني.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moi, je me couche et je dors ; je m'éveille : le Seigneur est mon soutien.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0573530C-BBF2-7780-10F0-8D01D31CC549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B12AB9ED-F0B3-B730-BC38-9A2C59EB6256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1826FB15-80C9-94C5-396A-35F4EB258623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3668B3EC-371D-DE7E-7EA4-89DA1F80E427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8FC8C053-CDDA-9F7B-C158-60A9EF96C60F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3362125"/>
      </p:ext>
    </p:extLst>
  </p:cSld>
  <p:clrMapOvr>
    <a:masterClrMapping/>
  </p:clrMapOvr>
</p:sld>
</file>

<file path=ppt/slides/slide1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4B8C81-561D-EBA3-5550-48398C941E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2616FB0-275B-BF0E-322E-B405CB15C8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7180697"/>
              </p:ext>
            </p:extLst>
          </p:nvPr>
        </p:nvGraphicFramePr>
        <p:xfrm>
          <a:off x="226824" y="135351"/>
          <a:ext cx="11738353" cy="69049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fh`etenkot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fnatwnf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an. Je ~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Nqok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de ~Po/c/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ma]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tounoct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ei`et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ebiw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~N`'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rhi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vai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ai`emi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akou`a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]t. Ou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`p\hou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mpa`cnof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e`pjin`qri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enhi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`e`'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rhi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e`ptako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هل النائم لا يعود أن يقوم. وأنت يا رب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إرحمني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وإقمني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فاُجازيهم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وبهذا علمت إنك أحببتني. أية منفعة في دمي إذا هبطت إلى الهلاك.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quoi te servirait mon sang si je tombais dans la fosse ? La poussière peut-elle Te rendre grâce et proclamer Ta fidélité ?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5016699F-0709-F27E-74C6-86FF552EAC1F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32611F47-41C8-3BEE-8480-52DBC392F9DD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6AABE9C1-31C8-5B4E-2133-B97F88390406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132A2992-2270-C291-7FCE-FA865FE91FAA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58A1AB32-C86C-0BD9-35C1-B04A44FB61C4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90279530"/>
      </p:ext>
    </p:extLst>
  </p:cSld>
  <p:clrMapOvr>
    <a:masterClrMapping/>
  </p:clrMapOvr>
</p:sld>
</file>

<file path=ppt/slides/slide1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941A4F-8FC8-C300-05E5-896C893E3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9CD454A-BFDA-53AF-6D83-1EEF83374A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4598475"/>
              </p:ext>
            </p:extLst>
          </p:nvPr>
        </p:nvGraphicFramePr>
        <p:xfrm>
          <a:off x="226824" y="135353"/>
          <a:ext cx="11738353" cy="597041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15295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Nqok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de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Panou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;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afent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`e`\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rhi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ebol'en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vlakkoc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ptalepwria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nem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ebol'en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p`omi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;\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ulh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~A ~Po/c/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cwtem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afnai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Akvwn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mpane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\pi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eura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وأنت يا إلهي أصعدتني من جُب الشقاء ومن طين الحمأة. سمع الرب فرحمني. حولت نُوَحي إلى فرح لي</a:t>
                      </a:r>
                      <a:r>
                        <a:rPr lang="fr-FR" sz="43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endParaRPr lang="ar-AE" sz="43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19819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444130">
                <a:tc gridSpan="3">
                  <a:txBody>
                    <a:bodyPr/>
                    <a:lstStyle/>
                    <a:p>
                      <a:pPr algn="ctr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le Seigneur mon Dieu. Tu m'as fait remonter de la fosse. Écoute, Seigneur, pitié pour moi ! Seigneur viens à mon aide ! Tu as changé mon deuil en allégresse.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793FC15C-0B8A-4C59-F8C1-DF3A65E32519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38725232-9EFE-663E-5602-919DD74124A5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36176AAF-620C-DFE8-C91F-FC8CCC474CEA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2D93EAFC-E899-61E8-1D13-93F9221E3743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9E79245C-92E3-E258-9346-518090016825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31678530"/>
      </p:ext>
    </p:extLst>
  </p:cSld>
  <p:clrMapOvr>
    <a:masterClrMapping/>
  </p:clrMapOvr>
</p:sld>
</file>

<file path=ppt/slides/slide1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0C7425-E68E-1E2B-A7F8-21E71D7535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4C119A9-19DC-5864-5503-30C6FE9EF2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2410616"/>
              </p:ext>
            </p:extLst>
          </p:nvPr>
        </p:nvGraphicFramePr>
        <p:xfrm>
          <a:off x="226824" y="135351"/>
          <a:ext cx="11738353" cy="549611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51343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Tote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rwn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afmo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nra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]i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penlac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ouqelhl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Tote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euejoc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'en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nieqnoc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je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a~Po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/c/ ta]e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nemwou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a~Po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/c/ ta]e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iri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neman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&gt; an]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enounof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mmon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حينئذ 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إمتلأ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فمنا فرحاً ولساننا تهليلاً. حينئذ يُقال في الامم أن الرب قد عظَّم الصنيع معهم، أكثر الرب الصنيع معنا، فصِرنا فرحين.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387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977133">
                <a:tc gridSpan="3">
                  <a:txBody>
                    <a:bodyPr/>
                    <a:lstStyle/>
                    <a:p>
                      <a:pPr algn="ctr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Alors notre bouche était remplie de cris de joies, et notre langue de chants d'allégresse. Alors on disait parmi les nations : Quelles merveilles fait pour eux le Seigneur ! Le Seigneur fait pour nous des merveilles : nous sommes dans la joie.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50B9637C-48FF-ED33-A7C2-098370EDCEA4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0EEA5A03-B483-3646-09F1-1BAA30E2B8A6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3F91A08A-1EF3-8D28-61EA-AF20DF13EAD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EEE3204C-C50B-1E3E-7E69-C21C0105380A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CDA34BDD-4AD2-2D04-C9C5-7E0D6C3B4A1A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06698735"/>
      </p:ext>
    </p:extLst>
  </p:cSld>
  <p:clrMapOvr>
    <a:masterClrMapping/>
  </p:clrMapOvr>
</p:sld>
</file>

<file path=ppt/slides/slide1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CCC72E-CC1A-D941-C16E-70E966105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5B91D97A-1C8C-E2B8-02B0-FB50FDDF2B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03601511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6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Eou`wou</a:t>
                      </a:r>
                      <a:r>
                        <a:rPr lang="fr-FR" sz="6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 `</a:t>
                      </a:r>
                      <a:r>
                        <a:rPr lang="fr-FR" sz="6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m~Po</a:t>
                      </a:r>
                      <a:r>
                        <a:rPr lang="fr-FR" sz="6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/c/ ]a `</a:t>
                      </a:r>
                      <a:r>
                        <a:rPr lang="fr-FR" sz="6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ene</a:t>
                      </a:r>
                      <a:r>
                        <a:rPr lang="fr-FR" sz="6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\ `</a:t>
                      </a:r>
                      <a:r>
                        <a:rPr lang="fr-FR" sz="6000" dirty="0" err="1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amhn</a:t>
                      </a:r>
                      <a:r>
                        <a:rPr lang="fr-FR" sz="6000" dirty="0">
                          <a:solidFill>
                            <a:schemeClr val="bg1"/>
                          </a:solidFill>
                          <a:latin typeface="Athanasius" pitchFamily="2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66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والمجد للرب إلى الأبد آمين.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Seigneur éternellement, amen.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17713F67-D47D-ACD9-F696-939C31F9C571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92168C74-B0AD-CE1B-E14B-14E8E2247CC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5D976DB4-94FC-3F4D-B971-9033B30A0572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9" name="ZoneTexte 8">
                <a:extLst>
                  <a:ext uri="{FF2B5EF4-FFF2-40B4-BE49-F238E27FC236}">
                    <a16:creationId xmlns:a16="http://schemas.microsoft.com/office/drawing/2014/main" id="{4EC32064-4435-1F78-6813-54E1B6E94EB2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 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paNou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]</a:t>
                </a:r>
              </a:p>
            </p:txBody>
          </p:sp>
          <p:sp>
            <p:nvSpPr>
              <p:cNvPr id="10" name="ZoneTexte 9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319E3786-6FEB-5733-6FAB-6EC803790371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90878461"/>
      </p:ext>
    </p:extLst>
  </p:cSld>
  <p:clrMapOvr>
    <a:masterClrMapping/>
  </p:clrMapOvr>
</p:sld>
</file>

<file path=ppt/slides/slide1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E29E8C-EB51-8C4E-692A-196B1F890C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B38A409-FA54-C856-7F3A-DDED720A99DD}"/>
              </a:ext>
            </a:extLst>
          </p:cNvPr>
          <p:cNvSpPr/>
          <p:nvPr/>
        </p:nvSpPr>
        <p:spPr>
          <a:xfrm>
            <a:off x="1" y="3041602"/>
            <a:ext cx="12191999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Toi Qui sommeilles 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ترنيمة آهْ يَا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نَايِمْ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، فِي الْقُبُورِ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8ED55B41-B86F-6B11-7630-45478DD3D2A6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8" name="ZoneTexte 7">
              <a:hlinkClick r:id="rId2" action="ppaction://hlinksldjump"/>
              <a:extLst>
                <a:ext uri="{FF2B5EF4-FFF2-40B4-BE49-F238E27FC236}">
                  <a16:creationId xmlns:a16="http://schemas.microsoft.com/office/drawing/2014/main" id="{22ABB09C-7D4F-46D3-5B45-1B406637786E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9" name="Groupe 8">
              <a:extLst>
                <a:ext uri="{FF2B5EF4-FFF2-40B4-BE49-F238E27FC236}">
                  <a16:creationId xmlns:a16="http://schemas.microsoft.com/office/drawing/2014/main" id="{2FC0EB19-A252-3429-D9EE-45022C063069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8EB7F279-F70C-5BC1-594C-82B5E1E49B49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11" name="ZoneTexte 10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F94C0F51-C548-7A4D-5077-D8D165E80D97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EDE8C785-E9E5-F689-FC27-06DFA8AB9917}"/>
              </a:ext>
            </a:extLst>
          </p:cNvPr>
          <p:cNvSpPr/>
          <p:nvPr/>
        </p:nvSpPr>
        <p:spPr>
          <a:xfrm>
            <a:off x="0" y="983630"/>
            <a:ext cx="121920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Samedi Saint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سبت النور</a:t>
            </a:r>
          </a:p>
        </p:txBody>
      </p:sp>
    </p:spTree>
    <p:extLst>
      <p:ext uri="{BB962C8B-B14F-4D97-AF65-F5344CB8AC3E}">
        <p14:creationId xmlns:p14="http://schemas.microsoft.com/office/powerpoint/2010/main" val="3769714707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مَلِكَ السَّلَامِ،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أَعْطِنَا سَلامَكَ،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قَرِّرْ لَنَا سَلامَكَ،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وَاغْفِرْ لَنَا خَطَايَانَا.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384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ouro `nte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]hiryny @ moi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nan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`ntekhiryny @ cemni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nan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`ntekhiryny @ ,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 nennobi nan `ebol.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75520" y="3717033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Toi, Roi de la paix,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Ta paix, donne-la nous,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</a:t>
            </a:r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ccorde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-nous Ta paix,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remets nos péchés.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3EAA845-B465-B7CF-50DB-C300D745400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1E34637-1E75-B943-2973-BF6AE2951B9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3441994"/>
      </p:ext>
    </p:extLst>
  </p:cSld>
  <p:clrMapOvr>
    <a:masterClrMapping/>
  </p:clrMapOvr>
</p:sld>
</file>

<file path=ppt/slides/slide1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A1C9BE-FEE0-A79E-285A-159B094E3A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3DCC5DA-FECD-7AAD-C49C-819C3E9ED4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808929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lang="ar-EG" sz="3700" b="1" kern="1200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lang="ar-EG" sz="3700" b="1" kern="1200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lang="ar-EG" sz="3700" b="1" kern="1200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lang="ar-EG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Ils T’ont crucifié les traitres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Doux, Tu pardonnais leurs torts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Vite, lève-Toi ô Maître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ont dit que Tu es mort.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1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يَوْمَ صَلْبِكَ قَدْ صُمْتَ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فِي هُدُوءٍ وَثَبَاتٍ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قُمْ سَرِيعاً يَا حَبِيبَنَا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الأَعَادِي قَالُوا مَاتَ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4C822293-6A22-C8AF-2FA8-7852209D067F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B912CDED-4B60-B954-5F38-D5D8C153B4A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AD92AB75-AE18-D5E4-4C2C-4D61165412A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2D7F7516-A47C-4F1D-BA7B-581BCA1A09FB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E170112C-9EDE-D24E-AC91-701D6DDA2B93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33762369"/>
      </p:ext>
    </p:extLst>
  </p:cSld>
  <p:clrMapOvr>
    <a:masterClrMapping/>
  </p:clrMapOvr>
</p:sld>
</file>

<file path=ppt/slides/slide1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65AA9B-2BFE-E3B9-3763-0C59FA7B2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60C72F8-0512-219D-9919-CB80062CA0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071112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Ceux qui peinent Te réclament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Vois leurs mains tendues vers Toi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Car Toi seul guéris leurs âmes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Oui, Tu es l’unique Roi.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2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الْمُصَابُونَ فِي انْتِظَارِكَ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وَالْحَزَانَى يَطْلُبُوكَ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مَا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لَنَا غَيْرُكَ مُعَزِّى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مَا لَنَا غَيْرُكَ مُلُوكٌ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6C98A320-B6E9-F556-806D-B8A0A7110CF8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E9D1BA4-CFBD-4A2B-5694-44CC06606AC0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5E8F3523-FE59-7BDC-EE47-4545552EFFF8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B6B8B699-AE94-8F5C-B2E5-1EB01EC7F4E1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25ED174A-39EF-BC41-5B0D-ED95328A830A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7246397"/>
      </p:ext>
    </p:extLst>
  </p:cSld>
  <p:clrMapOvr>
    <a:masterClrMapping/>
  </p:clrMapOvr>
</p:sld>
</file>

<file path=ppt/slides/slide1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45628E-7657-082F-CF7B-2A0DCE9A9F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2CE23B2-1744-0E4C-DDE4-0A42C7D3FA4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8449026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Lève-toi et vois, Lazare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Celui Qui t’a relevé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C’est Jésus, le Dieu de gloire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Sur la Croix, ils L’ont cloué.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3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يَا لِعَازَرُ قُمْ تَعَالَى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وَانْظُرِ الآمِرَ الْعَجِيبَ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يَسُوعُ الَّذِى أَقَامَكَ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ز امَاتُوهُ عَ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الصَّلِيبِ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E3CA50AC-5FE0-8E34-D54C-D3247BAC9705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0621EAAC-4141-19F2-32C7-98262DDE892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2770BA63-6352-7E6F-E3E2-83761EEAED29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50BAF4B4-8C2A-E82A-00FC-AC4D2C6D5347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F44260E8-DDD6-45C2-D239-CCAA220E901F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20302943"/>
      </p:ext>
    </p:extLst>
  </p:cSld>
  <p:clrMapOvr>
    <a:masterClrMapping/>
  </p:clrMapOvr>
</p:sld>
</file>

<file path=ppt/slides/slide1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5112DE-4BCD-F297-CAD0-616915A65E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DB15455-2C2A-9DAE-4C65-791069EC3E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9001989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C’est David qui le déclare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n’ai pas vu corruption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affirme, il faut le croire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 mort est sommeil profond.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4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قَالَ عَنِّي النَّبِي دَاوُدُ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انِّي لَمْ أَرَى فَسَادً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مُتَأَكِّدٌ بِأَنَّ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مَوْتِي يُشْبِهُ الرُّقَادَ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AFCB6E23-8E9C-914B-4A5E-6BFBB0283E11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4F7FD7B-522E-074A-5722-E8A806C3056D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39EEB41A-AFFA-E9A8-CD2D-56062CDB909E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452F591E-8294-CE5A-E3ED-F6F4C9FE93E0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BC22248E-5A86-1E3E-AE7D-0A3B44107F10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23150058"/>
      </p:ext>
    </p:extLst>
  </p:cSld>
  <p:clrMapOvr>
    <a:masterClrMapping/>
  </p:clrMapOvr>
</p:sld>
</file>

<file path=ppt/slides/slide1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8E550D-262E-C1A3-CAE4-35EA49AF57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1365B21-E2C4-9D7F-1349-F813895F4F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2269660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Je reviens, vivant, victoire !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ravir tous les croyants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Vers le trône de ma gloire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Entouré de saints fervents.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5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انَا حَيٌّ انَا آتِي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لِاخْتِطَافِ الْمُؤْمِنِينَ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إِلَى عَرْشِي إِلَى مَجْدِي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حَيْثُ كُلُّ الْقِدِّيسِينَ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07459F11-D2B9-8881-46E0-B0014EF4B0A2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7914937-A007-199C-4E06-39D9465D0AD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2A72FD30-9C11-70DE-F9AD-1861A7A0284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ABC225C1-4B49-F830-D7B0-AFBACF41819F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2233F3B8-9DE5-DF60-E763-1822912D91BD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22445538"/>
      </p:ext>
    </p:extLst>
  </p:cSld>
  <p:clrMapOvr>
    <a:masterClrMapping/>
  </p:clrMapOvr>
</p:sld>
</file>

<file path=ppt/slides/slide1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EEB8C7-E3A8-B5DA-FCE4-762C49BE00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437A1FC-356E-DE8B-AF69-5038DEF5A6E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7601867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J’essuierai toujours les larmes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Des yeux de tous les croyants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servir, sauver vos âmes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reviens mes chers enfants.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6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وَسَأَمْسَحُ كُلَّ دَمْعَةٍ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مِنْ عُيُونِ الْمُؤْمِنِينَ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وَأَتَمَنْطَقُ وَأَخْدِمُكُمْ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يَا أَوْلَادِي الْغَالِبِينَ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708019B4-015E-AC9E-F136-F203A33F332D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F57A5D8-89B4-6D16-56AE-A75142AA8A9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9CFB5CC0-61FF-AE87-7E6F-6ED2221820D7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CFC9216E-5B87-2BFA-44FC-186ED8093FA7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B7860445-A319-876F-DA66-8E727E8EA060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0305389"/>
      </p:ext>
    </p:extLst>
  </p:cSld>
  <p:clrMapOvr>
    <a:masterClrMapping/>
  </p:clrMapOvr>
</p:sld>
</file>

<file path=ppt/slides/slide1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DB0FA5-465E-D0D7-BD81-6362E3EBA4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36EA058-954F-E63F-3389-30FE9A35AF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2780731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Oui, en Toi nos âmes espèrent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 dans les tombeaux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Lève-Toi, reviens, éclaire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Ne nous oublie pas, Très-Haut.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7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اشْتَاقَتْ نُفُوسُنَا حُلَا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اهْ يَا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نَايِمْ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فِي اللُّحُودِ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يَا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تُرَى تَقُومُ وَتَرْجِعُ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امْ إِلَيْنَا لَا تَعُودُ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D8C12797-D0D8-2911-93AF-C3CDC58E4148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F5B90EA-712E-B1D2-4647-82F22BDC5095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ED0697EF-C19A-CB28-9444-80D73A1C114B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7433719E-0E07-8624-6626-ABD6EFAC18C8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03418F7F-8808-981F-1A49-B7E32741BD79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0329940"/>
      </p:ext>
    </p:extLst>
  </p:cSld>
  <p:clrMapOvr>
    <a:masterClrMapping/>
  </p:clrMapOvr>
</p:sld>
</file>

<file path=ppt/slides/slide1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27389-AA8B-E38C-59D5-A62755B2D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84265BA-2C25-5263-19B6-B048D31C42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8155587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Tout est accompli sur terre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C’est ainsi qu’il est écrit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ma mort sur le Calvaire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Nul Salut, Espoir ou Vie.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8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لِقَدْ تَمَّمْتُ عَمَلِي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مِثْلَمَا قَالَ الْكِتَابُ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انَّ خَلَاصَكُمْ لَا يَكْمُلُ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دُونَ مَوْتٍ وَعَذَابٍ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7E22F596-447A-E223-67BE-466E690E9D06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A1BD68D8-6A2E-5D61-D665-CDF0EE5EB04A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001492BB-E7AA-D8CF-C9A0-CDD19CFD59B7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C00C070A-137F-7326-3FD6-8775D24D227B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D5089711-DCEB-B987-E83D-8F24B42DFF39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90990361"/>
      </p:ext>
    </p:extLst>
  </p:cSld>
  <p:clrMapOvr>
    <a:masterClrMapping/>
  </p:clrMapOvr>
</p:sld>
</file>

<file path=ppt/slides/slide1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4BBC03-2594-97A3-73EC-29EF6C4649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A0EE608-7351-A827-03E6-E5F45C6817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3112364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Plus de peur, paix dans nos âmes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tourments sont achevés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J’ai vaincu Satan l’infâme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Vite, je me lèverai.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9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فَلْنَتْرُكْ كُلَّ الْمَخَاوِفِ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وَلْنَزُحْ كُلَّ الْهُمُومِ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فَقَدْ غَلَبْتُ خَصْمِي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وَسَرِيعاً سَأَقُومُ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E7F424C-5986-8456-8D5A-1530ECD33695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1EB2913-CDE8-D71E-1151-6BA91BEA790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1A10AA01-05EC-BE20-D76C-849EF1894CDF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386CF8EE-7E57-C730-AA0D-7242A5E819E8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32E625BF-93AD-1AC2-30D5-314D26A4CEED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00230342"/>
      </p:ext>
    </p:extLst>
  </p:cSld>
  <p:clrMapOvr>
    <a:masterClrMapping/>
  </p:clrMapOvr>
</p:sld>
</file>

<file path=ppt/slides/slide1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9D5C1B-C0E8-A79F-3685-28B2E01DEF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73599E93-23FE-2B92-7183-5EF3958E90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8059090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dors, Toi Qui sommeilles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les tombes, nuit et jour,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Es-Tu mort, ou bien Tu veilles ?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Je vis pour tous les temps.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kumimoji="0" lang="fr-FR" sz="3700" b="1" i="0" u="sng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kumimoji="0" lang="fr-FR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آهْ يَا </a:t>
                      </a:r>
                      <a:r>
                        <a:rPr kumimoji="0" lang="ar-EG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نَايِمْ</a:t>
                      </a: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فِي الْقُبُورِ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آنْتَ حَيٌّ وَلَا مَيِّتٌ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؟ </a:t>
                      </a:r>
                    </a:p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انَا حَيٌّ لِلدُّهُورِ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.</a:t>
                      </a:r>
                      <a:endParaRPr kumimoji="0" lang="ar-EG" sz="37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Et le Crucifié se lève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Roi de paix, ressuscité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Christ détruit le mal, l’achève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Alléluia, libéré !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10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- قَامَ مَثْقُوبَ الأَيَادِي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قَامَ رَئِيسُ السَّلَامِ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قَامَ وَكَادَ الأَعَادِي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هَلِّيلُويَا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الرَّبُّ قَامَ.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D6BDF01D-8FAB-185B-553D-2F281D1C57EB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6E9936E7-5631-D8EA-EE72-28FEADB0D3BA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EC27742C-9D55-02CE-7321-253411DCDFBD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8E5157D0-ACEB-2FC8-7B46-87E9DA6C3F6C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Toi Qui sommeilles - 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ترنيمة آهْ يَا </a:t>
                </a:r>
                <a:r>
                  <a:rPr lang="ar-EG" sz="2000" dirty="0" err="1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نَايِمْ</a:t>
                </a:r>
                <a:r>
                  <a:rPr lang="ar-EG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، فِي الْقُبُورِ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23EEFE08-CBD8-B5F0-B5CD-1E7BD19D7997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75815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اِفْرَحِي يَا وَالِدَةَ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ٱلْإِلَهِ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ٱلْعَذْرَاءَ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أَنْتَ يَا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ٱللّٰهُ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يَجِبُ لَكَ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ٱلتَّسْبِيحُ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صِهْيَوْنَ، وَتُوفَىٰ لَكَ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ٱلنُّذُورُ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أُورُشَلِيمَ، وَنُعَظِّمُكِ.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5360" y="332657"/>
            <a:ext cx="6336704" cy="36629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Par;ene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N;ok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`V} `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fersau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nak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pijw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Ciwn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eu`e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]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nak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nhaneu,y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Ieroucalym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ce </a:t>
            </a:r>
            <a:r>
              <a:rPr lang="fr-FR" sz="3867" dirty="0" err="1">
                <a:solidFill>
                  <a:prstClr val="white"/>
                </a:solidFill>
                <a:latin typeface="CS Avva Shenouda" pitchFamily="34" charset="0"/>
              </a:rPr>
              <a:t>megalinomen</a:t>
            </a:r>
            <a:r>
              <a:rPr lang="fr-FR" sz="38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43339" y="3825041"/>
            <a:ext cx="11885363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Réjouis-toi ô mère de Dieu la Vierge,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À Toi est due ô Dieu la louange dans Sion,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pour Toi le vœu est acquitté à Jérusalem, </a:t>
            </a:r>
          </a:p>
          <a:p>
            <a:pPr algn="ctr" defTabSz="1219170"/>
            <a:r>
              <a:rPr lang="fr-FR" sz="4000" b="1" dirty="0">
                <a:solidFill>
                  <a:prstClr val="white"/>
                </a:solidFill>
                <a:latin typeface="Book Antiqua" pitchFamily="18" charset="0"/>
              </a:rPr>
              <a:t>et nous t’exaltons.</a:t>
            </a:r>
            <a:endParaRPr lang="fr-FR" sz="4267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765D89A-8A4F-D05A-66FC-D2E944EF285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3953370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فَرِّقْ أَعْدَاءَ، الكَنِيسَةِ،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وَحِصْنَهَا،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فَلا تَتَزَعْزَعَ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</a:p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إِلَى الأَبَدِ.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¿ Jwr `ebol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`nnijaji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nte }ek`klyci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aricobt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`eroc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nneckim sa `eneh.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75520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chasse les ennemis,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Les ennemis de l’Église,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Aussi fortifie-la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Jamais, ne s’ébranlera.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99D1474-83FF-F3B9-4777-90E8F2DF414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D71943C8-751A-8144-E90B-6B0F2A3949C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431576"/>
      </p:ext>
    </p:extLst>
  </p:cSld>
  <p:clrMapOvr>
    <a:masterClrMapping/>
  </p:clrMapOvr>
</p:sld>
</file>

<file path=ppt/slides/slide1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E9FDB-FCF7-9246-E34F-BC85578700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4B6B039-2FF3-7C4B-ED30-1339C58F1148}"/>
              </a:ext>
            </a:extLst>
          </p:cNvPr>
          <p:cNvSpPr/>
          <p:nvPr/>
        </p:nvSpPr>
        <p:spPr>
          <a:xfrm>
            <a:off x="0" y="3151939"/>
            <a:ext cx="12192000" cy="258532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</a:t>
            </a: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a=l.</a:t>
            </a:r>
            <a:endParaRPr kumimoji="0" lang="fr-F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A93EF598-FF4D-D957-486F-FF206F84899A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BBC3386A-EB01-E89B-1F7F-658C3492D8A5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6" name="Groupe 5">
              <a:extLst>
                <a:ext uri="{FF2B5EF4-FFF2-40B4-BE49-F238E27FC236}">
                  <a16:creationId xmlns:a16="http://schemas.microsoft.com/office/drawing/2014/main" id="{5F94E67D-41D9-4776-547F-016C39FB3688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7" name="ZoneTexte 6">
                <a:extLst>
                  <a:ext uri="{FF2B5EF4-FFF2-40B4-BE49-F238E27FC236}">
                    <a16:creationId xmlns:a16="http://schemas.microsoft.com/office/drawing/2014/main" id="{F4B70AEA-074F-D9E3-C5F5-7936801E4E13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myn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@ =a=l.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Avva Shenouda" panose="020B7200000000000000" pitchFamily="34" charset="0"/>
                </a:endParaRPr>
              </a:p>
            </p:txBody>
          </p:sp>
          <p:sp>
            <p:nvSpPr>
              <p:cNvPr id="11" name="ZoneTexte 10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83540C02-CA87-BA82-0698-9D876B4BF600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2440F103-4702-DAEE-EF3F-B136D7A0A722}"/>
              </a:ext>
            </a:extLst>
          </p:cNvPr>
          <p:cNvSpPr/>
          <p:nvPr/>
        </p:nvSpPr>
        <p:spPr>
          <a:xfrm>
            <a:off x="0" y="983630"/>
            <a:ext cx="121920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Samedi Saint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سبت النور</a:t>
            </a:r>
          </a:p>
        </p:txBody>
      </p:sp>
      <p:sp>
        <p:nvSpPr>
          <p:cNvPr id="8" name="Rectangle 7">
            <a:hlinkClick r:id="rId4" action="ppaction://hlinksldjump"/>
            <a:extLst>
              <a:ext uri="{FF2B5EF4-FFF2-40B4-BE49-F238E27FC236}">
                <a16:creationId xmlns:a16="http://schemas.microsoft.com/office/drawing/2014/main" id="{0087109E-19B7-8F16-79A0-3BF7A37B7F21}"/>
              </a:ext>
            </a:extLst>
          </p:cNvPr>
          <p:cNvSpPr/>
          <p:nvPr/>
        </p:nvSpPr>
        <p:spPr>
          <a:xfrm>
            <a:off x="9085005" y="5722372"/>
            <a:ext cx="3057832" cy="66560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P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{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oic</a:t>
            </a:r>
            <a:r>
              <a:rPr lang="fr-FR" sz="2400" dirty="0">
                <a:solidFill>
                  <a:prstClr val="white"/>
                </a:solidFill>
                <a:latin typeface="CS New Athanasius" panose="020B0500000000000000" pitchFamily="34" charset="0"/>
              </a:rPr>
              <a:t> `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p{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oic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 `p{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oic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5869925"/>
      </p:ext>
    </p:extLst>
  </p:cSld>
  <p:clrMapOvr>
    <a:masterClrMapping/>
  </p:clrMapOvr>
</p:sld>
</file>

<file path=ppt/slides/slide1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519D4B-022B-83F6-CF56-4FF5E2A2BF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7D0E40F-8649-D57C-B2E6-9C1DE394E1B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803220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1C08291-7AB7-08EE-81E1-708834BD2EDD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3" action="ppaction://hlinksldjump"/>
              <a:extLst>
                <a:ext uri="{FF2B5EF4-FFF2-40B4-BE49-F238E27FC236}">
                  <a16:creationId xmlns:a16="http://schemas.microsoft.com/office/drawing/2014/main" id="{C7D28C78-9A06-F600-06A0-F02459E36F38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66F09A0B-AD0B-B856-5FEF-938633F24525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DB91EDFE-9EF8-4251-19A6-84F9DDCF66AD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myn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@ =a=l.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Avva Shenouda" panose="020B7200000000000000" pitchFamily="34" charset="0"/>
                </a:endParaRPr>
              </a:p>
            </p:txBody>
          </p:sp>
          <p:sp>
            <p:nvSpPr>
              <p:cNvPr id="7" name="ZoneTexte 6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242BA384-09FC-0CB6-BF4F-85977ACD4885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  <p:sp>
        <p:nvSpPr>
          <p:cNvPr id="8" name="Rectangle 7">
            <a:hlinkClick r:id="rId5" action="ppaction://hlinksldjump"/>
            <a:extLst>
              <a:ext uri="{FF2B5EF4-FFF2-40B4-BE49-F238E27FC236}">
                <a16:creationId xmlns:a16="http://schemas.microsoft.com/office/drawing/2014/main" id="{5AAF560E-9066-4BD9-82F6-BEF6A510D248}"/>
              </a:ext>
            </a:extLst>
          </p:cNvPr>
          <p:cNvSpPr/>
          <p:nvPr/>
        </p:nvSpPr>
        <p:spPr>
          <a:xfrm>
            <a:off x="9085005" y="5722372"/>
            <a:ext cx="3057832" cy="66560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P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{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oic</a:t>
            </a:r>
            <a:r>
              <a:rPr lang="fr-FR" sz="2400" dirty="0">
                <a:solidFill>
                  <a:prstClr val="white"/>
                </a:solidFill>
                <a:latin typeface="CS New Athanasius" panose="020B0500000000000000" pitchFamily="34" charset="0"/>
              </a:rPr>
              <a:t> `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p{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oic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 `p{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New Athanasius" panose="020B0500000000000000" pitchFamily="34" charset="0"/>
                <a:ea typeface="+mn-ea"/>
                <a:cs typeface="+mn-cs"/>
              </a:rPr>
              <a:t>oic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3673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0D8D3D-3A1C-F2E0-D875-63F1B9E003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0F2CF05-869A-B38F-83CD-81E962C5B6E0}"/>
              </a:ext>
            </a:extLst>
          </p:cNvPr>
          <p:cNvSpPr/>
          <p:nvPr/>
        </p:nvSpPr>
        <p:spPr>
          <a:xfrm>
            <a:off x="6864085" y="340592"/>
            <a:ext cx="5164616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4267" b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kumimoji="0" lang="ar-EG" sz="4267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الَّذِي صُلِبَ عَلَى </a:t>
            </a:r>
            <a:r>
              <a:rPr kumimoji="0" lang="ar-EG" sz="4267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ٱلصَّلِيبِ</a:t>
            </a:r>
            <a:r>
              <a:rPr kumimoji="0" lang="ar-EG" sz="4267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، أَسْحَقَ </a:t>
            </a:r>
            <a:r>
              <a:rPr kumimoji="0" lang="ar-EG" sz="4267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ٱلشَّيْطَانَ</a:t>
            </a:r>
            <a:r>
              <a:rPr kumimoji="0" lang="ar-EG" sz="4267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 تَحْتَ أَقْدَامِنَا.</a:t>
            </a:r>
            <a:endParaRPr kumimoji="0" lang="fr-FR" sz="4267" b="0" i="1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Arial" panose="020B0604020202020204" pitchFamily="34" charset="0"/>
            </a:endParaRPr>
          </a:p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ar-EG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خَلَّصَنَا </a:t>
            </a:r>
            <a:r>
              <a:rPr kumimoji="0" lang="ar-EG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وَٱرْحَمْنَا</a:t>
            </a:r>
            <a:r>
              <a:rPr kumimoji="0" lang="ar-EG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 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F7572CF-9D40-BC3C-A648-A6DE1240BCE9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Tenws</a:t>
            </a:r>
            <a:r>
              <a:rPr kumimoji="0" lang="fr-FR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`</a:t>
            </a:r>
            <a:r>
              <a:rPr kumimoji="0" lang="fr-FR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ebol</a:t>
            </a:r>
            <a:r>
              <a:rPr kumimoji="0" lang="fr-FR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enjw</a:t>
            </a:r>
            <a:r>
              <a:rPr kumimoji="0" lang="fr-FR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`mmoc @ je </a:t>
            </a:r>
            <a:r>
              <a:rPr kumimoji="0" lang="fr-FR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`w Pen¡ I=y=c P</a:t>
            </a:r>
            <a:r>
              <a:rPr kumimoji="0" lang="fr-FR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=,=c @ </a:t>
            </a:r>
            <a:r>
              <a:rPr kumimoji="0" lang="fr-FR" sz="3200" b="0" i="1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Vyetauasf </a:t>
            </a:r>
            <a:r>
              <a:rPr kumimoji="0" lang="fr-FR" sz="3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3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ePi</a:t>
            </a:r>
            <a:r>
              <a:rPr kumimoji="0" lang="fr-FR" sz="3200" b="0" i="1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3200" b="0" i="1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ctauroc @ ek</a:t>
            </a:r>
            <a:r>
              <a:rPr kumimoji="0" lang="fr-FR" sz="3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`eqomqem</a:t>
            </a:r>
            <a:r>
              <a:rPr kumimoji="0" lang="fr-FR" sz="3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`m</a:t>
            </a:r>
            <a:r>
              <a:rPr kumimoji="0" lang="fr-FR" sz="3200" b="0" i="1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`pcatanac @ capecyt </a:t>
            </a:r>
            <a:r>
              <a:rPr kumimoji="0" lang="fr-FR" sz="3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3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nnen</a:t>
            </a:r>
            <a:r>
              <a:rPr kumimoji="0" lang="fr-FR" sz="3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[</a:t>
            </a:r>
            <a:r>
              <a:rPr kumimoji="0" lang="fr-FR" sz="3200" b="0" i="1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alauj</a:t>
            </a:r>
            <a:r>
              <a:rPr kumimoji="0" lang="fr-FR" sz="3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. </a:t>
            </a:r>
            <a:br>
              <a:rPr kumimoji="0" lang="fr-FR" sz="32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</a:br>
            <a:r>
              <a:rPr kumimoji="0" lang="fi-FI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Cw] `mmon ouoh nai nan.</a:t>
            </a:r>
            <a:endParaRPr kumimoji="0" lang="fr-FR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98B8465-39DA-6AD1-4AEC-79333760BED0}"/>
              </a:ext>
            </a:extLst>
          </p:cNvPr>
          <p:cNvSpPr/>
          <p:nvPr/>
        </p:nvSpPr>
        <p:spPr>
          <a:xfrm>
            <a:off x="1199456" y="3988584"/>
            <a:ext cx="9025003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Nous clamons en disant : ô notre Seigneur Jésus-Christ : </a:t>
            </a:r>
            <a:r>
              <a:rPr kumimoji="0" lang="fr-FR" sz="3200" b="1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Celui Qui a été crucifié sur la Croix, écrase Satan sous nos pieds.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Sauve-nous et aie pitié de nous. </a:t>
            </a:r>
          </a:p>
        </p:txBody>
      </p:sp>
      <p:sp>
        <p:nvSpPr>
          <p:cNvPr id="2" name="Rectangle 1">
            <a:hlinkClick r:id="rId3" action="ppaction://hlinksldjump"/>
            <a:extLst>
              <a:ext uri="{FF2B5EF4-FFF2-40B4-BE49-F238E27FC236}">
                <a16:creationId xmlns:a16="http://schemas.microsoft.com/office/drawing/2014/main" id="{F07BC327-B02E-142B-F062-7988C0DDB444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[i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DF9AA7F8-0CDC-A932-6665-9F4D64FCBF2B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4" action="ppaction://hlinksldjump"/>
              <a:extLst>
                <a:ext uri="{FF2B5EF4-FFF2-40B4-BE49-F238E27FC236}">
                  <a16:creationId xmlns:a16="http://schemas.microsoft.com/office/drawing/2014/main" id="{531BAAA4-3B20-B34E-0931-7DE3750E1455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8" name="Groupe 7">
              <a:extLst>
                <a:ext uri="{FF2B5EF4-FFF2-40B4-BE49-F238E27FC236}">
                  <a16:creationId xmlns:a16="http://schemas.microsoft.com/office/drawing/2014/main" id="{3E2EFB57-92B2-224E-10A5-7DB9BD0CC1CE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1" name="ZoneTexte 10">
                <a:extLst>
                  <a:ext uri="{FF2B5EF4-FFF2-40B4-BE49-F238E27FC236}">
                    <a16:creationId xmlns:a16="http://schemas.microsoft.com/office/drawing/2014/main" id="{079E4AE8-8486-22D4-15BE-85BE04569DD1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myn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@ =a=l.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Avva Shenouda" panose="020B7200000000000000" pitchFamily="34" charset="0"/>
                </a:endParaRPr>
              </a:p>
            </p:txBody>
          </p:sp>
          <p:sp>
            <p:nvSpPr>
              <p:cNvPr id="13" name="ZoneTexte 12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99D49565-6A8A-EBCD-538F-D1DB62DBF628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6292940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BD9011-399F-F4B6-FE9F-19CDBC90DB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129FE07-62D3-2A13-077A-6DD31FC6B41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9873341"/>
              </p:ext>
            </p:extLst>
          </p:nvPr>
        </p:nvGraphicFramePr>
        <p:xfrm>
          <a:off x="226824" y="135349"/>
          <a:ext cx="11738353" cy="585732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05312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932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5888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2A01B98-2CD6-74C4-5CB9-A4665E43EBC7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3" action="ppaction://hlinksldjump"/>
              <a:extLst>
                <a:ext uri="{FF2B5EF4-FFF2-40B4-BE49-F238E27FC236}">
                  <a16:creationId xmlns:a16="http://schemas.microsoft.com/office/drawing/2014/main" id="{ACC92CD4-EFA6-F627-34FA-044F01D56880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BAFC009C-8484-7D07-61C3-A76FAA8864D3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76FA6EA4-F309-48CC-6AFC-19D8682DD5B6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 err="1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 err="1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myn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@ =a=l.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Avva Shenouda" panose="020B7200000000000000" pitchFamily="34" charset="0"/>
                </a:endParaRPr>
              </a:p>
            </p:txBody>
          </p:sp>
          <p:sp>
            <p:nvSpPr>
              <p:cNvPr id="7" name="ZoneTexte 6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788D22A1-31AE-8E4A-7C0A-4A6C9DFF6D24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51555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14F082-6636-8537-9755-996AFD0E17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D6B399C-E6FF-138B-3FA3-91AE284621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83094D83-D91C-BDC1-45E9-A7FE29824D6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A8B9C83D-967F-F1AC-E5BC-25186115F06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3506809"/>
      </p:ext>
    </p:extLst>
  </p:cSld>
  <p:clrMapOvr>
    <a:masterClrMapping/>
  </p:clrMapOvr>
</p:sld>
</file>

<file path=ppt/slides/slide1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68233-182A-063C-B74D-19338654F5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D4ACE1DF-2B40-080F-94EF-134C84000C7B}"/>
              </a:ext>
            </a:extLst>
          </p:cNvPr>
          <p:cNvSpPr/>
          <p:nvPr/>
        </p:nvSpPr>
        <p:spPr>
          <a:xfrm>
            <a:off x="0" y="3151939"/>
            <a:ext cx="12192000" cy="258532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  <a:p>
            <a:pPr lvl="0" algn="ctr" defTabSz="1219170">
              <a:defRPr/>
            </a:pPr>
            <a:r>
              <a:rPr lang="fr-FR" sz="54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5400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5400" dirty="0">
                <a:solidFill>
                  <a:prstClr val="white"/>
                </a:solidFill>
                <a:latin typeface="CS New Athanasius" panose="020B0500000000000000" pitchFamily="34" charset="0"/>
              </a:rPr>
              <a:t>{</a:t>
            </a:r>
            <a:r>
              <a:rPr lang="fr-FR" sz="5400" dirty="0" err="1">
                <a:solidFill>
                  <a:prstClr val="white"/>
                </a:solidFill>
                <a:latin typeface="CS New Athanasius" panose="020B0500000000000000" pitchFamily="34" charset="0"/>
              </a:rPr>
              <a:t>oic</a:t>
            </a:r>
            <a:r>
              <a:rPr lang="fr-FR" sz="5400" dirty="0">
                <a:solidFill>
                  <a:prstClr val="white"/>
                </a:solidFill>
                <a:latin typeface="CS New Athanasius" panose="020B0500000000000000" pitchFamily="34" charset="0"/>
              </a:rPr>
              <a:t> `p{</a:t>
            </a:r>
            <a:r>
              <a:rPr lang="fr-FR" sz="5400" dirty="0" err="1">
                <a:solidFill>
                  <a:prstClr val="white"/>
                </a:solidFill>
                <a:latin typeface="CS New Athanasius" panose="020B0500000000000000" pitchFamily="34" charset="0"/>
              </a:rPr>
              <a:t>oic</a:t>
            </a:r>
            <a:r>
              <a:rPr lang="fr-FR" sz="5400" dirty="0">
                <a:solidFill>
                  <a:prstClr val="white"/>
                </a:solidFill>
                <a:latin typeface="CS New Athanasius" panose="020B0500000000000000" pitchFamily="34" charset="0"/>
              </a:rPr>
              <a:t> `p{</a:t>
            </a:r>
            <a:r>
              <a:rPr lang="fr-FR" sz="5400" dirty="0" err="1">
                <a:solidFill>
                  <a:prstClr val="white"/>
                </a:solidFill>
                <a:latin typeface="CS New Athanasius" panose="020B0500000000000000" pitchFamily="34" charset="0"/>
              </a:rPr>
              <a:t>oic</a:t>
            </a:r>
            <a:endParaRPr kumimoji="0" lang="fr-F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02F9CD26-A649-18A3-BEFE-A68DE742D924}"/>
              </a:ext>
            </a:extLst>
          </p:cNvPr>
          <p:cNvSpPr/>
          <p:nvPr/>
        </p:nvSpPr>
        <p:spPr>
          <a:xfrm>
            <a:off x="0" y="983630"/>
            <a:ext cx="121920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Samedi Saint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سبت النور</a:t>
            </a:r>
          </a:p>
        </p:txBody>
      </p:sp>
      <p:sp>
        <p:nvSpPr>
          <p:cNvPr id="5" name="Rectangle 4">
            <a:hlinkClick r:id="rId2" action="ppaction://hlinksldjump"/>
            <a:extLst>
              <a:ext uri="{FF2B5EF4-FFF2-40B4-BE49-F238E27FC236}">
                <a16:creationId xmlns:a16="http://schemas.microsoft.com/office/drawing/2014/main" id="{BC50F523-8B00-1A7F-1D44-8962880AD586}"/>
              </a:ext>
            </a:extLst>
          </p:cNvPr>
          <p:cNvSpPr/>
          <p:nvPr/>
        </p:nvSpPr>
        <p:spPr>
          <a:xfrm>
            <a:off x="9016181" y="5643716"/>
            <a:ext cx="3057832" cy="66560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B1D8EB53-98AC-928D-8745-E49E252BBF95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9" name="ZoneTexte 8">
              <a:hlinkClick r:id="rId3" action="ppaction://hlinksldjump"/>
              <a:extLst>
                <a:ext uri="{FF2B5EF4-FFF2-40B4-BE49-F238E27FC236}">
                  <a16:creationId xmlns:a16="http://schemas.microsoft.com/office/drawing/2014/main" id="{4495F8AA-52DC-2F13-FD6B-9971BE67E091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10" name="Groupe 9">
              <a:extLst>
                <a:ext uri="{FF2B5EF4-FFF2-40B4-BE49-F238E27FC236}">
                  <a16:creationId xmlns:a16="http://schemas.microsoft.com/office/drawing/2014/main" id="{DBB6511F-C430-DF30-233D-18B025289A40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3" name="ZoneTexte 12">
                <a:extLst>
                  <a:ext uri="{FF2B5EF4-FFF2-40B4-BE49-F238E27FC236}">
                    <a16:creationId xmlns:a16="http://schemas.microsoft.com/office/drawing/2014/main" id="{E0ED9D7E-3A1E-C547-3DBD-41348366BA86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New Athanasius" panose="020B0500000000000000" pitchFamily="34" charset="0"/>
                </a:endParaRPr>
              </a:p>
            </p:txBody>
          </p:sp>
          <p:sp>
            <p:nvSpPr>
              <p:cNvPr id="14" name="ZoneTexte 13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1DD6931D-C0A7-FA1B-8A7D-6A7ED2828F1D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22518964"/>
      </p:ext>
    </p:extLst>
  </p:cSld>
  <p:clrMapOvr>
    <a:masterClrMapping/>
  </p:clrMapOvr>
</p:sld>
</file>

<file path=ppt/slides/slide1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557F5D-7BA8-48AA-7AF4-C27EE6D52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C305A69-46C3-3E16-07FC-1019174E64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14904715"/>
              </p:ext>
            </p:extLst>
          </p:nvPr>
        </p:nvGraphicFramePr>
        <p:xfrm>
          <a:off x="226824" y="135350"/>
          <a:ext cx="11738353" cy="59588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85293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P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{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oic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`p{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oic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`p{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oic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icje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ekoi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`m`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vry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]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nourefmwout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aniIoudai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hitk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eou`mhau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qen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outebc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auhitebc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ejwk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hwc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de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eurwic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`e]`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sfw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je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hina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nteknahem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ny`etenoun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`m'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u,y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رب، يا رب، يا رب، ان كنت صرت مثل الأموات واليهود طرحوك في قبر وبختم ختموا عليك حتي يحرسوا المقبرة لكي تخلص نفوسنا.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5137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1102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Seigneur, Seigneur, Seigneur, si Tu es devenu comme les morts et que les juifs T'ont jeté au tombeau, et l'ont scellé avec un sceau pour garder le tombeau, c'est pour que Tu sauves nos âmes.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B9DDE6D-6F1E-474A-5014-E9B5227AB576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0DA44211-5E96-3223-826E-2512CE3201F4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E114FD2E-48D5-AA8D-BD2F-65A89DA20B0A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1" name="ZoneTexte 10">
                <a:extLst>
                  <a:ext uri="{FF2B5EF4-FFF2-40B4-BE49-F238E27FC236}">
                    <a16:creationId xmlns:a16="http://schemas.microsoft.com/office/drawing/2014/main" id="{8D10554C-A379-DE87-1B69-732C62EB556A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New Athanasius" panose="020B0500000000000000" pitchFamily="34" charset="0"/>
                </a:endParaRPr>
              </a:p>
            </p:txBody>
          </p:sp>
          <p:sp>
            <p:nvSpPr>
              <p:cNvPr id="12" name="ZoneTexte 11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B134FB0D-5C0E-D077-6B4B-2D3675B7EA61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  <p:sp>
        <p:nvSpPr>
          <p:cNvPr id="13" name="Rectangle 12">
            <a:hlinkClick r:id="rId4" action="ppaction://hlinksldjump"/>
            <a:extLst>
              <a:ext uri="{FF2B5EF4-FFF2-40B4-BE49-F238E27FC236}">
                <a16:creationId xmlns:a16="http://schemas.microsoft.com/office/drawing/2014/main" id="{AF19E52B-1B86-3B36-942B-9AF331E1918C}"/>
              </a:ext>
            </a:extLst>
          </p:cNvPr>
          <p:cNvSpPr/>
          <p:nvPr/>
        </p:nvSpPr>
        <p:spPr>
          <a:xfrm>
            <a:off x="9016181" y="5643716"/>
            <a:ext cx="3057832" cy="66560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</a:t>
            </a:r>
            <a:endParaRPr kumimoji="0" lang="fr-FR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9039640"/>
      </p:ext>
    </p:extLst>
  </p:cSld>
  <p:clrMapOvr>
    <a:masterClrMapping/>
  </p:clrMapOvr>
</p:sld>
</file>

<file path=ppt/slides/slide1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B3098A-7930-A84C-6F2B-CAA591D01D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FB73975-1F32-90F6-D069-E8D115A80FD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8053643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Doxa Patri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ke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Ui`w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ke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agi`w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Pneumati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ke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nun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ke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a`i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ke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ic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touc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e`wnac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twn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e`wnwn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amyn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المجد للآب والابن والروح القدس. الآن وكل اوان، وإلي دهر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الداهرين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آمين.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Père, au Fils et au Saint-Esprit, maintenant et toujours et pour les siècles des siècles amen.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7FB2411A-9F98-752A-2108-26B4C6629129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923F5E7F-CD87-119C-91C4-C694D9B024F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EA7D845F-4E7B-1004-3355-7D63ABF8400F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1" name="ZoneTexte 10">
                <a:extLst>
                  <a:ext uri="{FF2B5EF4-FFF2-40B4-BE49-F238E27FC236}">
                    <a16:creationId xmlns:a16="http://schemas.microsoft.com/office/drawing/2014/main" id="{6F0D6B2C-868B-F123-27C9-0A45995ADF7C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New Athanasius" panose="020B0500000000000000" pitchFamily="34" charset="0"/>
                </a:endParaRPr>
              </a:p>
            </p:txBody>
          </p:sp>
          <p:sp>
            <p:nvSpPr>
              <p:cNvPr id="12" name="ZoneTexte 11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7ED12521-08EC-A2D1-10E3-581A139F2964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725901"/>
      </p:ext>
    </p:extLst>
  </p:cSld>
  <p:clrMapOvr>
    <a:masterClrMapping/>
  </p:clrMapOvr>
</p:sld>
</file>

<file path=ppt/slides/slide1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0C352-6A70-7C88-37B6-A1E69D9F8D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0AD5692-6D19-36A1-C94F-AEA74F2DA4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4332718"/>
              </p:ext>
            </p:extLst>
          </p:nvPr>
        </p:nvGraphicFramePr>
        <p:xfrm>
          <a:off x="226824" y="135350"/>
          <a:ext cx="11738353" cy="60265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45747">
                <a:tc>
                  <a:txBody>
                    <a:bodyPr/>
                    <a:lstStyle/>
                    <a:p>
                      <a:pPr algn="just"/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Enws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ebol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enjw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mmoc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je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nai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nan `V}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penCwtyr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Vy`etau,af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pi`mhau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ek`eqomqem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`n`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qryi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nqyten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`n]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couri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nte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vmou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New Athanasius" panose="020B05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ونصرخ قائلين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: ارحمنا يا الله مخلصنا يا من وُضع في القبر، اسحق عنا شوكة الموت.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4856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4659">
                <a:tc gridSpan="3">
                  <a:txBody>
                    <a:bodyPr/>
                    <a:lstStyle/>
                    <a:p>
                      <a:pPr algn="ctr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proclamons en disant : aie pitié de nous Ô Dieu notre Sauveur, Qui a été mis au tombeau, brise pour nous l'épine de la mort.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2B7512DE-2D5C-018F-CA93-75D9502FB129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79CDEC22-9C41-3F11-681C-067D91B7FB0F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AFFC3A0F-6F66-217C-AFDB-9D8329ED11E2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1" name="ZoneTexte 10">
                <a:extLst>
                  <a:ext uri="{FF2B5EF4-FFF2-40B4-BE49-F238E27FC236}">
                    <a16:creationId xmlns:a16="http://schemas.microsoft.com/office/drawing/2014/main" id="{935A73A7-1B01-6A53-9E27-E5AA3D2AC741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New Athanasius" panose="020B0500000000000000" pitchFamily="34" charset="0"/>
                </a:endParaRPr>
              </a:p>
            </p:txBody>
          </p:sp>
          <p:sp>
            <p:nvSpPr>
              <p:cNvPr id="12" name="ZoneTexte 11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0DA2B519-09BA-AEC7-7A08-84A6754C7656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  <p:sp>
        <p:nvSpPr>
          <p:cNvPr id="6" name="Rectangle 5">
            <a:hlinkClick r:id="rId4" action="ppaction://hlinksldjump"/>
            <a:extLst>
              <a:ext uri="{FF2B5EF4-FFF2-40B4-BE49-F238E27FC236}">
                <a16:creationId xmlns:a16="http://schemas.microsoft.com/office/drawing/2014/main" id="{EA720AAC-7847-7340-E83F-341A8E4E4B6A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[i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6945044"/>
      </p:ext>
    </p:extLst>
  </p:cSld>
  <p:clrMapOvr>
    <a:masterClrMapping/>
  </p:clrMapOvr>
</p:sld>
</file>

<file path=ppt/slides/slide1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2B1062-E75E-44AD-06D9-235993A837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8D33F41-B6F8-83D6-AFA6-B0512F29B9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3543879"/>
              </p:ext>
            </p:extLst>
          </p:nvPr>
        </p:nvGraphicFramePr>
        <p:xfrm>
          <a:off x="226824" y="135349"/>
          <a:ext cx="11738353" cy="583312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05312">
                <a:tc>
                  <a:txBody>
                    <a:bodyPr/>
                    <a:lstStyle/>
                    <a:p>
                      <a:pPr algn="just"/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Kuri`e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ele`ycon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Kuri`e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ele`ycon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Kuri`e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eulogycon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amyn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cmou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eron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cmou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eroi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ic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]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metanoi`a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@ ,w 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nyi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ebol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. 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Jw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mpi`cmou</a:t>
                      </a:r>
                      <a:r>
                        <a:rPr lang="fr-FR" sz="4400" dirty="0">
                          <a:solidFill>
                            <a:prstClr val="white"/>
                          </a:solidFill>
                          <a:latin typeface="CS New Athanasius" panose="020B05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932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5888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6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8E61CEA1-8BD7-8FF7-43E9-94919A4436A6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53A9AA3-4FB7-6F0F-C5BD-6CA12EFA4842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Samedi Saint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A5C3052A-C1DB-0BB9-B33D-0B07E44FA46A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AFE0D971-15EA-6D12-83B7-615A80237FE2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pPr lvl="0" defTabSz="1219170">
                  <a:defRPr/>
                </a:pPr>
                <a:r>
                  <a:rPr lang="fr-FR" sz="2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Chants de l'Eucharistie et des Saints • Conclusion des Prières 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`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P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 `p{</a:t>
                </a:r>
                <a:r>
                  <a:rPr lang="fr-FR" sz="2000" dirty="0" err="1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oic</a:t>
                </a:r>
                <a:r>
                  <a:rPr lang="fr-FR" sz="2000" dirty="0">
                    <a:solidFill>
                      <a:prstClr val="white"/>
                    </a:solidFill>
                    <a:latin typeface="CS Avva Shenouda" panose="020B7200000000000000" pitchFamily="34" charset="0"/>
                  </a:rPr>
                  <a:t> + </a:t>
                </a:r>
                <a:r>
                  <a:rPr lang="fr-FR" sz="2000" dirty="0">
                    <a:solidFill>
                      <a:prstClr val="white"/>
                    </a:solidFill>
                    <a:latin typeface="Avva_Marcos" panose="04020500000000000000" pitchFamily="82" charset="0"/>
                  </a:rPr>
                  <a:t>A</a:t>
                </a:r>
                <a:r>
                  <a:rPr lang="fr-FR" sz="2000" dirty="0">
                    <a:solidFill>
                      <a:prstClr val="white"/>
                    </a:solidFill>
                    <a:latin typeface="CS New Athanasius" panose="020B0500000000000000" pitchFamily="34" charset="0"/>
                  </a:rPr>
                  <a:t>k[i </a:t>
                </a:r>
                <a:endParaRPr lang="ar-EG" sz="2000" dirty="0">
                  <a:solidFill>
                    <a:prstClr val="white"/>
                  </a:solidFill>
                  <a:latin typeface="CS New Athanasius" panose="020B0500000000000000" pitchFamily="34" charset="0"/>
                </a:endParaRP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644420F7-E222-14AC-C8B2-0F022E0DE5F9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 marL="0" marR="0" lvl="0" indent="0" algn="ctr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1649116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914377" rtl="1"/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عِمَانُوئِيلُ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إِلَهُنَا،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فِي وَسْطِنَا الآنَ،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بِمَجْدِ أَبِيهِ،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914377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وَالرُّوحِ القُدُسِ.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Emmanouyl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Pennou] @ qen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tenmy]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]nou @ qen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`p`wou `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nte Pefiwt @ nem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Pi=p=n=a =e=;=u.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75520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Notre Dieu Emmanuel,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maintenant parmi nous,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</a:t>
            </a:r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vec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la gloire du Père,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Avec le Saint-Esprit.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1D11CB8-FC2D-2A5D-91C0-54438411F1B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764405B-ED29-CB19-FFCB-9861007D6C0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65668626"/>
      </p:ext>
    </p:extLst>
  </p:cSld>
  <p:clrMapOvr>
    <a:masterClrMapping/>
  </p:clrMapOvr>
</p:sld>
</file>

<file path=ppt/slides/slide1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65CAC2-165B-AE3D-ECC5-7136FBCB55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51D132D-1BE2-C5C7-BBE1-961BCCD305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377815FD-2B12-4DFD-3013-687F2A64FFE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DBFD6CAC-65E6-A8BF-DDB0-B2BFA9631B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6162498"/>
      </p:ext>
    </p:extLst>
  </p:cSld>
  <p:clrMapOvr>
    <a:masterClrMapping/>
  </p:clrMapOvr>
</p:sld>
</file>

<file path=ppt/slides/slide1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des chants pour la Résurrection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239351" y="164637"/>
            <a:ext cx="1174712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Période de la Résurrection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3" name="Rectangle 12">
            <a:hlinkClick r:id="rId3" action="ppaction://hlinksldjump"/>
          </p:cNvPr>
          <p:cNvSpPr/>
          <p:nvPr/>
        </p:nvSpPr>
        <p:spPr>
          <a:xfrm>
            <a:off x="1775520" y="2441747"/>
            <a:ext cx="4128459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ata ni,oroc 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5" name="Rectangle 14">
            <a:hlinkClick r:id="rId4" action="ppaction://hlinksldjump"/>
          </p:cNvPr>
          <p:cNvSpPr/>
          <p:nvPr/>
        </p:nvSpPr>
        <p:spPr>
          <a:xfrm>
            <a:off x="365227" y="3375574"/>
            <a:ext cx="5544000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la Résurrection</a:t>
            </a:r>
          </a:p>
        </p:txBody>
      </p:sp>
      <p:sp>
        <p:nvSpPr>
          <p:cNvPr id="18" name="Rectangle 17">
            <a:hlinkClick r:id="rId5" action="ppaction://hlinksldjump"/>
          </p:cNvPr>
          <p:cNvSpPr/>
          <p:nvPr/>
        </p:nvSpPr>
        <p:spPr>
          <a:xfrm>
            <a:off x="6261909" y="3390930"/>
            <a:ext cx="5544000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spAutoFit/>
          </a:bodyPr>
          <a:lstStyle/>
          <a:p>
            <a:pPr algn="ctr" defTabSz="1219170" rtl="1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القيامة المجيد</a:t>
            </a:r>
          </a:p>
        </p:txBody>
      </p:sp>
      <p:sp>
        <p:nvSpPr>
          <p:cNvPr id="12" name="Rectangle 11">
            <a:hlinkClick r:id="rId6" action="ppaction://hlinksldjump"/>
          </p:cNvPr>
          <p:cNvSpPr/>
          <p:nvPr/>
        </p:nvSpPr>
        <p:spPr>
          <a:xfrm>
            <a:off x="4031769" y="1489964"/>
            <a:ext cx="4128459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4" name="Rectangle 13">
            <a:hlinkClick r:id="rId7" action="ppaction://hlinksldjump"/>
          </p:cNvPr>
          <p:cNvSpPr/>
          <p:nvPr/>
        </p:nvSpPr>
        <p:spPr>
          <a:xfrm>
            <a:off x="4031768" y="5273940"/>
            <a:ext cx="4128459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8" action="ppaction://hlinksldjump"/>
            <a:extLst>
              <a:ext uri="{FF2B5EF4-FFF2-40B4-BE49-F238E27FC236}">
                <a16:creationId xmlns:a16="http://schemas.microsoft.com/office/drawing/2014/main" id="{C8F30479-B8ED-6019-A84E-62BA414784E8}"/>
              </a:ext>
            </a:extLst>
          </p:cNvPr>
          <p:cNvSpPr/>
          <p:nvPr/>
        </p:nvSpPr>
        <p:spPr>
          <a:xfrm>
            <a:off x="6288023" y="2441747"/>
            <a:ext cx="4128459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wmac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Rectangle 2">
            <a:hlinkClick r:id="rId9" action="ppaction://hlinksldjump"/>
            <a:extLst>
              <a:ext uri="{FF2B5EF4-FFF2-40B4-BE49-F238E27FC236}">
                <a16:creationId xmlns:a16="http://schemas.microsoft.com/office/drawing/2014/main" id="{11E8D3C5-E43C-8E70-CD98-214B8D47D8F6}"/>
              </a:ext>
            </a:extLst>
          </p:cNvPr>
          <p:cNvSpPr/>
          <p:nvPr/>
        </p:nvSpPr>
        <p:spPr>
          <a:xfrm>
            <a:off x="3323998" y="4324757"/>
            <a:ext cx="5544000" cy="504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spAutoFit/>
          </a:bodyPr>
          <a:lstStyle/>
          <a:p>
            <a:pPr algn="ctr" defTabSz="1219170" rtl="1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يَا بَيْعَةً مُطَهَّرَةً</a:t>
            </a:r>
          </a:p>
        </p:txBody>
      </p:sp>
      <p:sp>
        <p:nvSpPr>
          <p:cNvPr id="4" name="ZoneTexte 3">
            <a:hlinkClick r:id="rId10" action="ppaction://hlinksldjump"/>
            <a:extLst>
              <a:ext uri="{FF2B5EF4-FFF2-40B4-BE49-F238E27FC236}">
                <a16:creationId xmlns:a16="http://schemas.microsoft.com/office/drawing/2014/main" id="{4D4F5117-8FFF-7110-F132-A4AD7966C719}"/>
              </a:ext>
            </a:extLst>
          </p:cNvPr>
          <p:cNvSpPr txBox="1"/>
          <p:nvPr/>
        </p:nvSpPr>
        <p:spPr>
          <a:xfrm>
            <a:off x="3665997" y="5840658"/>
            <a:ext cx="4860000" cy="5400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sz="2000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Menu Fêtes des 50j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561862510"/>
      </p:ext>
    </p:extLst>
  </p:cSld>
  <p:clrMapOvr>
    <a:masterClrMapping/>
  </p:clrMapOvr>
</p:sld>
</file>

<file path=ppt/slides/slide1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564905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Résurrection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840840731"/>
      </p:ext>
    </p:extLst>
  </p:cSld>
  <p:clrMapOvr>
    <a:masterClrMapping/>
  </p:clrMapOvr>
</p:sld>
</file>

<file path=ppt/slides/slide1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يَسُوعُ الْمَسِيحُ مَلِكُ الْمَجْدِ، قَامَ مِنْ بَيْنِ الأَمْوَاتِ. </a:t>
            </a:r>
            <a:endParaRPr lang="fr-FR" sz="5333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745558506"/>
      </p:ext>
    </p:extLst>
  </p:cSld>
  <p:clrMapOvr>
    <a:masterClrMapping/>
  </p:clrMapOvr>
</p:sld>
</file>

<file path=ppt/slides/slide1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75586161"/>
      </p:ext>
    </p:extLst>
  </p:cSld>
  <p:clrMapOvr>
    <a:masterClrMapping/>
  </p:clrMapOvr>
</p:sld>
</file>

<file path=ppt/slides/slide1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916246604"/>
      </p:ext>
    </p:extLst>
  </p:cSld>
  <p:clrMapOvr>
    <a:masterClrMapping/>
  </p:clrMapOvr>
</p:sld>
</file>

<file path=ppt/slides/slide1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148184433"/>
      </p:ext>
    </p:extLst>
  </p:cSld>
  <p:clrMapOvr>
    <a:masterClrMapping/>
  </p:clrMapOvr>
</p:sld>
</file>

<file path=ppt/slides/slide1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900448707"/>
      </p:ext>
    </p:extLst>
  </p:cSld>
  <p:clrMapOvr>
    <a:masterClrMapping/>
  </p:clrMapOvr>
</p:sld>
</file>

<file path=ppt/slides/slide1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949237778"/>
      </p:ext>
    </p:extLst>
  </p:cSld>
  <p:clrMapOvr>
    <a:masterClrMapping/>
  </p:clrMapOvr>
</p:sld>
</file>

<file path=ppt/slides/slide1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99065839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لِيُبَارِكْنَا كُلَّنَا،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وَيُطَهِّرَ قُلُوبَنَا،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وَيَشْفِي أَمْرَاضَ، </a:t>
            </a:r>
            <a:endParaRPr lang="fr-FR" sz="53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نُفُوسِنَا وَأَجْسَادَنَا.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¿ `Ntef`cmou `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eron tyren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nteftoubo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`nnenhyt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nteftal[o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`nniswni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nte nen'u,y nem nencwma.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75520" y="371703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Qu'Il nous bénisse tous,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purifie nos cœurs,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Guérisse les maladies,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De nos âmes et nos corps.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E69FA73-198E-0B87-45DA-0075EE3C9F1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EA588151-3CFA-F90F-1898-92CB4F70257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5992315"/>
      </p:ext>
    </p:extLst>
  </p:cSld>
  <p:clrMapOvr>
    <a:masterClrMapping/>
  </p:clrMapOvr>
</p:sld>
</file>

<file path=ppt/slides/slide1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991599913"/>
      </p:ext>
    </p:extLst>
  </p:cSld>
  <p:clrMapOvr>
    <a:masterClrMapping/>
  </p:clrMapOvr>
</p:sld>
</file>

<file path=ppt/slides/slide1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081922140"/>
      </p:ext>
    </p:extLst>
  </p:cSld>
  <p:clrMapOvr>
    <a:masterClrMapping/>
  </p:clrMapOvr>
</p:sld>
</file>

<file path=ppt/slides/slide1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311896194"/>
      </p:ext>
    </p:extLst>
  </p:cSld>
  <p:clrMapOvr>
    <a:masterClrMapping/>
  </p:clrMapOvr>
</p:sld>
</file>

<file path=ppt/slides/slide1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047687193"/>
      </p:ext>
    </p:extLst>
  </p:cSld>
  <p:clrMapOvr>
    <a:masterClrMapping/>
  </p:clrMapOvr>
</p:sld>
</file>

<file path=ppt/slides/slide1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792238455"/>
      </p:ext>
    </p:extLst>
  </p:cSld>
  <p:clrMapOvr>
    <a:masterClrMapping/>
  </p:clrMapOvr>
</p:sld>
</file>

<file path=ppt/slides/slide1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601632275"/>
      </p:ext>
    </p:extLst>
  </p:cSld>
  <p:clrMapOvr>
    <a:masterClrMapping/>
  </p:clrMapOvr>
</p:sld>
</file>

<file path=ppt/slides/slide1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5586386"/>
      </p:ext>
    </p:extLst>
  </p:cSld>
  <p:clrMapOvr>
    <a:masterClrMapping/>
  </p:clrMapOvr>
</p:sld>
</file>

<file path=ppt/slides/slide1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942249154"/>
      </p:ext>
    </p:extLst>
  </p:cSld>
  <p:clrMapOvr>
    <a:masterClrMapping/>
  </p:clrMapOvr>
</p:sld>
</file>

<file path=ppt/slides/slide1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46962688"/>
      </p:ext>
    </p:extLst>
  </p:cSld>
  <p:clrMapOvr>
    <a:masterClrMapping/>
  </p:clrMapOvr>
</p:sld>
</file>

<file path=ppt/slides/slide1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678898771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5722374" y="281601"/>
            <a:ext cx="6316159" cy="32113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0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نَسْجُدُ لَكَ أَيُّهَا المَسِيحُ، </a:t>
            </a:r>
            <a:endParaRPr lang="fr-FR" sz="50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0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مَعَ أَبِيكَ الصَّالِحِ، </a:t>
            </a:r>
            <a:endParaRPr lang="fr-FR" sz="50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0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وَالرُّوحِ القُدُسِ، </a:t>
            </a:r>
            <a:endParaRPr lang="fr-FR" sz="50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0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لِأَنَّكَ (أَتَيْتَ / قُمْتَ) وَخَلَّصْتَنَا.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Tenouwst `mmok `w P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=,=c @ nem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Pekiwt `n`aga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;oc @ nem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Pi=p=n=a =e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=;=u @ je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(ak`i / aktwnk) akcw] `mmon.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199456" y="3429000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T'adorons ô Christ,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Ton Père très bon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le Saint-Esprit,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Tu (vins / ressuscitas) et nous sauvas.</a:t>
            </a:r>
          </a:p>
        </p:txBody>
      </p:sp>
      <p:sp>
        <p:nvSpPr>
          <p:cNvPr id="10" name="Rectangle 9">
            <a:hlinkClick r:id="rId2" action="ppaction://hlinksldjump"/>
          </p:cNvPr>
          <p:cNvSpPr/>
          <p:nvPr/>
        </p:nvSpPr>
        <p:spPr>
          <a:xfrm>
            <a:off x="2831637" y="5819141"/>
            <a:ext cx="6528725" cy="432048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fr-FR" sz="2400" b="1" kern="0" dirty="0">
                <a:solidFill>
                  <a:prstClr val="white"/>
                </a:solidFill>
                <a:latin typeface="Book Antiqua" panose="02040602050305030304" pitchFamily="18" charset="0"/>
                <a:ea typeface="Calibri" panose="020F0502020204030204" pitchFamily="34" charset="0"/>
                <a:cs typeface="Calibri" panose="020F0502020204030204" pitchFamily="34" charset="0"/>
              </a:rPr>
              <a:t>Sommaire des Cantiques des Saints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89F7815-CEDA-2666-DBDB-98C907C2012E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9B618DDD-06B5-78AE-0356-D53E05BC83B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8546F1C4-B4EE-D5CD-4603-5B181A7383A0}"/>
              </a:ext>
            </a:extLst>
          </p:cNvPr>
          <p:cNvSpPr/>
          <p:nvPr/>
        </p:nvSpPr>
        <p:spPr>
          <a:xfrm>
            <a:off x="10992543" y="5675189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2136255"/>
      </p:ext>
    </p:extLst>
  </p:cSld>
  <p:clrMapOvr>
    <a:masterClrMapping/>
  </p:clrMapOvr>
</p:sld>
</file>

<file path=ppt/slides/slide1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839067150"/>
      </p:ext>
    </p:extLst>
  </p:cSld>
  <p:clrMapOvr>
    <a:masterClrMapping/>
  </p:clrMapOvr>
</p:sld>
</file>

<file path=ppt/slides/slide1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900535226"/>
      </p:ext>
    </p:extLst>
  </p:cSld>
  <p:clrMapOvr>
    <a:masterClrMapping/>
  </p:clrMapOvr>
</p:sld>
</file>

<file path=ppt/slides/slide1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17561861"/>
      </p:ext>
    </p:extLst>
  </p:cSld>
  <p:clrMapOvr>
    <a:masterClrMapping/>
  </p:clrMapOvr>
</p:sld>
</file>

<file path=ppt/slides/slide1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609227866"/>
      </p:ext>
    </p:extLst>
  </p:cSld>
  <p:clrMapOvr>
    <a:masterClrMapping/>
  </p:clrMapOvr>
</p:sld>
</file>

<file path=ppt/slides/slide1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462127170"/>
      </p:ext>
    </p:extLst>
  </p:cSld>
  <p:clrMapOvr>
    <a:masterClrMapping/>
  </p:clrMapOvr>
</p:sld>
</file>

<file path=ppt/slides/slide1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60472826"/>
      </p:ext>
    </p:extLst>
  </p:cSld>
  <p:clrMapOvr>
    <a:masterClrMapping/>
  </p:clrMapOvr>
</p:sld>
</file>

<file path=ppt/slides/slide1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567566857"/>
      </p:ext>
    </p:extLst>
  </p:cSld>
  <p:clrMapOvr>
    <a:masterClrMapping/>
  </p:clrMapOvr>
</p:sld>
</file>

<file path=ppt/slides/slide1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93947004"/>
      </p:ext>
    </p:extLst>
  </p:cSld>
  <p:clrMapOvr>
    <a:masterClrMapping/>
  </p:clrMapOvr>
</p:sld>
</file>

<file path=ppt/slides/slide1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719267043"/>
      </p:ext>
    </p:extLst>
  </p:cSld>
  <p:clrMapOvr>
    <a:masterClrMapping/>
  </p:clrMapOvr>
</p:sld>
</file>

<file path=ppt/slides/slide1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979393627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8EBDCE-7BD7-307D-F8FA-84FA81F7B2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4892BD1-48D1-E94A-A2C3-CF5E645B4A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1262865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Dieu Très-Saint, la Mère,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Épouse et Vierge, éclaire.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اُم الله القدوس،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بكر بتول وعروس،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Arche d’Alliance de Grâce,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doux fruit, de noble race.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تابوت عهد النعمة،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ثمرة لذيذة طعمة.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62A41BFE-9BDE-EBF4-3FCA-183C20D6FDEF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8EC0B7F5-0E4E-7620-2995-921C763CC518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603C579F-2E27-B2B4-7941-3299D128FE2F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9" name="Titre 8">
            <a:extLst>
              <a:ext uri="{FF2B5EF4-FFF2-40B4-BE49-F238E27FC236}">
                <a16:creationId xmlns:a16="http://schemas.microsoft.com/office/drawing/2014/main" id="{A4807AB2-D1F4-BBD3-1072-457DE554AA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-2"/>
            <a:ext cx="12191999" cy="720000"/>
          </a:xfrm>
        </p:spPr>
        <p:txBody>
          <a:bodyPr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/>
              <a:defRPr/>
            </a:pPr>
            <a:r>
              <a:rPr kumimoji="0" lang="fr-FR" sz="3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Cantique Ste. Vierge Marie (1) - </a:t>
            </a:r>
            <a:r>
              <a:rPr kumimoji="0" lang="ar-EG" sz="3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مديح للقديسة العذراء مريم (١)</a:t>
            </a:r>
            <a:endParaRPr lang="fr-FR" sz="3600" dirty="0"/>
          </a:p>
        </p:txBody>
      </p:sp>
    </p:spTree>
    <p:extLst>
      <p:ext uri="{BB962C8B-B14F-4D97-AF65-F5344CB8AC3E}">
        <p14:creationId xmlns:p14="http://schemas.microsoft.com/office/powerpoint/2010/main" val="2636215820"/>
      </p:ext>
    </p:extLst>
  </p:cSld>
  <p:clrMapOvr>
    <a:masterClrMapping/>
  </p:clrMapOvr>
</p:sld>
</file>

<file path=ppt/slides/slide1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723231148"/>
      </p:ext>
    </p:extLst>
  </p:cSld>
  <p:clrMapOvr>
    <a:masterClrMapping/>
  </p:clrMapOvr>
</p:sld>
</file>

<file path=ppt/slides/slide1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091866212"/>
      </p:ext>
    </p:extLst>
  </p:cSld>
  <p:clrMapOvr>
    <a:masterClrMapping/>
  </p:clrMapOvr>
</p:sld>
</file>

<file path=ppt/slides/slide1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285676398"/>
      </p:ext>
    </p:extLst>
  </p:cSld>
  <p:clrMapOvr>
    <a:masterClrMapping/>
  </p:clrMapOvr>
</p:sld>
</file>

<file path=ppt/slides/slide1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">
            <a:extLst>
              <a:ext uri="{FF2B5EF4-FFF2-40B4-BE49-F238E27FC236}">
                <a16:creationId xmlns:a16="http://schemas.microsoft.com/office/drawing/2014/main" id="{8DC158C1-981B-3F5E-BEA6-CE808FDC14E7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8" name="ZoneTexte 7"/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9" name="ZoneTexte 8">
              <a:hlinkClick r:id="rId2" action="ppaction://hlinksldjump"/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hlinkClick r:id="rId3" action="ppaction://hlinksldjump"/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CF56062B-9041-BCC4-6C63-B34D92E938C0}"/>
              </a:ext>
            </a:extLst>
          </p:cNvPr>
          <p:cNvSpPr/>
          <p:nvPr/>
        </p:nvSpPr>
        <p:spPr>
          <a:xfrm>
            <a:off x="1" y="2721694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K</a:t>
            </a:r>
            <a:r>
              <a:rPr kumimoji="0" lang="pt-B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ata ni,oroc 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7E43A2C-801F-2385-C4AE-F4B40CFEDBAF}"/>
              </a:ext>
            </a:extLst>
          </p:cNvPr>
          <p:cNvSpPr/>
          <p:nvPr/>
        </p:nvSpPr>
        <p:spPr>
          <a:xfrm>
            <a:off x="1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Période de la Résurrection</a:t>
            </a:r>
            <a:endParaRPr kumimoji="0" lang="fr-FR" sz="8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8422671"/>
      </p:ext>
    </p:extLst>
  </p:cSld>
  <p:clrMapOvr>
    <a:masterClrMapping/>
  </p:clrMapOvr>
</p:sld>
</file>

<file path=ppt/slides/slide1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3A8C57C7-0DA6-6703-8E5A-7C886169E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9636400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ata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ni,oroc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nitaxic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nanivyou`i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na`pkahi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niaggeloc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nirwmi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eucop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euer'alin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ou;elyl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كُلُّ صُفُوفٍ وَطُقُوسِ،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السَّمَائِيِّينَ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وَالأَرْضِيِّينَ، الْمَلَائِكَةِ وَالنَّاسِ مَعاً، يُرَتِّلُونَ بِابْتِهَاجٍ.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Tous les chœurs, les grades,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les célestes et les terrestres,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les anges et les humains ensemble,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chantent avec joie.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5CC47F2A-C445-C2DE-F7D7-F9CEF978B462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1F60451E-738C-80DF-80B0-BBAF9EA5774D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456E2272-FA2C-F93C-4A45-7423E375772A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0555612F-AAC9-3E2A-12A0-F9A1DB6FF1C3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80640910"/>
      </p:ext>
    </p:extLst>
  </p:cSld>
  <p:clrMapOvr>
    <a:masterClrMapping/>
  </p:clrMapOvr>
</p:sld>
</file>

<file path=ppt/slides/slide1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86DAD7-1B22-2D68-89F7-F5EAA9B47B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E915674F-DC0E-2C28-0B24-B1F3B035744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1036656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BB67F5E0-AE61-3540-7B16-9A0DD86E0CA6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C2A6D946-A266-440A-2BBC-BB9099FC4C60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3F08F706-4B80-B5CC-9A41-EE87E9A374A7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E70E51E3-015D-89F0-E6FC-DD1E4AFE99B9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72443986"/>
      </p:ext>
    </p:extLst>
  </p:cSld>
  <p:clrMapOvr>
    <a:masterClrMapping/>
  </p:clrMapOvr>
</p:sld>
</file>

<file path=ppt/slides/slide1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A37A05-C45E-C918-B3BD-35116D9A9A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57340430-9949-54A5-5429-D57235AE9A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4692802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`E]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Yca`yac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pinis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`m`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provytyc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[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iouwini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[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iouwini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Ieroucalym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Peouwini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الَّذِي أَسْمَعُهُ هٰذَا هُوَ، إِشَعْيَاءُ النَّبِيُّ الْعَظِيمُ قَائِلاً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b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«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أَضِيئِي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وَاسْتَنِيرِي يَا أُورُشَلِيمُ، لِأَنَّهُ قَدْ جَاءَ نُورُكِ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».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J’entends les paroles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d’Isaïe le grand prophète 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 Brille et resplendis, ô Jérusalem,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ta Lumière est venue. »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75234211-80D7-B961-D615-C642743F9460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4B667F83-BC91-80AF-988B-A22AD1DBE1C2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F6B794A6-F292-46B8-B9FA-908C74621BCD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357CA96-8900-8B33-7B21-B8C28484CD9C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95819855"/>
      </p:ext>
    </p:extLst>
  </p:cSld>
  <p:clrMapOvr>
    <a:masterClrMapping/>
  </p:clrMapOvr>
</p:sld>
</file>

<file path=ppt/slides/slide1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CDB0C4-D346-8005-12AD-3BEF343153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92604E5C-3480-FC98-5E14-7B999EC6AB6F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62AD2A99-8897-F267-37D9-D76BEB4EDC0A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81E931E6-4882-D22E-ACFE-92317C5ECD42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459DD7F1-783F-6140-5DCE-7C8D3E6BECB8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FE1E3B6D-E279-0894-58D9-CBF15F561CE3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00213532"/>
      </p:ext>
    </p:extLst>
  </p:cSld>
  <p:clrMapOvr>
    <a:masterClrMapping/>
  </p:clrMapOvr>
</p:sld>
</file>

<file path=ppt/slides/slide1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07DE05-C240-2180-256D-4EAE603DE0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DF6C6BB1-E943-C7A1-DEBD-5362175936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6942448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cumvwni`a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etholj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provytikon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etauerme;re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nefsep`mkah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Tef`Anactacic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لَهٰذِهِ الِاتِّفَاقَاتِ الْحُلْوَةِ، النَّبَوِيَّةِ الَّتِي شَهِدَتْ، مِنْ أَجْلِ الْمَسِيحِ وَآلَامِهِ، وَقِيَامَتِهِ الْمُقَدَّسَةِ.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Oh, ces doux accords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prophétiques qui témoignaient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du Christ, de ses souffrances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de sa sainte Résurrection !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15042B1A-FC21-2EB2-5EBE-D4118FCCFCE1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4A613288-8137-7C32-EAA3-409BADFC6653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0150FB19-F0D9-7002-B6C0-62BF93F8D09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2AEF42D7-EFA1-D981-0C29-A67AE6CA9C4A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6211003"/>
      </p:ext>
    </p:extLst>
  </p:cSld>
  <p:clrMapOvr>
    <a:masterClrMapping/>
  </p:clrMapOvr>
</p:sld>
</file>

<file path=ppt/slides/slide1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A143AC-81E2-CE26-C675-A491833B4A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741E00E4-3D10-DFF2-DEC9-131DE5F137B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4CCA8F46-8EC0-C0DA-7EAD-59F1C2990E9B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152E50FA-FE2A-A034-0D90-1F8A1BA93191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BB1EE777-CAE6-E153-6ED8-4ACB60E106D7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E3982183-02C4-E5D2-532B-BD7B64DDB11B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67170117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A2F651-ABDD-0A1B-0031-166613A67A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E3C34D9-488F-815C-BAB9-4583DB8C70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4461602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le Paradis,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portas l’Infini.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جنة وفردوس،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حملتِ الغير محسوس،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Salomon, l’Amie,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remède qui guérit.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خليلة سُليمان،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دواء يبرئ التعبان.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23385FBD-39BC-7743-7598-367943C43EC3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2DED702C-0B1D-003E-29A0-AA31010EDCF6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1F206246-8D95-2DB2-3117-23CB53DC8C72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1044988"/>
      </p:ext>
    </p:extLst>
  </p:cSld>
  <p:clrMapOvr>
    <a:masterClrMapping/>
  </p:clrMapOvr>
</p:sld>
</file>

<file path=ppt/slides/slide1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C24531-8FBC-7935-3717-46678C3805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90A9CE7-A227-5563-A9B2-4B4157825F9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90513010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E;nyou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enamasj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nounis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b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nrasi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Dauid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efjw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</a:t>
                      </a:r>
                      <a:b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vry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mvy`etenkot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keouai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ef;aqi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pyrp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الْآتِيَةُ إِلَى أُذُنِي بِفَرَحٍ عَظِيمٍ، دَاوُدُ الْمَلِكُ يَقُولُ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: «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قَامَ الرَّبُّ مِثْلَ النَّائِمِ، أَوْ كَوَاحِدٍ ثَمِلٍ مِنَ الْخَمْرِ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».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4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paroles qui parviennent à mes oreilles avec une grande joie,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David le roi dit :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Le Seigneur s’est levé, semblable à un homme endormi,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 à un homme ivre de vin. »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FBC19935-04BE-19C5-60B9-C2347A63E826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CB7DDFCA-AE24-7557-5780-078DC9D9C79D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033F9BDF-EB0B-F3F3-C146-70B37A2DB4E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6DE32102-761E-AE1B-0435-1654BA8E79EA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5411517"/>
      </p:ext>
    </p:extLst>
  </p:cSld>
  <p:clrMapOvr>
    <a:masterClrMapping/>
  </p:clrMapOvr>
</p:sld>
</file>

<file path=ppt/slides/slide1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4F4AA6-DEFD-CE32-FED0-53417DA422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E0BDFAE6-8510-431F-D55F-2F6F4D1169B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2A3F1D8D-935E-26F8-9487-E5649602506E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1FA69249-E553-189D-55E3-854179B6EC76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82682277-9A1F-D894-1D8F-F1771842B68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6EB1D6F6-7DDE-DBFE-F680-B54589D43C13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64813636"/>
      </p:ext>
    </p:extLst>
  </p:cSld>
  <p:clrMapOvr>
    <a:masterClrMapping/>
  </p:clrMapOvr>
</p:sld>
</file>

<file path=ppt/slides/slide1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1B161E-785A-263A-800C-8E38BD0DDF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57470074-A470-6DF5-D3C7-E22761F45A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9553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afer`hmot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@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mpiwnq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e;myn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sa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afkwrf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vmou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tefme;nou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afhwmi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ntefcouri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tefjom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الْمَسِيحُ قَامَ وَأَنْعَمَ لَنَا، بِالْحَيَاةِ الدَّائِمَةِ إِلَى الأَبَدِ، وَأَبْطَلَ الْمَوْتَ بِلَاهُوتِهِ، وَدَاسَ شَوْكَتَهُ بِقُوَّتِهِ.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et nous a accordé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vie éternelle pour toujours ;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a aboli la mort par Sa Divinité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 piétiné son aiguillon par Sa puissance.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F00C1B5-D82A-7A46-A7AD-CA8D313C8D95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40BC4D56-2CA3-4DB9-52A3-BF5C00C606EC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22C4342-5142-7CFF-1E42-389F7F412B1D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3F59812E-2BF2-A570-5C0A-612ECE849469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25082048"/>
      </p:ext>
    </p:extLst>
  </p:cSld>
  <p:clrMapOvr>
    <a:masterClrMapping/>
  </p:clrMapOvr>
</p:sld>
</file>

<file path=ppt/slides/slide1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86B82D-3F24-646E-47F2-A48A6EF88A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07484BF1-A5A5-ED5A-0AAD-BC794C33AE8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22A36979-EFAD-6890-720B-161B8B6740B7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88F9ECE1-11D5-74E7-823D-69F8475B817D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64414E6E-2794-3333-1F4C-251F4B8526EB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A1011B64-34F3-A866-D821-E52F65841E04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81928892"/>
      </p:ext>
    </p:extLst>
  </p:cSld>
  <p:clrMapOvr>
    <a:masterClrMapping/>
  </p:clrMapOvr>
</p:sld>
</file>

<file path=ppt/slides/slide1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A0EE0F-2210-4775-E1E2-23B2DE9BD7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40562E88-2BF0-B621-41CE-9938FB0C1E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661239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Nswrp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`m`vouai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nicabbaton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epi`mhau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epi`wni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eau`ckerkwrf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ni`hbwc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eu,y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e`qryi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بَاكِرَ أَحَدَ السَّبُوتِ، جَاءَتْ مَرْيَمُ إِلَى الْقَبْرِ، فَرَأَتِ الْحَجَرَ قَدْ دُحْرِجَ، وَالثِّيَابَ مَوْضُوعَةً.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l’aube d’un jour de sabbat,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 se rendit au tombeau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vit que la pierre avait été roulée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que les linges funéraires étaient là.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65BEA862-B475-97C5-FBCF-38CD5BF8FB0A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BDD8589C-C829-C4AD-744B-225EDB9461E3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ata ni,oroc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5E1FFAE4-4F41-65A1-79E8-451C1F7C5B15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48FC1FD7-6747-180E-2B8A-B5ED243A5244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18207468"/>
      </p:ext>
    </p:extLst>
  </p:cSld>
  <p:clrMapOvr>
    <a:masterClrMapping/>
  </p:clrMapOvr>
</p:sld>
</file>

<file path=ppt/slides/slide1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D26363-E10D-43C1-0A03-B1086A21F3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9D991938-BF1B-B0B3-3B04-70549DA511B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AEAE6292-A53E-BD60-BC31-41365E460BED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6EBF3B0C-5BA1-5240-477E-90995EC1582E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C9E63AEA-1592-8CF0-0A0E-9954B718DB9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DB519A78-B5B4-0B23-D30B-62556E710903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73228333"/>
      </p:ext>
    </p:extLst>
  </p:cSld>
  <p:clrMapOvr>
    <a:masterClrMapping/>
  </p:clrMapOvr>
</p:sld>
</file>

<file path=ppt/slides/slide1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79080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Je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nem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nem Pi`pneuma =e=;=u @ }`triac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etjyk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tenouwst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]`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nac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68627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الآب والابن والروح القدس الثالوث الكامل نسجد له ونمجده.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66605" y="3649288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 soit le Père,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Fils et le Saint Esprit,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Trinité parfaite,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l’adorons et nous la glorifions.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3A8F4357-C51A-820B-24D2-7D6F0FA6CD46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3734B196-A21E-AE75-101B-F44288E4A851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defTabSz="1219170"/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fr-FR" sz="2133" dirty="0">
                  <a:solidFill>
                    <a:prstClr val="white"/>
                  </a:solidFill>
                  <a:latin typeface="Avva_Marcos" panose="04020500000000000000" pitchFamily="82" charset="0"/>
                </a:rPr>
                <a:t>G</a:t>
              </a:r>
              <a:r>
                <a:rPr lang="fr-FR" sz="2133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e `</a:t>
              </a:r>
              <a:r>
                <a:rPr lang="fr-FR" sz="2133" dirty="0" err="1">
                  <a:solidFill>
                    <a:prstClr val="white"/>
                  </a:solidFill>
                  <a:latin typeface="CS Avva Shenouda" panose="020B7200000000000000" pitchFamily="34" charset="0"/>
                </a:rPr>
                <a:t>f`cmarwout</a:t>
              </a:r>
              <a:r>
                <a:rPr lang="pt-BR" sz="2133" dirty="0">
                  <a:solidFill>
                    <a:prstClr val="white"/>
                  </a:solidFill>
                  <a:latin typeface="CS Avva Shenouda" pitchFamily="34" charset="0"/>
                </a:rPr>
                <a:t> </a:t>
              </a:r>
              <a:r>
                <a:rPr lang="fr-FR" sz="2133" dirty="0">
                  <a:solidFill>
                    <a:prstClr val="white"/>
                  </a:solidFill>
                  <a:latin typeface="Book Antiqua" pitchFamily="18" charset="0"/>
                </a:rPr>
                <a:t>(Résurrection)</a:t>
              </a:r>
              <a:endParaRPr lang="fr-FR" sz="2133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ZoneTexte 3">
              <a:hlinkClick r:id="rId3" action="ppaction://hlinksldjump"/>
              <a:extLst>
                <a:ext uri="{FF2B5EF4-FFF2-40B4-BE49-F238E27FC236}">
                  <a16:creationId xmlns:a16="http://schemas.microsoft.com/office/drawing/2014/main" id="{35F15FA0-545C-75E4-7C02-86D1B91D32F4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300EFD69-95EB-68C0-0412-8CD5A2324968}"/>
                </a:ext>
              </a:extLst>
            </p:cNvPr>
            <p:cNvSpPr txBox="1"/>
            <p:nvPr/>
          </p:nvSpPr>
          <p:spPr>
            <a:xfrm>
              <a:off x="27993" y="5996931"/>
              <a:ext cx="3648403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1867" dirty="0">
                  <a:solidFill>
                    <a:prstClr val="white"/>
                  </a:solidFill>
                  <a:latin typeface="Aharoni" pitchFamily="2" charset="-79"/>
                  <a:cs typeface="Aharoni" pitchFamily="2" charset="-79"/>
                </a:rPr>
                <a:t>Menu Fête de la Résurrection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226723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la Résurrection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2" y="983630"/>
            <a:ext cx="12144671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la Résurrection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la Résurrection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276239682"/>
      </p:ext>
    </p:extLst>
  </p:cSld>
  <p:clrMapOvr>
    <a:masterClrMapping/>
  </p:clrMapOvr>
</p:sld>
</file>

<file path=ppt/slides/slide1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Résurrection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614035151"/>
              </p:ext>
            </p:extLst>
          </p:nvPr>
        </p:nvGraphicFramePr>
        <p:xfrm>
          <a:off x="127001" y="620690"/>
          <a:ext cx="12113684" cy="5687685"/>
        </p:xfrm>
        <a:graphic>
          <a:graphicData uri="http://schemas.openxmlformats.org/drawingml/2006/table">
            <a:tbl>
              <a:tblPr rtl="1"/>
              <a:tblGrid>
                <a:gridCol w="594252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711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004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Jésus, dans un sépulcre, ils L'ont placé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Un grand linceul Le couvrit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Trois jours, demeure enseveli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Mes lèvres, j'écarte pour raconter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Mystère immense,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Commande, règne, juge et bénit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Car terre avait tremblé, pierre roulée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gardes frappés d'épouvante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Par la Lumière éblouissante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Il a souffert, est mort, fut enterré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Saintes femmes à l'aurore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Portant les huiles, cherchent le Corps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Résurrection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739FDDAB-5DAC-20AA-B427-430482A61541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578115725"/>
      </p:ext>
    </p:extLst>
  </p:cSld>
  <p:clrMapOvr>
    <a:masterClrMapping/>
  </p:clrMapOvr>
</p:sld>
</file>

<file path=ppt/slides/slide1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47124116"/>
              </p:ext>
            </p:extLst>
          </p:nvPr>
        </p:nvGraphicFramePr>
        <p:xfrm>
          <a:off x="143341" y="116633"/>
          <a:ext cx="12113684" cy="6336419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232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Aux Apôtres, les femmes ont annoncé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"Jésus, de la mort S'est levé"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Mort, ton empire est bien brisé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Aux Saintes femmes en pleurs, l'ange a parlé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"Jésus crucifié est vivant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 cherchez pas chez les gisants"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Supplicié, Il souffrit, fut crucifié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plaies de nos âmes, Il guérit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Ouvrant les portes du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Dans son psaume, David avait chanté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de Vie, pour nous meurt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Ressuscité, Il est vainqueur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Résurrection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B5C311A6-A454-D4F3-EFF4-B5408D1AA1B3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691104804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E0220E-3503-A576-DD5D-533C3E7771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AADB5AA-1E43-D190-1346-88FC4184E0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416708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toute virginité,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Espoir de Chrétienté.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ذات البتولية،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رجاء المسيحية،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Fruit pur a germé,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tout mal, épargnée.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زرع طاهر مبرور،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سالمة من الشرور.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55635832-A241-5C70-B5D3-2C31624CC3F2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A9A713F5-6867-3F7E-9F2F-DBC124A80138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56F6C078-D3C8-A1B4-2B4F-63DCF2CE9609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41124540"/>
      </p:ext>
    </p:extLst>
  </p:cSld>
  <p:clrMapOvr>
    <a:masterClrMapping/>
  </p:clrMapOvr>
</p:sld>
</file>

<file path=ppt/slides/slide1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59182279"/>
              </p:ext>
            </p:extLst>
          </p:nvPr>
        </p:nvGraphicFramePr>
        <p:xfrm>
          <a:off x="175683" y="403622"/>
          <a:ext cx="12065000" cy="6338434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33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Le Christ, le Fils de Dieu a triomphé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"Soyez dans la Joie" dit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Légions du mal sont bien vaincues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Trompettes résonnez, lyres vibrez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Christ a vaincu les ténèbres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cieux, la terre chantent et célèbrent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Voici enfin le jour qu'Il a créé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Satan pour toujours est détruit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la Lumière du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Les anges Séraphins, écoutez-les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voix célestes pures et claires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Chantant, Jésus Ta vraie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Résurrection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A82CD73A-90A5-2261-D645-1A1597E50D7F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771252853"/>
      </p:ext>
    </p:extLst>
  </p:cSld>
  <p:clrMapOvr>
    <a:masterClrMapping/>
  </p:clrMapOvr>
</p:sld>
</file>

<file path=ppt/slides/slide1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القيامة المجيد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2" y="983630"/>
            <a:ext cx="12144671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la Résurrection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القيامة المجيد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751755893"/>
      </p:ext>
    </p:extLst>
  </p:cSld>
  <p:clrMapOvr>
    <a:masterClrMapping/>
  </p:clrMapOvr>
</p:sld>
</file>

<file path=ppt/slides/slide1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افتح فمي وأتكلم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وأنطق بأسرار عظام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الرب ملك وجلس وحكم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بعد أن وضعوه في المقبرة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مكث مدفونا ثلاثة أيام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ثم قام وفضح كل الكفرة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تألم ومات ودفن في القبر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موضوعا فيه كالنيام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واستيقظ كالثمل من الخمر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جاءته النسوة ومعهن الطيب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قبره بكل اهتمام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وازددن في البكاء والنحيب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لتوزيع عيد القيامة المجيد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2E7EDE71-587A-3291-EB72-F30989D04115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3976453150"/>
      </p:ext>
    </p:extLst>
  </p:cSld>
  <p:clrMapOvr>
    <a:masterClrMapping/>
  </p:clrMapOvr>
</p:sld>
</file>

<file path=ppt/slides/slide1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84444360"/>
              </p:ext>
            </p:extLst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حينئذ نظرن الحجر دحرج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والحراس كانوا قيام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وملاك الرب لهن ظهر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خاطيهن من تطلبن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الحي مع الأموات قد 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لكن أذهبن للرسل وقلن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داود النبي رتل في المزمور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قائلاً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قم يا رب لماذا تنام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أهلك العداء مع شهود الزور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ربنا جاء وتألم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وقبل عنا كل الآلام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لأجل خلاص أبينا أدم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11302F13-ACFE-45DC-0577-AF9B1F21FBB7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186078381"/>
      </p:ext>
    </p:extLst>
  </p:cSld>
  <p:clrMapOvr>
    <a:masterClrMapping/>
  </p:clrMapOvr>
</p:sld>
</file>

<file path=ppt/slides/slide1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زمان الضلالة قد انتهي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وأشرق لنا النور من بعد الظلام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والهم والحزن كلاهما قد مضي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سيقوم الله وتتفرق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جميع أعدائه من قدام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ونور الحق لنا أشرق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شاركنا في الكأس المحتوم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سائر جنس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 قال الرب الآن أقوم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صدق ما قاله في ذلك الوقت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داود عن المسيح بإلهام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اضطجعت ونمت واستيقظت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7B30A8C4-E5B5-DF4F-2001-2AED96F40A98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3288937080"/>
      </p:ext>
    </p:extLst>
  </p:cSld>
  <p:clrMapOvr>
    <a:masterClrMapping/>
  </p:clrMapOvr>
</p:sld>
</file>

<file path=ppt/slides/slide1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ضل كثيرون رغم الآيات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يؤمنوا برب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خالق الأرض والسموات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طأطأ الرب سما السموات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ونزل وتجسد وتحمل الآلام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ودفن في القبر مثل الأموات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ظهرت الأشياء التي خفيت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قديم الدهر والأعوام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والمواهب للبشر منحت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علا 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مشتملا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بالبها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وجلس عن يمين الآب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بأكرام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لبس القدرة وتجلبب بها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427F5538-6D31-71D1-AD95-5CCFFC506639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1446290592"/>
      </p:ext>
    </p:extLst>
  </p:cSld>
  <p:clrMapOvr>
    <a:masterClrMapping/>
  </p:clrMapOvr>
</p:sld>
</file>

<file path=ppt/slides/slide1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44625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غفر لأبينا أدم أثمه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ووهب لنا وافر الأنعام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وأعطانا جسده ودمه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فلتفتضح اليوم أمه اليهود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عاد عيهم وبال الانتقام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دبروه لخالقهم المعبود 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576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قربوا للرب يا أبناء الرب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قدموا للرب أبناء الأغنام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وخافوه لتحظوا منه بالقرب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كسر أبواب الجحيم ونزله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وخلص من كان في الظلام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خلص أبانا آدم ونسله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55C3CAC9-6C4B-B122-0002-EA7CDAFA9038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1809937326"/>
      </p:ext>
    </p:extLst>
  </p:cSld>
  <p:clrMapOvr>
    <a:masterClrMapping/>
  </p:clrMapOvr>
</p:sld>
</file>

<file path=ppt/slides/slide1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لأبيه ارتفع وجلس عن اليمين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جليل القدر عالي المقام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وأعطي الكلمة للمؤمنين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في الآلهة يشبهك يا رب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أنشات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الخليقة بحسن نظام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وبلغتهم الخير والأرب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نؤمن بمن أتي وهو أت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مجده على سحاب وغمام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ليدين الأحياء والأموات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اليوم الذي صنعه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ربنا الإله وفيه قد 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ورد الخاطئ عن الضلالة ومنعه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89BBF812-077C-4045-BC74-33AA43981AE3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2354722593"/>
      </p:ext>
    </p:extLst>
  </p:cSld>
  <p:clrMapOvr>
    <a:masterClrMapping/>
  </p:clrMapOvr>
</p:sld>
</file>

<file path=ppt/slides/slide1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116632"/>
          <a:ext cx="12001333" cy="6180883"/>
        </p:xfrm>
        <a:graphic>
          <a:graphicData uri="http://schemas.openxmlformats.org/drawingml/2006/table">
            <a:tbl>
              <a:tblPr rtl="1"/>
              <a:tblGrid>
                <a:gridCol w="6332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8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3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ومن بعد صعوده أرسل رسله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فطافوا البقاع ليهدوا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ويظهروا مجده وعدله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أتاهم في العلية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وخصهم بالمجد مع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الأكرام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وحلت عليهم الألسنة النارية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61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ربنا انت الكريم المعطي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الذي منح تلاميذه ما يرام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يوم عيد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البنديقسطي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أفض علينا غيث البركات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وجميع من في هذا المقام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ومتعنا جميعاً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بكامل الخيرات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وأنلنا الخلود في دار السلام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45C65A6C-8E23-B10D-7651-D83498E16727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3883220510"/>
      </p:ext>
    </p:extLst>
  </p:cSld>
  <p:clrMapOvr>
    <a:masterClrMapping/>
  </p:clrMapOvr>
</p:sld>
</file>

<file path=ppt/slides/slide1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4432A-9AB2-7C94-7FFA-6014F4B5C7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69DCB0E5-540C-0FAE-F7BC-641DB6E4C687}"/>
              </a:ext>
            </a:extLst>
          </p:cNvPr>
          <p:cNvSpPr/>
          <p:nvPr/>
        </p:nvSpPr>
        <p:spPr>
          <a:xfrm>
            <a:off x="1" y="3041602"/>
            <a:ext cx="12191999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Chant…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يَا بَيْعَةً مُطَهَّرَةً</a:t>
            </a: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8DAA3444-279C-C8AA-7F9B-88AC41DCBCDD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8" name="ZoneTexte 7">
              <a:hlinkClick r:id="rId2" action="ppaction://hlinksldjump"/>
              <a:extLst>
                <a:ext uri="{FF2B5EF4-FFF2-40B4-BE49-F238E27FC236}">
                  <a16:creationId xmlns:a16="http://schemas.microsoft.com/office/drawing/2014/main" id="{99A31521-5829-E81E-84F1-99B382C0813B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9" name="Groupe 8">
              <a:extLst>
                <a:ext uri="{FF2B5EF4-FFF2-40B4-BE49-F238E27FC236}">
                  <a16:creationId xmlns:a16="http://schemas.microsoft.com/office/drawing/2014/main" id="{B37EBFA9-F706-5605-3A60-7DF5F406794C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10" name="ZoneTexte 9">
                <a:extLst>
                  <a:ext uri="{FF2B5EF4-FFF2-40B4-BE49-F238E27FC236}">
                    <a16:creationId xmlns:a16="http://schemas.microsoft.com/office/drawing/2014/main" id="{A3177EEA-BC68-5F2C-9CCE-11D1BC013AF9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11" name="ZoneTexte 10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A0B1A9FB-B1E9-71F8-BAD4-F4721BBE163D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0A5AC5C4-EA1F-E38F-78F1-9A0AC9327711}"/>
              </a:ext>
            </a:extLst>
          </p:cNvPr>
          <p:cNvSpPr/>
          <p:nvPr/>
        </p:nvSpPr>
        <p:spPr>
          <a:xfrm>
            <a:off x="0" y="983630"/>
            <a:ext cx="121920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Résurrection et les 50j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القيامة والخماسين المقدسة</a:t>
            </a:r>
          </a:p>
        </p:txBody>
      </p:sp>
    </p:spTree>
    <p:extLst>
      <p:ext uri="{BB962C8B-B14F-4D97-AF65-F5344CB8AC3E}">
        <p14:creationId xmlns:p14="http://schemas.microsoft.com/office/powerpoint/2010/main" val="3579290031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31A12-7587-A65F-8D02-429CB0F511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CF6691-295D-33C7-51AB-1FBFE4B43D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725196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es l’intercesseur,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vertu pour les pécheurs.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شفيعة في المؤمنين،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صلاحاً للخاطئين،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lueur dans le désert,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chaste et pure Mère.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ضياء في البرية،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طاهرة ونقية.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D6D97141-5DCC-D892-59F7-0AEC4E629290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7EC775EF-FE00-7AFD-AE08-70B8FBDA9A64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00E21A41-49A6-9EAC-40C5-5AE936A1A57E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8270127"/>
      </p:ext>
    </p:extLst>
  </p:cSld>
  <p:clrMapOvr>
    <a:masterClrMapping/>
  </p:clrMapOvr>
</p:sld>
</file>

<file path=ppt/slides/slide1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5534E6-A8D1-25F1-FC60-C181EACB91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BDEF81-859D-81BC-7DC3-0DBAEFA6D5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3864412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u="sng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يَا رَبَّنَا مَوْلَى السَّلَامِ،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ثَبِّتْهُ فِينَا عَلَى الدَّوَامِ.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١. يَا بَيْعَةً مُطَهَّرَةً،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وَبِالْمَزَايَا مُزْهِرَةً،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الرَّسُولِيَّةَ الظَّافِرَةَ،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الْمُسْتَقِيمَةَ النِّظَامِ.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A7B01CA6-698B-C90C-8626-173FD8758876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CAD8662-E835-404B-7DEF-888C77602F66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22223173-5228-B87C-0897-8798311DC04F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3CAF8D8A-FB08-81F2-9120-5AAECCBB8730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7AA907A3-AA62-9ECB-2FB3-5096F33CE600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73315184"/>
      </p:ext>
    </p:extLst>
  </p:cSld>
  <p:clrMapOvr>
    <a:masterClrMapping/>
  </p:clrMapOvr>
</p:sld>
</file>

<file path=ppt/slides/slide1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B2F93F-D6B5-79F7-4135-9C97688B3D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DA0B7C5-B094-DDBD-B011-6C5532E0F7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1960418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u="sng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يَا رَبَّنَا مَوْلَى السَّلَامِ،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ثَبِّتْهُ فِينَا عَلَى الدَّوَامِ.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٢. يَا بَيْعَةً قَدْ أُسِّسَتْ،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مِنَ الْمَسِيحِ شُيِّدَتْ،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بِدَمِهِ قَدْ أُصْبِغَتْ،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قُومِي افْرَحِي بِالَّذِي قَامَ.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33C6B32C-41EC-B891-214F-4D28133CB584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38D4049F-790A-473E-400F-A1A9E3DA5186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BB98131A-5523-F9E8-F813-3714968910CC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374D00C4-1FAD-F588-9303-1EFC677F7B77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42FE73F9-6348-C664-2B5B-D1DF57AB2C8B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17137358"/>
      </p:ext>
    </p:extLst>
  </p:cSld>
  <p:clrMapOvr>
    <a:masterClrMapping/>
  </p:clrMapOvr>
</p:sld>
</file>

<file path=ppt/slides/slide1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D2B68-7DC5-1EB8-9765-E56B1DD1E6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44FD671-04E2-116C-47C0-B9154435F9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87387666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u="sng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يَا رَبَّنَا مَوْلَى السَّلَامِ،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ثَبِّتْهُ فِينَا عَلَى الدَّوَامِ.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٣. هَيَّا اطْرَبِي وَرَتِّلِي،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وَسَبِّحِي وَهَلِّلِي،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فِي عِيدِ مَوْلَاكِ الْعَلِيِّ،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عِيدِ السُّرُورِ وَالسَّلَامِ.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D375A4BD-6CE0-EA53-4FF6-AA20F8EFFBC1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5A468E1-0192-9145-71CD-209C0B799C9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B827EE12-828A-E24D-12DB-2EC8A7A52B7C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49FEC350-A3EE-069B-384C-EC2BA7FA68FC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4790952D-E257-2BA8-FECA-B3C8E7F8E04D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63948940"/>
      </p:ext>
    </p:extLst>
  </p:cSld>
  <p:clrMapOvr>
    <a:masterClrMapping/>
  </p:clrMapOvr>
</p:sld>
</file>

<file path=ppt/slides/slide1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4EED4-970E-A23E-B1E9-9B4DB1692E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F6BD91A-7119-AD5D-0CA2-B90DB86BB5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2318895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u="sng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يَا رَبَّنَا مَوْلَى السَّلَامِ،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ثَبِّتْهُ فِينَا عَلَى الدَّوَامِ.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٤. قُومِي أَعْلِنِي وَمَجِّدِي،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وَاهْتِفِي فِينَا وَأَنْشِدِي،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وَاذْكُرِي ثُمَّ رَدِّدِي،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فَضْلَ الَّذِي بِالْحَقِّ قَامَ.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8FEE1153-9F15-684E-A716-5B20D0062421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116F0A85-1C8B-D04E-5236-80FDCD63F0C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CF90B6CF-C12E-F5B9-D0C7-64DC304D9911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7BF5235E-B885-BE98-0E3C-2DA371B21AC2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465E25D7-1FED-2EEB-6254-E617FB53B82E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405018"/>
      </p:ext>
    </p:extLst>
  </p:cSld>
  <p:clrMapOvr>
    <a:masterClrMapping/>
  </p:clrMapOvr>
</p:sld>
</file>

<file path=ppt/slides/slide1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40EE55-F37E-11F3-79E0-68684D1F01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C92ED4-7955-EE21-F801-29528494C5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138612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u="sng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يَا رَبَّنَا مَوْلَى السَّلَامِ،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ثَبِّتْهُ فِينَا عَلَى الدَّوَامِ.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٥. حَقّاً لَقَدْ قَامَ الْمَسِيحُ،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بِقُوَّةٍ مِنَ الضَّرِيحِ،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وَالْمَلَائِكُ مِنَ الْفَرَحِ تَصِيحُ،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يَسُوعُنَا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بِالْحَقِّ قَامَ.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BF61E7CF-D31C-1819-15B2-923E765E9E43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18569F2-C017-790A-8BBF-0D7519008244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E5AB5B22-53AE-2420-EF5D-7DF12CBE3354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75A96B10-0A68-9CC7-C896-2CE6EDA97A0D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57AA4FF4-055A-1109-4F86-E5F3AA754FE9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6443124"/>
      </p:ext>
    </p:extLst>
  </p:cSld>
  <p:clrMapOvr>
    <a:masterClrMapping/>
  </p:clrMapOvr>
</p:sld>
</file>

<file path=ppt/slides/slide1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F19710-8488-9E0E-81EB-4BB361B75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BB0F020-FB7E-4065-9AA6-1B9C0787A6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076967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u="sng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…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 </a:t>
                      </a:r>
                      <a:endParaRPr lang="fr-FR" sz="3700" b="1" u="sng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يَا رَبَّنَا مَوْلَى السَّلَامِ،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ثَبِّتْهُ فِينَا عَلَى الدَّوَامِ.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schemeClr val="tx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٦. يَا شَعْبَهُ تَرَنَّمُوا،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بِخَلَاصِكُمْ وَ تَنَعَّمُوا،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وَسَبِّحُوهُ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وَ عَظِّمُوا،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الَّذِي بِالْحَقِيقَةِ قَامَ.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EFDC8DD8-8B44-05B1-9ABC-E87B603AEF98}"/>
              </a:ext>
            </a:extLst>
          </p:cNvPr>
          <p:cNvGrpSpPr/>
          <p:nvPr/>
        </p:nvGrpSpPr>
        <p:grpSpPr>
          <a:xfrm>
            <a:off x="0" y="6013127"/>
            <a:ext cx="12192000" cy="824419"/>
            <a:chOff x="0" y="6013127"/>
            <a:chExt cx="12192000" cy="824419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6FEC13C-2D4F-4441-DE26-A6FD768352A7}"/>
                </a:ext>
              </a:extLst>
            </p:cNvPr>
            <p:cNvSpPr txBox="1"/>
            <p:nvPr/>
          </p:nvSpPr>
          <p:spPr>
            <a:xfrm>
              <a:off x="0" y="6013127"/>
              <a:ext cx="364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la Résurrection</a:t>
              </a:r>
            </a:p>
          </p:txBody>
        </p:sp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B8067F05-8678-A151-ACE4-CA193CBB76B0}"/>
                </a:ext>
              </a:extLst>
            </p:cNvPr>
            <p:cNvGrpSpPr/>
            <p:nvPr/>
          </p:nvGrpSpPr>
          <p:grpSpPr>
            <a:xfrm>
              <a:off x="0" y="6437434"/>
              <a:ext cx="12192000" cy="400112"/>
              <a:chOff x="0" y="6437434"/>
              <a:chExt cx="12192000" cy="400112"/>
            </a:xfrm>
          </p:grpSpPr>
          <p:sp>
            <p:nvSpPr>
              <p:cNvPr id="6" name="ZoneTexte 5">
                <a:extLst>
                  <a:ext uri="{FF2B5EF4-FFF2-40B4-BE49-F238E27FC236}">
                    <a16:creationId xmlns:a16="http://schemas.microsoft.com/office/drawing/2014/main" id="{C1591C42-6442-00A3-5B1D-FACACB12FE58}"/>
                  </a:ext>
                </a:extLst>
              </p:cNvPr>
              <p:cNvSpPr txBox="1"/>
              <p:nvPr/>
            </p:nvSpPr>
            <p:spPr>
              <a:xfrm>
                <a:off x="1199456" y="6437434"/>
                <a:ext cx="10992544" cy="400110"/>
              </a:xfrm>
              <a:prstGeom prst="rect">
                <a:avLst/>
              </a:prstGeom>
            </p:spPr>
            <p:style>
              <a:lnRef idx="1">
                <a:schemeClr val="accent2"/>
              </a:lnRef>
              <a:fillRef idx="3">
                <a:schemeClr val="accent2"/>
              </a:fillRef>
              <a:effectRef idx="2">
                <a:schemeClr val="accent2"/>
              </a:effectRef>
              <a:fontRef idx="minor">
                <a:schemeClr val="lt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l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+mn-cs"/>
                  </a:rPr>
                  <a:t>Chants de l'Eucharistie et des Saints • </a:t>
                </a:r>
                <a:r>
                  <a:rPr kumimoji="0" lang="ar-EG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Book Antiqua" panose="02040602050305030304" pitchFamily="18" charset="0"/>
                    <a:ea typeface="+mn-ea"/>
                    <a:cs typeface="Arial" panose="020B0604020202020204" pitchFamily="34" charset="0"/>
                  </a:rPr>
                  <a:t>يَا بَيْعَةً مُطَهَّرَةً</a:t>
                </a:r>
              </a:p>
            </p:txBody>
          </p:sp>
          <p:sp>
            <p:nvSpPr>
              <p:cNvPr id="7" name="ZoneTexte 6">
                <a:hlinkClick r:id="rId3" action="ppaction://hlinksldjump"/>
                <a:extLst>
                  <a:ext uri="{FF2B5EF4-FFF2-40B4-BE49-F238E27FC236}">
                    <a16:creationId xmlns:a16="http://schemas.microsoft.com/office/drawing/2014/main" id="{3E5BA423-58FD-0F72-0F2E-458963526457}"/>
                  </a:ext>
                </a:extLst>
              </p:cNvPr>
              <p:cNvSpPr txBox="1"/>
              <p:nvPr/>
            </p:nvSpPr>
            <p:spPr>
              <a:xfrm>
                <a:off x="0" y="6437436"/>
                <a:ext cx="1199456" cy="400110"/>
              </a:xfrm>
              <a:prstGeom prst="rect">
                <a:avLst/>
              </a:prstGeom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wrap="square" rtlCol="0" anchor="ctr">
                <a:spAutoFit/>
              </a:bodyPr>
              <a:lstStyle/>
              <a:p>
                <a:pPr marL="0" marR="0" lvl="0" indent="0" algn="ctr" defTabSz="121917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fr-FR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haroni" pitchFamily="2" charset="-79"/>
                    <a:ea typeface="+mn-ea"/>
                    <a:cs typeface="Aharoni" pitchFamily="2" charset="-79"/>
                  </a:rPr>
                  <a:t>Menu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92166068"/>
      </p:ext>
    </p:extLst>
  </p:cSld>
  <p:clrMapOvr>
    <a:masterClrMapping/>
  </p:clrMapOvr>
</p:sld>
</file>

<file path=ppt/slides/slide1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7332" y="983630"/>
            <a:ext cx="1209734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Période de la Résurrection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AB979B-14C9-7A2F-B0E7-86F2CBAA4CE8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4366642"/>
      </p:ext>
    </p:extLst>
  </p:cSld>
  <p:clrMapOvr>
    <a:masterClrMapping/>
  </p:clrMapOvr>
</p:sld>
</file>

<file path=ppt/slides/slide1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7D5F6862-5932-ADED-7246-C9C70E3A01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0542094"/>
      </p:ext>
    </p:extLst>
  </p:cSld>
  <p:clrMapOvr>
    <a:masterClrMapping/>
  </p:clrMapOvr>
</p:sld>
</file>

<file path=ppt/slides/slide1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76564"/>
            <a:ext cx="535663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267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مَلِكُ الْمَجْدِ، قَامَ مِنْ بَيْنِ الأَمْوَاتِ فِي الْيَوْمِ الثَّالِثِ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.</a:t>
            </a:r>
          </a:p>
          <a:p>
            <a:pPr algn="r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68627"/>
            <a:ext cx="6240693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@ je `w Pen¡ I=y=c P=,=c @ 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p`wou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pi`ehoou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mmahsomt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  <a:p>
            <a:pPr algn="just" defTabSz="1219170"/>
            <a:r>
              <a:rPr lang="fi-FI" sz="3200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3883138"/>
            <a:ext cx="10945216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le Roi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 de gloire est ressuscité d’entre les morts le troisième jour.</a:t>
            </a:r>
          </a:p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5BEDD363-2BD0-262B-F0C5-6A472DC76B15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964132485"/>
      </p:ext>
    </p:extLst>
  </p:cSld>
  <p:clrMapOvr>
    <a:masterClrMapping/>
  </p:clrMapOvr>
</p:sld>
</file>

<file path=ppt/slides/slide1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64840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7ECA3D4-C954-EE95-F9B3-E851785D154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1844028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82FA81-C846-7EF0-A38F-102ECF63F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F393DA1-4733-D744-2D92-56D5166E44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61608618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rayonne de clarté,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Épouse vénérée.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ظاهرة بأجلي بيان،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عروسة للديان،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chère à nos cœurs, précieuse,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Fidèle et vertueuse.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غالية وثمينة،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فاضلة وأمينة.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E5CFE08C-E95F-0EB8-CE19-73DD453C6143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E81EAB41-77BA-7A4F-CF67-F18CFF15CFE1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EFB904EA-9EAC-D9AF-DF7F-A864B3BF339C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39706026"/>
      </p:ext>
    </p:extLst>
  </p:cSld>
  <p:clrMapOvr>
    <a:masterClrMapping/>
  </p:clrMapOvr>
</p:sld>
</file>

<file path=ppt/slides/slide1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6B3A39-4545-09D9-FE8C-A893BFF6CE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F6D20AD-EE6A-9B15-C370-29ADAE5359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D9B4245E-3CAE-73E6-1FE0-01E6C445AB8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CE1E304-08EC-A0B8-E9C9-B5DFDF430C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36776048"/>
      </p:ext>
    </p:extLst>
  </p:cSld>
  <p:clrMapOvr>
    <a:masterClrMapping/>
  </p:clrMapOvr>
</p:sld>
</file>

<file path=ppt/slides/slide1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71C1E-D0CA-F97B-C91B-BD086414BC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2880FB2-90B9-A0AD-CDA6-A22954677828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7200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  <a:endParaRPr lang="fr-FR" sz="72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BBAF011-D841-CC51-3078-1107271773D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C0A37EB-5510-052E-3EBE-4722273DFC4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8A37F48-9720-FA63-D558-73D0C550E40A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2E9E9D3-445C-1CAE-7DD9-86E1A60C1C97}"/>
              </a:ext>
            </a:extLst>
          </p:cNvPr>
          <p:cNvSpPr/>
          <p:nvPr/>
        </p:nvSpPr>
        <p:spPr>
          <a:xfrm>
            <a:off x="0" y="983630"/>
            <a:ext cx="12192000" cy="2226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Résurrection</a:t>
            </a:r>
          </a:p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Dimanche de Thomas</a:t>
            </a:r>
          </a:p>
        </p:txBody>
      </p:sp>
    </p:spTree>
    <p:extLst>
      <p:ext uri="{BB962C8B-B14F-4D97-AF65-F5344CB8AC3E}">
        <p14:creationId xmlns:p14="http://schemas.microsoft.com/office/powerpoint/2010/main" val="980403184"/>
      </p:ext>
    </p:extLst>
  </p:cSld>
  <p:clrMapOvr>
    <a:masterClrMapping/>
  </p:clrMapOvr>
</p:sld>
</file>

<file path=ppt/slides/slide1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72E9A5-AC7E-6C49-959D-F0B706100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9744C5F-F6C5-77C0-10AB-12A9D95E117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0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wmac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pacwtp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amou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saroi @ teknau 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tekcwoun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`mmoi @ je 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I=y=c P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 @ aitwnt 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توما صفيِّ تعالَ إليَّ لتراني وتعرفني. أنا هو يَسُوع الْمَسِيح الذي قامَ من بين الأموات.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Thomas, mon élu, viens à moi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me voir et me connaître.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suis Jésus-Christ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est ressuscité d’entre les morts.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C02D225-89A6-9EEB-B17B-289F018567C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694D56F-3642-4EDA-E299-9069A270056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7963C4B5-F204-B853-E8B3-C21037D5967E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992897821"/>
      </p:ext>
    </p:extLst>
  </p:cSld>
  <p:clrMapOvr>
    <a:masterClrMapping/>
  </p:clrMapOvr>
</p:sld>
</file>

<file path=ppt/slides/slide1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2738067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tekjij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enajij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pacwtp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e`ptupoc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nniift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niIoudai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oxou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هات يدك أُنظر إلى يديَّ، يا توما مختاري تعالى إليَّ، أُنظر رسم (أثر) المسامير، التي اليهود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دقوها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فيَّ.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Apportes ta main, regardes mes mains,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Thomas, mon élu, viens à moi,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vois la marque des clous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les Juifs ont enfoncés en moi.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2A25F07-A715-B0FD-3BA6-5CE8216C6D3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AF94D0F-274C-D14C-C8C8-06092F82064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37713CCD-3385-5FE8-44BF-44BD2B09F81F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236300311"/>
      </p:ext>
    </p:extLst>
  </p:cSld>
  <p:clrMapOvr>
    <a:masterClrMapping/>
  </p:clrMapOvr>
</p:sld>
</file>

<file path=ppt/slides/slide1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30C984-1681-EC7E-0541-226B07A26A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7995810-AAFC-F3E2-011B-545445956B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5316523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I=y=c P=,=c)</a:t>
                      </a:r>
                      <a:r>
                        <a:rPr lang="fr-FR" sz="4300" strike="noStrike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=b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Aitwnt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3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=g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(أنا هو الرب يَسُوع الْمَسِيح)</a:t>
                      </a:r>
                      <a:r>
                        <a:rPr lang="ar-AE" sz="45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٢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(قُمتُ)</a:t>
                      </a:r>
                      <a:r>
                        <a:rPr lang="ar-AE" sz="45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٣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من بين الأموات.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(Je Suis Le Seigneur Jésus-Christ)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2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(Je Suis ressuscité)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3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d'entre les morts.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603EB37-54A8-248E-95E2-47A8A896BAF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997D98D-3CC2-DFEE-83F9-7B7DA46990F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26D40FD-81D5-9041-76D6-D421BD68047D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596893650"/>
      </p:ext>
    </p:extLst>
  </p:cSld>
  <p:clrMapOvr>
    <a:masterClrMapping/>
  </p:clrMapOvr>
</p:sld>
</file>

<file path=ppt/slides/slide1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9C3075-F430-772C-FBCF-87D49B8AF9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5A153D5-587D-B3CD-E642-3C4A543ABB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694706"/>
              </p:ext>
            </p:extLst>
          </p:nvPr>
        </p:nvGraphicFramePr>
        <p:xfrm>
          <a:off x="226824" y="135351"/>
          <a:ext cx="11738353" cy="531869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778695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tekjij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enajij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pacwtp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`e]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`e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ptupoc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log,y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niIoudai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hitc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epa`cvir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هات يدك أُنظر إلى يديَّ، يا توما مختاري الذي أحبه، أُنظر رسم (أثر) الحربة التي اليهود جعلوها في جنبي.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72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Apportes ta main, regardes mes mains,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Thomas, mon élu que j'aime.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Vois la marque de la lance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les Juifs ont placée dans mon côté.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868320B-BB64-E093-8984-290B127BD2B6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9DD4E0F-47B3-A00C-AA9C-807D602C723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6CBEF62-33BC-B7C6-CA96-5AC881C5B765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4241995356"/>
      </p:ext>
    </p:extLst>
  </p:cSld>
  <p:clrMapOvr>
    <a:masterClrMapping/>
  </p:clrMapOvr>
</p:sld>
</file>

<file path=ppt/slides/slide1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4A9337-85DA-876D-E937-7222D6A9E9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au 6">
            <a:extLst>
              <a:ext uri="{FF2B5EF4-FFF2-40B4-BE49-F238E27FC236}">
                <a16:creationId xmlns:a16="http://schemas.microsoft.com/office/drawing/2014/main" id="{A4D31BC9-1B63-6D77-4CE0-A4FD30601CD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363254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I=y=c P=,=c)</a:t>
                      </a:r>
                      <a:r>
                        <a:rPr lang="fr-FR" sz="4300" strike="noStrike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=b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Aitwnt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3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=g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(أنا هو الرب يَسُوع الْمَسِيح)</a:t>
                      </a:r>
                      <a:r>
                        <a:rPr lang="ar-AE" sz="45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٢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(قُمتُ)</a:t>
                      </a:r>
                      <a:r>
                        <a:rPr lang="ar-AE" sz="45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٣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من بين الأموات.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(Je Suis Le Seigneur Jésus-Christ)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2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(Je Suis ressuscité)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3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d'entre les morts.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D15AD6E-31F3-611E-2DAB-EF05A8D5DD7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47F6D6C-151C-2DB0-1AB8-738D14F0117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1114286-A835-56F8-6B08-EB1B20342504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2476153531"/>
      </p:ext>
    </p:extLst>
  </p:cSld>
  <p:clrMapOvr>
    <a:masterClrMapping/>
  </p:clrMapOvr>
</p:sld>
</file>

<file path=ppt/slides/slide1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58BF14-70AA-BCA0-DF02-CBFA14CB6D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C0E9BD5-42C0-6E26-B869-86F2E9BE016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476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936240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Ani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tekjij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`e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najij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: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wmac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pacwtp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nama;ytyc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eknah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je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aitwnt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هات يدك أُنظر إلى يديَّ، يا توما مختاري في تلاميذي. آمنتَ بي أني أنا هو، قُمتُ من بين الأموات.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72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Apportes ta main, regardes mes mains,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Thomas, mon élu parmi mes disciples.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m’as cru que c’est Moi.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suis ressuscité d'entre les morts.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E4DB0B8-3B95-8B39-76F3-F70562B2FB3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B7E78A8-B0AA-2B1A-91CC-EC957117509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6C8FE76-F6D4-81D7-5B87-2CA70A64E374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166954881"/>
      </p:ext>
    </p:extLst>
  </p:cSld>
  <p:clrMapOvr>
    <a:masterClrMapping/>
  </p:clrMapOvr>
</p:sld>
</file>

<file path=ppt/slides/slide1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8AA084-E1EB-54FB-2CD5-D33BAFFE5C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au 6">
            <a:extLst>
              <a:ext uri="{FF2B5EF4-FFF2-40B4-BE49-F238E27FC236}">
                <a16:creationId xmlns:a16="http://schemas.microsoft.com/office/drawing/2014/main" id="{D55444AB-DEAD-9713-8C21-62971BF3E3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363254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I=y=c P=,=c)</a:t>
                      </a:r>
                      <a:r>
                        <a:rPr lang="fr-FR" sz="4300" strike="noStrike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=b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Aitwnt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3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=g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(أنا هو الرب يَسُوع الْمَسِيح)</a:t>
                      </a:r>
                      <a:r>
                        <a:rPr lang="ar-AE" sz="45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٢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(قُمتُ)</a:t>
                      </a:r>
                      <a:r>
                        <a:rPr lang="ar-AE" sz="4500" kern="1200" baseline="300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٣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من بين الأموات.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(Je Suis Le Seigneur Jésus-Christ)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2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(Je Suis ressuscité)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3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d'entre les morts.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955E333-7542-E768-2E4C-C705AF3090C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15C85CD-F5FF-8DF1-D157-EEDE566957EC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wmac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50BA24FB-303E-1106-BFA4-B4C8DF8765BB}"/>
              </a:ext>
            </a:extLst>
          </p:cNvPr>
          <p:cNvSpPr txBox="1"/>
          <p:nvPr/>
        </p:nvSpPr>
        <p:spPr>
          <a:xfrm>
            <a:off x="0" y="592527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Résurrection</a:t>
            </a:r>
          </a:p>
        </p:txBody>
      </p:sp>
    </p:spTree>
    <p:extLst>
      <p:ext uri="{BB962C8B-B14F-4D97-AF65-F5344CB8AC3E}">
        <p14:creationId xmlns:p14="http://schemas.microsoft.com/office/powerpoint/2010/main" val="3780321610"/>
      </p:ext>
    </p:extLst>
  </p:cSld>
  <p:clrMapOvr>
    <a:masterClrMapping/>
  </p:clrMapOvr>
</p:sld>
</file>

<file path=ppt/slides/slide1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259E9E-571B-528F-8444-7C094C0956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6A82B68-0E20-77A9-D083-50F38B5C2E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655A400-C08D-C978-2AE8-AB50FC7F9D9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613241D4-134A-F121-04A9-3C4DA44FAC4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6401503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3728B6-D6D7-9D88-BF2D-9BEFE71018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9C3423C-4990-B9E3-8D9B-E62D1CEF31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730158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11.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forte dans les combats,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Trésor de Dieu le Roi.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قوية في الحروب،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كنز الله المرهوب،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12.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Table d’Alliance Nouvelle,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secours pour qui l’appelle.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لوح العهد الجديد،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معونة لمَنْ يُريد.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9735F61D-8B25-EE86-B90F-54894D03F6F4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1302E6AD-C4EF-ACDC-935D-007D9353B68C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F73656D8-147C-479E-4CA8-E429A9CAED9D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379104"/>
      </p:ext>
    </p:extLst>
  </p:cSld>
  <p:clrMapOvr>
    <a:masterClrMapping/>
  </p:clrMapOvr>
</p:sld>
</file>

<file path=ppt/slides/slide1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des chants pour la Fête de l’Ascension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476673"/>
            <a:ext cx="12192000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Menu Période de la l’Ascension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3886720" y="3263045"/>
            <a:ext cx="412845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frek `tve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460204" y="4188697"/>
            <a:ext cx="5538753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l’Ascension</a:t>
            </a:r>
          </a:p>
        </p:txBody>
      </p:sp>
      <p:sp>
        <p:nvSpPr>
          <p:cNvPr id="12" name="Rectangle 11">
            <a:hlinkClick r:id="rId5" action="ppaction://hlinksldjump"/>
          </p:cNvPr>
          <p:cNvSpPr/>
          <p:nvPr/>
        </p:nvSpPr>
        <p:spPr>
          <a:xfrm>
            <a:off x="6412865" y="4188696"/>
            <a:ext cx="5538753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لعيد الصعود</a:t>
            </a:r>
          </a:p>
        </p:txBody>
      </p:sp>
      <p:sp>
        <p:nvSpPr>
          <p:cNvPr id="13" name="Rectangle 12">
            <a:hlinkClick r:id="rId6" action="ppaction://hlinksldjump"/>
          </p:cNvPr>
          <p:cNvSpPr/>
          <p:nvPr/>
        </p:nvSpPr>
        <p:spPr>
          <a:xfrm>
            <a:off x="3886720" y="2488961"/>
            <a:ext cx="412845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4" name="Rectangle 13">
            <a:hlinkClick r:id="rId7" action="ppaction://hlinksldjump"/>
          </p:cNvPr>
          <p:cNvSpPr/>
          <p:nvPr/>
        </p:nvSpPr>
        <p:spPr>
          <a:xfrm>
            <a:off x="3886720" y="4991237"/>
            <a:ext cx="412845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ZoneTexte 1">
            <a:hlinkClick r:id="rId8" action="ppaction://hlinksldjump"/>
            <a:extLst>
              <a:ext uri="{FF2B5EF4-FFF2-40B4-BE49-F238E27FC236}">
                <a16:creationId xmlns:a16="http://schemas.microsoft.com/office/drawing/2014/main" id="{D34FD57F-5221-785A-6085-063E6F3A75C0}"/>
              </a:ext>
            </a:extLst>
          </p:cNvPr>
          <p:cNvSpPr txBox="1"/>
          <p:nvPr/>
        </p:nvSpPr>
        <p:spPr>
          <a:xfrm>
            <a:off x="3665997" y="5840658"/>
            <a:ext cx="4860000" cy="5400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sz="2000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Menu Fêtes des 50j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683631623"/>
      </p:ext>
    </p:extLst>
  </p:cSld>
  <p:clrMapOvr>
    <a:masterClrMapping/>
  </p:clrMapOvr>
</p:sld>
</file>

<file path=ppt/slides/slide1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564905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anose="02040602050305030304" pitchFamily="18" charset="0"/>
              </a:rPr>
              <a:t>Fête de l’Ascension</a:t>
            </a:r>
            <a:endParaRPr lang="fr-FR" sz="8000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71654170"/>
      </p:ext>
    </p:extLst>
  </p:cSld>
  <p:clrMapOvr>
    <a:masterClrMapping/>
  </p:clrMapOvr>
</p:sld>
</file>

<file path=ppt/slides/slide1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الْمَسِيحُ قَامَ مِنَ الأَمْوَاتِ، وَصَعِدَ إِلَى السَّمَاوَاتِ. </a:t>
            </a:r>
            <a:endParaRPr lang="fr-FR" sz="5333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6363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133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133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133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133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133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133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133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133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133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1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0AF7EA2-8272-4A6A-A2BD-7C0B01CE398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570379642"/>
      </p:ext>
    </p:extLst>
  </p:cSld>
  <p:clrMapOvr>
    <a:masterClrMapping/>
  </p:clrMapOvr>
</p:sld>
</file>

<file path=ppt/slides/slide1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C3C7BFF-7360-4C5B-B3AC-6322B4EB5526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4056935795"/>
      </p:ext>
    </p:extLst>
  </p:cSld>
  <p:clrMapOvr>
    <a:masterClrMapping/>
  </p:clrMapOvr>
</p:sld>
</file>

<file path=ppt/slides/slide1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019247638"/>
      </p:ext>
    </p:extLst>
  </p:cSld>
  <p:clrMapOvr>
    <a:masterClrMapping/>
  </p:clrMapOvr>
</p:sld>
</file>

<file path=ppt/slides/slide1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60964EC-2AA6-450A-870C-C4327E5E960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813517155"/>
      </p:ext>
    </p:extLst>
  </p:cSld>
  <p:clrMapOvr>
    <a:masterClrMapping/>
  </p:clrMapOvr>
</p:sld>
</file>

<file path=ppt/slides/slide1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769026579"/>
      </p:ext>
    </p:extLst>
  </p:cSld>
  <p:clrMapOvr>
    <a:masterClrMapping/>
  </p:clrMapOvr>
</p:sld>
</file>

<file path=ppt/slides/slide1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AA07F6B-1982-41BC-A991-F1B0977CDED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943693784"/>
      </p:ext>
    </p:extLst>
  </p:cSld>
  <p:clrMapOvr>
    <a:masterClrMapping/>
  </p:clrMapOvr>
</p:sld>
</file>

<file path=ppt/slides/slide1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738896022"/>
      </p:ext>
    </p:extLst>
  </p:cSld>
  <p:clrMapOvr>
    <a:masterClrMapping/>
  </p:clrMapOvr>
</p:sld>
</file>

<file path=ppt/slides/slide1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AAC6AD1-779C-42C0-9AC7-7B1D2DDC010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5940492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7200" dirty="0" err="1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fr-FR" sz="7200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7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7200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Rectangle 1">
            <a:hlinkClick r:id="rId3" action="ppaction://hlinksldjump"/>
            <a:extLst>
              <a:ext uri="{FF2B5EF4-FFF2-40B4-BE49-F238E27FC236}">
                <a16:creationId xmlns:a16="http://schemas.microsoft.com/office/drawing/2014/main" id="{2CDD4EDB-621C-5248-6C18-91118BCF506C}"/>
              </a:ext>
            </a:extLst>
          </p:cNvPr>
          <p:cNvSpPr/>
          <p:nvPr/>
        </p:nvSpPr>
        <p:spPr>
          <a:xfrm>
            <a:off x="1516291" y="3939713"/>
            <a:ext cx="139149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asf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155B4126-849A-27F9-E989-F0C81B9083BA}"/>
              </a:ext>
            </a:extLst>
          </p:cNvPr>
          <p:cNvSpPr/>
          <p:nvPr/>
        </p:nvSpPr>
        <p:spPr>
          <a:xfrm>
            <a:off x="2990952" y="3953361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D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eute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5" action="ppaction://hlinksldjump"/>
            <a:extLst>
              <a:ext uri="{FF2B5EF4-FFF2-40B4-BE49-F238E27FC236}">
                <a16:creationId xmlns:a16="http://schemas.microsoft.com/office/drawing/2014/main" id="{1943B2BF-0A31-E096-9CEF-39787C3D4A1E}"/>
              </a:ext>
            </a:extLst>
          </p:cNvPr>
          <p:cNvSpPr/>
          <p:nvPr/>
        </p:nvSpPr>
        <p:spPr>
          <a:xfrm>
            <a:off x="4492621" y="3953361"/>
            <a:ext cx="16488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R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asi ne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6" action="ppaction://hlinksldjump"/>
            <a:extLst>
              <a:ext uri="{FF2B5EF4-FFF2-40B4-BE49-F238E27FC236}">
                <a16:creationId xmlns:a16="http://schemas.microsoft.com/office/drawing/2014/main" id="{653622DA-3B09-B5BA-3FAC-D07FF1A66043}"/>
              </a:ext>
            </a:extLst>
          </p:cNvPr>
          <p:cNvSpPr/>
          <p:nvPr/>
        </p:nvSpPr>
        <p:spPr>
          <a:xfrm>
            <a:off x="6258947" y="3953361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hlinkClick r:id="rId7" action="ppaction://hlinksldjump"/>
            <a:extLst>
              <a:ext uri="{FF2B5EF4-FFF2-40B4-BE49-F238E27FC236}">
                <a16:creationId xmlns:a16="http://schemas.microsoft.com/office/drawing/2014/main" id="{F7B81919-BD28-891A-3B03-3C494D11BE34}"/>
              </a:ext>
            </a:extLst>
          </p:cNvPr>
          <p:cNvSpPr/>
          <p:nvPr/>
        </p:nvSpPr>
        <p:spPr>
          <a:xfrm>
            <a:off x="8333049" y="3953361"/>
            <a:ext cx="255889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8" action="ppaction://hlinksldjump"/>
            <a:extLst>
              <a:ext uri="{FF2B5EF4-FFF2-40B4-BE49-F238E27FC236}">
                <a16:creationId xmlns:a16="http://schemas.microsoft.com/office/drawing/2014/main" id="{A9372867-FDDC-37BC-34D8-94285641C130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9" action="ppaction://hlinksldjump"/>
            <a:extLst>
              <a:ext uri="{FF2B5EF4-FFF2-40B4-BE49-F238E27FC236}">
                <a16:creationId xmlns:a16="http://schemas.microsoft.com/office/drawing/2014/main" id="{5F5DD613-6EC2-7DDA-D24E-AD4820362B11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10" action="ppaction://hlinksldjump"/>
            <a:extLst>
              <a:ext uri="{FF2B5EF4-FFF2-40B4-BE49-F238E27FC236}">
                <a16:creationId xmlns:a16="http://schemas.microsoft.com/office/drawing/2014/main" id="{2B954D3D-67D8-6F22-EF9B-A4A03CAF240F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3" name="Rectangle 12">
            <a:hlinkClick r:id="rId11" action="ppaction://hlinksldjump"/>
            <a:extLst>
              <a:ext uri="{FF2B5EF4-FFF2-40B4-BE49-F238E27FC236}">
                <a16:creationId xmlns:a16="http://schemas.microsoft.com/office/drawing/2014/main" id="{83C649D5-87D1-BE8D-DD8B-004CD5F9E3BF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5" name="Rectangle 14">
            <a:hlinkClick r:id="rId12" action="ppaction://hlinksldjump"/>
            <a:extLst>
              <a:ext uri="{FF2B5EF4-FFF2-40B4-BE49-F238E27FC236}">
                <a16:creationId xmlns:a16="http://schemas.microsoft.com/office/drawing/2014/main" id="{E52B40F0-404B-C5DA-6098-00B106A67AF0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6" name="Rectangle 15">
            <a:hlinkClick r:id="rId13" action="ppaction://hlinksldjump"/>
            <a:extLst>
              <a:ext uri="{FF2B5EF4-FFF2-40B4-BE49-F238E27FC236}">
                <a16:creationId xmlns:a16="http://schemas.microsoft.com/office/drawing/2014/main" id="{2E79F995-4792-42FE-ABFB-B65A2C63BC6D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Rectangle 16">
            <a:hlinkClick r:id="rId14" action="ppaction://hlinksldjump"/>
            <a:extLst>
              <a:ext uri="{FF2B5EF4-FFF2-40B4-BE49-F238E27FC236}">
                <a16:creationId xmlns:a16="http://schemas.microsoft.com/office/drawing/2014/main" id="{B79DCD81-F00D-3F5F-D470-C04F38CE2F7E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8" name="Rectangle 17">
            <a:hlinkClick r:id="rId15" action="ppaction://hlinksldjump"/>
            <a:extLst>
              <a:ext uri="{FF2B5EF4-FFF2-40B4-BE49-F238E27FC236}">
                <a16:creationId xmlns:a16="http://schemas.microsoft.com/office/drawing/2014/main" id="{00BC0863-892B-AD32-926D-9FD658117037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hlinkClick r:id="rId16" action="ppaction://hlinksldjump"/>
            <a:extLst>
              <a:ext uri="{FF2B5EF4-FFF2-40B4-BE49-F238E27FC236}">
                <a16:creationId xmlns:a16="http://schemas.microsoft.com/office/drawing/2014/main" id="{BB1B6B11-5B25-DCCC-280F-1DFE666C2CFD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0" name="Rectangle 19">
            <a:hlinkClick r:id="rId17" action="ppaction://hlinksldjump"/>
            <a:extLst>
              <a:ext uri="{FF2B5EF4-FFF2-40B4-BE49-F238E27FC236}">
                <a16:creationId xmlns:a16="http://schemas.microsoft.com/office/drawing/2014/main" id="{5384D6BF-DCCD-3359-200D-0448A1C57693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18" action="ppaction://hlinksldjump"/>
            <a:extLst>
              <a:ext uri="{FF2B5EF4-FFF2-40B4-BE49-F238E27FC236}">
                <a16:creationId xmlns:a16="http://schemas.microsoft.com/office/drawing/2014/main" id="{30DD60A7-FE61-3F7F-B918-68E7A7695648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19" action="ppaction://hlinksldjump"/>
            <a:extLst>
              <a:ext uri="{FF2B5EF4-FFF2-40B4-BE49-F238E27FC236}">
                <a16:creationId xmlns:a16="http://schemas.microsoft.com/office/drawing/2014/main" id="{4FD746A4-F097-0BDB-6B79-F38F4E565189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3" name="Rectangle 22">
            <a:hlinkClick r:id="rId20" action="ppaction://hlinksldjump"/>
            <a:extLst>
              <a:ext uri="{FF2B5EF4-FFF2-40B4-BE49-F238E27FC236}">
                <a16:creationId xmlns:a16="http://schemas.microsoft.com/office/drawing/2014/main" id="{D2B76A16-B9C2-5301-B89A-AC98F58202B1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4" name="Rectangle 23">
            <a:hlinkClick r:id="rId21" action="ppaction://hlinksldjump"/>
            <a:extLst>
              <a:ext uri="{FF2B5EF4-FFF2-40B4-BE49-F238E27FC236}">
                <a16:creationId xmlns:a16="http://schemas.microsoft.com/office/drawing/2014/main" id="{F46474C0-B323-20F2-2B79-64D771A8CAA4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4342729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D9D06-D92B-734E-F5EC-4971B2BECF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82F38EC-CF26-B307-3092-94E183D4B2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4949304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noble descendance,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Temple pur d’espérance.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نسل طاهر مغبوط،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هيكل نقي مضبوط،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la Mère de Dieu,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digne de Lui aux cieux.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والدة الإله،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يا لائقة له في علاه.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255B3413-B809-5A47-B0B5-AEA90E50940A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88BB4413-7E31-6908-0947-63E8EA49252C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7BBE9E44-55AA-9C9F-DDB6-4FA6FEF078F2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42355406"/>
      </p:ext>
    </p:extLst>
  </p:cSld>
  <p:clrMapOvr>
    <a:masterClrMapping/>
  </p:clrMapOvr>
</p:sld>
</file>

<file path=ppt/slides/slide1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6001452"/>
      </p:ext>
    </p:extLst>
  </p:cSld>
  <p:clrMapOvr>
    <a:masterClrMapping/>
  </p:clrMapOvr>
</p:sld>
</file>

<file path=ppt/slides/slide1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0232316-7F61-4E4D-9253-58ECF3582D4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871577328"/>
      </p:ext>
    </p:extLst>
  </p:cSld>
  <p:clrMapOvr>
    <a:masterClrMapping/>
  </p:clrMapOvr>
</p:sld>
</file>

<file path=ppt/slides/slide1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4248047310"/>
      </p:ext>
    </p:extLst>
  </p:cSld>
  <p:clrMapOvr>
    <a:masterClrMapping/>
  </p:clrMapOvr>
</p:sld>
</file>

<file path=ppt/slides/slide1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94262A8-1BF4-4C4E-9835-2505D1C3623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2502090726"/>
      </p:ext>
    </p:extLst>
  </p:cSld>
  <p:clrMapOvr>
    <a:masterClrMapping/>
  </p:clrMapOvr>
</p:sld>
</file>

<file path=ppt/slides/slide1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2568223827"/>
      </p:ext>
    </p:extLst>
  </p:cSld>
  <p:clrMapOvr>
    <a:masterClrMapping/>
  </p:clrMapOvr>
</p:sld>
</file>

<file path=ppt/slides/slide1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69C6FB0E-DE44-4B7A-AF16-7657C591E7F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2110378312"/>
      </p:ext>
    </p:extLst>
  </p:cSld>
  <p:clrMapOvr>
    <a:masterClrMapping/>
  </p:clrMapOvr>
</p:sld>
</file>

<file path=ppt/slides/slide1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845365674"/>
      </p:ext>
    </p:extLst>
  </p:cSld>
  <p:clrMapOvr>
    <a:masterClrMapping/>
  </p:clrMapOvr>
</p:sld>
</file>

<file path=ppt/slides/slide1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86E0F68-132F-4104-9E5D-F367FBD4CF7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570675199"/>
      </p:ext>
    </p:extLst>
  </p:cSld>
  <p:clrMapOvr>
    <a:masterClrMapping/>
  </p:clrMapOvr>
</p:sld>
</file>

<file path=ppt/slides/slide1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022441075"/>
      </p:ext>
    </p:extLst>
  </p:cSld>
  <p:clrMapOvr>
    <a:masterClrMapping/>
  </p:clrMapOvr>
</p:sld>
</file>

<file path=ppt/slides/slide1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45303CC-3E5B-4BCE-811A-4BB1E08F198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173456924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C1165F-569C-19F8-24F3-653338CB21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9195C6A-4CCE-89C0-6EAF-66A7042F2C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66064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Joyau au très grand prix,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fleur au jardin, bénie.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ياقوت غالي الأثمان،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زهرة في البستان.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Sur les lèvres, ton nom,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cesse est invoqué ;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de Vierge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Prions de nous aider.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تفسير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إسمك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في أفواه،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كل المؤمنين،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الكل يقولون يا إله،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العذراء مريم أعنا أجمعين.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4E6A3AC6-0F5C-3307-BA53-E6A6A43CBD65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95B540F3-AB78-ABAD-F02A-9FA8752C4845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Chants de l'Eucharistie et des Saints • Cantique Ste. Vierge Marie (1) - </a:t>
              </a:r>
              <a:r>
                <a:rPr lang="ar-EG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مديح للقديسة العذراء مريم</a:t>
              </a:r>
              <a:endPara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FA868D96-7EEF-2BD4-2D16-39BC64948EE2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algn="ctr" defTabSz="1219170">
                <a:defRPr/>
              </a:pPr>
              <a:r>
                <a:rPr lang="fr-FR" sz="2133" kern="0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9" name="Rectangle 8">
            <a:hlinkClick r:id="rId3" action="ppaction://hlinksldjump"/>
            <a:extLst>
              <a:ext uri="{FF2B5EF4-FFF2-40B4-BE49-F238E27FC236}">
                <a16:creationId xmlns:a16="http://schemas.microsoft.com/office/drawing/2014/main" id="{C0AD581F-3C72-9B1E-E5F5-FCA41F810310}"/>
              </a:ext>
            </a:extLst>
          </p:cNvPr>
          <p:cNvSpPr/>
          <p:nvPr/>
        </p:nvSpPr>
        <p:spPr>
          <a:xfrm>
            <a:off x="5088000" y="5739951"/>
            <a:ext cx="201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fr-FR" sz="2400" kern="0" noProof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Q</a:t>
            </a:r>
            <a:r>
              <a:rPr lang="fr-FR" sz="2400" kern="0" noProof="0" dirty="0" err="1">
                <a:solidFill>
                  <a:prstClr val="white"/>
                </a:solidFill>
                <a:latin typeface="CS Avva Shenouda" pitchFamily="34" charset="0"/>
                <a:cs typeface="Arial"/>
              </a:rPr>
              <a:t>en</a:t>
            </a:r>
            <a:r>
              <a:rPr lang="fr-FR" sz="2400" kern="0" noProof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400" kern="0" noProof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Vran</a:t>
            </a:r>
            <a:endParaRPr lang="fr-FR" sz="2400" kern="0" noProof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6281671"/>
      </p:ext>
    </p:extLst>
  </p:cSld>
  <p:clrMapOvr>
    <a:masterClrMapping/>
  </p:clrMapOvr>
</p:sld>
</file>

<file path=ppt/slides/slide1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631197292"/>
      </p:ext>
    </p:extLst>
  </p:cSld>
  <p:clrMapOvr>
    <a:masterClrMapping/>
  </p:clrMapOvr>
</p:sld>
</file>

<file path=ppt/slides/slide1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43F9BA17-C9CF-4A7A-B186-44131B80DD8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268037357"/>
      </p:ext>
    </p:extLst>
  </p:cSld>
  <p:clrMapOvr>
    <a:masterClrMapping/>
  </p:clrMapOvr>
</p:sld>
</file>

<file path=ppt/slides/slide1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2073896502"/>
      </p:ext>
    </p:extLst>
  </p:cSld>
  <p:clrMapOvr>
    <a:masterClrMapping/>
  </p:clrMapOvr>
</p:sld>
</file>

<file path=ppt/slides/slide1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1BC84A27-CAE0-4A93-A969-C4B34E6C260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591710753"/>
      </p:ext>
    </p:extLst>
  </p:cSld>
  <p:clrMapOvr>
    <a:masterClrMapping/>
  </p:clrMapOvr>
</p:sld>
</file>

<file path=ppt/slides/slide1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09185524"/>
      </p:ext>
    </p:extLst>
  </p:cSld>
  <p:clrMapOvr>
    <a:masterClrMapping/>
  </p:clrMapOvr>
</p:sld>
</file>

<file path=ppt/slides/slide1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8960F0B-CF26-4A57-A0AD-889E031C6F8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275899186"/>
      </p:ext>
    </p:extLst>
  </p:cSld>
  <p:clrMapOvr>
    <a:masterClrMapping/>
  </p:clrMapOvr>
</p:sld>
</file>

<file path=ppt/slides/slide1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4039604818"/>
      </p:ext>
    </p:extLst>
  </p:cSld>
  <p:clrMapOvr>
    <a:masterClrMapping/>
  </p:clrMapOvr>
</p:sld>
</file>

<file path=ppt/slides/slide1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4B06D42-CA92-44E9-A257-4C9BBD81CA0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464845484"/>
      </p:ext>
    </p:extLst>
  </p:cSld>
  <p:clrMapOvr>
    <a:masterClrMapping/>
  </p:clrMapOvr>
</p:sld>
</file>

<file path=ppt/slides/slide1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2221713211"/>
      </p:ext>
    </p:extLst>
  </p:cSld>
  <p:clrMapOvr>
    <a:masterClrMapping/>
  </p:clrMapOvr>
</p:sld>
</file>

<file path=ppt/slides/slide1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76C4EAD-098F-4B52-B61B-A93E54594CA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51701423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FA4C90-1997-6C6D-0C5C-D29A75ADEC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3EB2B59-CE94-5F6A-4825-FA0F1D1DBD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1137616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Salut, Vierge Marie,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Colombe douce et pure,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 voix est mélodie,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mon âme, elle rassure.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مريم،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يمامة جليله تصيح،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لنا بسر معظم،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صوتها مبهج وفريح</a:t>
                      </a:r>
                      <a:r>
                        <a:rPr lang="ar-EG" sz="3700" b="1" kern="1200" noProof="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Salut, vigne féconde,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Fruit était bien mûr,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de Sagesse profonde,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est la source pure.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كرمة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عنقودها قد أثمر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رأس ينبوع الحكمة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وفهم عالي معظم.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B476BF30-1117-1C7E-2CE4-DEC1AC377196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D2B17671-5E3B-8214-ABA6-A6AAC79B7BBE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7C408F8C-E471-F17A-5C5B-F5E104262017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9" name="Titre 8">
            <a:extLst>
              <a:ext uri="{FF2B5EF4-FFF2-40B4-BE49-F238E27FC236}">
                <a16:creationId xmlns:a16="http://schemas.microsoft.com/office/drawing/2014/main" id="{61645F53-E94A-DCCC-2122-E70C3BA243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" y="-2"/>
            <a:ext cx="12191999" cy="720000"/>
          </a:xfrm>
        </p:spPr>
        <p:txBody>
          <a:bodyPr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tabLst/>
              <a:defRPr/>
            </a:pPr>
            <a:r>
              <a:rPr kumimoji="0" lang="fr-FR" sz="3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Cantique Ste. Vierge Marie (2) - </a:t>
            </a:r>
            <a:r>
              <a:rPr kumimoji="0" lang="ar-EG" sz="3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مديح للقديسة العذراء مريم (٢)</a:t>
            </a:r>
            <a:endParaRPr lang="fr-FR" sz="3600" dirty="0"/>
          </a:p>
        </p:txBody>
      </p:sp>
    </p:spTree>
    <p:extLst>
      <p:ext uri="{BB962C8B-B14F-4D97-AF65-F5344CB8AC3E}">
        <p14:creationId xmlns:p14="http://schemas.microsoft.com/office/powerpoint/2010/main" val="4004295466"/>
      </p:ext>
    </p:extLst>
  </p:cSld>
  <p:clrMapOvr>
    <a:masterClrMapping/>
  </p:clrMapOvr>
</p:sld>
</file>

<file path=ppt/slides/slide1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69393" y="340592"/>
            <a:ext cx="4959307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مِنَ الأَمْوَاتِ، وَصَعِدَ إِلَى السَّمَاوَاتِ.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4561" y="332657"/>
            <a:ext cx="645121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enivyou`i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d’entre les morts,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est monté aux Cieux.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45FA479-5499-473E-8D25-D14ED8742DB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1842182516"/>
      </p:ext>
    </p:extLst>
  </p:cSld>
  <p:clrMapOvr>
    <a:masterClrMapping/>
  </p:clrMapOvr>
</p:sld>
</file>

<file path=ppt/slides/slide1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FDCFE18-578D-4CEB-BBC2-67266D1AAEA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462860816"/>
      </p:ext>
    </p:extLst>
  </p:cSld>
  <p:clrMapOvr>
    <a:masterClrMapping/>
  </p:clrMapOvr>
</p:sld>
</file>

<file path=ppt/slides/slide1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2721694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frek `tve 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1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l’Ascension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3E81C505-E4D1-EBE7-ABA0-7E15684A0BC0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A828D4D6-5944-E12F-5BCE-083CA17CBF38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E371BBF-FA71-77E7-DF1E-D712F942827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552E09BF-10AC-F56D-E6A5-F4991A58403E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38525074"/>
      </p:ext>
    </p:extLst>
  </p:cSld>
  <p:clrMapOvr>
    <a:masterClrMapping/>
  </p:clrMapOvr>
</p:sld>
</file>

<file path=ppt/slides/slide1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0669E4A-F125-F9D0-6F58-C4586CC7C6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0987636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frek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epecyt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ou`gnovoc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afswpi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nef[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alauj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afolf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ni&lt;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eroubim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afhalai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afhalai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nitenh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ni;you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15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طَأْطَأَ السَّمَاءَ وَنَزَلَ، وَالضَّبَابُ تَحْتَ رِجْلَيْهِ، رَكِبَ عَلَى </a:t>
                      </a:r>
                      <a:r>
                        <a:rPr lang="ar-EG" sz="415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الشَّارُوبِيمِ</a:t>
                      </a:r>
                      <a:r>
                        <a:rPr lang="ar-EG" sz="415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وَطَارَ، طَارَ عَلَى أَجْنِحَةِ الرِّيَاحِ.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Il inclina les cieux et descendit,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les ténèbres épaisses sous ses pieds ;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Il chevaucha les chérubins et s'envola ;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Il s’envola sur les ailes du vent.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79E60E05-6F85-880D-3247-B72E2DEF05A8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E72FB44B-7EF4-5811-067C-7E2EBF3D415D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0" name="ZoneTexte 9">
              <a:hlinkClick r:id="rId2" action="ppaction://hlinksldjump"/>
              <a:extLst>
                <a:ext uri="{FF2B5EF4-FFF2-40B4-BE49-F238E27FC236}">
                  <a16:creationId xmlns:a16="http://schemas.microsoft.com/office/drawing/2014/main" id="{BE00100C-C787-9131-67E6-BC3934E85090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hlinkClick r:id="rId3" action="ppaction://hlinksldjump"/>
              <a:extLst>
                <a:ext uri="{FF2B5EF4-FFF2-40B4-BE49-F238E27FC236}">
                  <a16:creationId xmlns:a16="http://schemas.microsoft.com/office/drawing/2014/main" id="{7DA131AF-15D4-62D1-27A6-2E22928BDD82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87414504"/>
      </p:ext>
    </p:extLst>
  </p:cSld>
  <p:clrMapOvr>
    <a:masterClrMapping/>
  </p:clrMapOvr>
</p:sld>
</file>

<file path=ppt/slides/slide1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71F34-EB42-3F8F-2569-79883F5AE9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ADC657BB-C08A-0871-755E-4B7E686D22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9291931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Marouounof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nivyou`i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maref;elyl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pkahi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marourasi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nivuly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nipictoc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or;odoxoc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لِتَفْرَحِ السَّمَاوَاتُ، وَتَتَهَلَّلِ الأَرْضُ، لِتَفْرَحْ كُلُّ قَبَائِلِ، الْمُؤْمِنِينَ الأَرْثُوذُكْسِيِّينَ.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Que les cieux se réjouissent,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que la terre exulte,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que se réjouissent toutes les tribus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des croyants orthodoxes.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F9E7E17E-7AA5-3609-ECD9-A80EF00C90E5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F9AF1D75-D19E-FB36-F063-D2B589B9812C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4437DC87-6954-CB1A-5CF1-D6DB8A7120D6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B0078154-D91D-5235-BB89-D47AEAAA9CFD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76403311"/>
      </p:ext>
    </p:extLst>
  </p:cSld>
  <p:clrMapOvr>
    <a:masterClrMapping/>
  </p:clrMapOvr>
</p:sld>
</file>

<file path=ppt/slides/slide1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95CC1C-9426-38D5-85A9-98020BE129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8B3A30C-6E6F-8BEC-CAB0-362A4E4F72F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2781689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Pimonogenyc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الْمَسِيحَ الإِلَهَ الْوَحِيدَ الْجِنْسِ)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(صَعِدَ)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السَّمَاوَاتِ.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le Christ le Dieu Monogène)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monté)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aux cieux.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CFC89EB4-9941-E054-9E09-D118B6BEBCAB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AEBC4745-7228-2493-7592-15319D7762E0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1A83115E-A150-3401-1F1D-20E75E771511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1B6503A0-A855-BAF0-1D76-918D55808FC5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57321983"/>
      </p:ext>
    </p:extLst>
  </p:cSld>
  <p:clrMapOvr>
    <a:masterClrMapping/>
  </p:clrMapOvr>
</p:sld>
</file>

<file path=ppt/slides/slide1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618204-AB7B-2940-FF75-646C116C34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6ED9ADC-A2FA-4FE4-F5D9-A29A1B3FC6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6449979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Marenjoc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pihumnodoc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`V}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ou;elyl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ou`cmy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ncalpiggoc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afhemci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ronoc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Je P=,=c ...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2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فَلْنَقُلْ مَعَ الْمُرَتِّلِ، « صَعِدَ اللهُ بِالتَّهْلِيلِ، وَالرَّبُّ بِصَوْتِ الْبُوقِ، وَجَلَسَ عَلَى كُرْسِيِّهِ. » لِأَنَّ الْمَسِيحَ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Disons avec le psalmiste 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 Dieu est monté au ciel au milieu des cris de joie,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Seigneur au son de la trompette ;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S’est assis sur son trône. » Car Christ…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98E5AB1A-9D89-D6C3-6CE1-9F9CB68455E5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754D4ACB-4428-0D5D-2F74-E287E1DF792A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AA8C730-1830-F56C-9A3A-1F5C371F62C4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7D311F96-BA7D-C290-B0E7-4424553F3C3B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29150017"/>
      </p:ext>
    </p:extLst>
  </p:cSld>
  <p:clrMapOvr>
    <a:masterClrMapping/>
  </p:clrMapOvr>
</p:sld>
</file>

<file path=ppt/slides/slide1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78BF8E-B68C-BD4B-CD3A-49E7837E79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8A28D98-F05E-8159-2734-35AF3C38B4C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Pimonogenyc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الْمَسِيحَ الإِلَهَ الْوَحِيدَ الْجِنْسِ)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(صَعِدَ)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السَّمَاوَاتِ.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le Christ le Dieu Monogène)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monté)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aux cieux.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791E3866-7F9D-F4D5-95E5-DFF8F5BC1C32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4D7E8365-8DF2-3895-768B-D60267CB925E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F764AD31-2C9E-D32A-F6FB-1F8F85199A3D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63918419-4EF1-F9ED-C61F-2E7DCB1C2756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83033472"/>
      </p:ext>
    </p:extLst>
  </p:cSld>
  <p:clrMapOvr>
    <a:masterClrMapping/>
  </p:clrMapOvr>
</p:sld>
</file>

<file path=ppt/slides/slide1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76B5E5-B34D-D234-37AD-4106D2A4CB8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7ED116A5-3732-B864-F029-06AE8CC2EA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0548683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Fai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nnetenpuly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niar,wn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[ici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mmwten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nipuly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eneh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ef`e`i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I=y=c P=,=c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Je P=,=c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3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« اِرْفَعُوا أَيُّهَا الرُّؤَسَاءُ أَبْوَابَكُمْ، اِرْتَفِعِي أَيَّتُهَا الأَبْوَابُ الدَّهْرِيَّةُ، فَيَدْخُلَ مَلِكُ الْمَجْدِ. » يَسُوعُ الْمَسِيحُ هٰذَا هُوَ مَلِكُ الْمَجْدِ. لِأَنَّ الْمَسِيحَ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Chefs, élevez vos portes !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élevez-vous ô portes éternelles,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qu’Il entre le Roi de gloire ! »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 Jésus-Christ est le Roi de gloire. Car Christ…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F99A7D98-C519-F7F2-69B7-E4BCA5AEED28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DC4A102C-6019-FF10-50D0-61D762E6EE32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A3F149A5-1FC7-7D1D-C520-728D2A8BAE3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ECD8CAD8-162B-3FFC-8A97-FA3777515F57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81382540"/>
      </p:ext>
    </p:extLst>
  </p:cSld>
  <p:clrMapOvr>
    <a:masterClrMapping/>
  </p:clrMapOvr>
</p:sld>
</file>

<file path=ppt/slides/slide1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473F60-2F82-0279-EF17-3D01658354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8573F54-BCB4-A989-6EC3-252BE4BA34F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Pimonogenyc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الْمَسِيحَ الإِلَهَ الْوَحِيدَ الْجِنْسِ)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(صَعِدَ)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السَّمَاوَاتِ.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le Christ le Dieu Monogène)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monté)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aux cieux.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92FEDBBB-6C90-7AFC-4A48-B09BADBCCCD2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FBAF60BA-11D2-32FA-3DC9-27DAF17866FD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281260DA-CC41-2823-8B3F-C9C20333191A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6433144A-3762-550F-6465-FF5F8273DBA6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80914044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89037B3-08E4-9066-BAAF-2C909951CF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3EA9062-4930-B2B7-8446-0A91881FF4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273382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Salut, urne précieuse,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flancs ont embrassé,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Lumière si curieuse,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sein du Père aimé.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للإناء المستور،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قبل كون العالمين،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المحتوي نور من نور،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في حضن الأب كل حين.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Salut trésor enfoui,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abrite les Mystères,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Promesse est accomplie,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tous les justes pères.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لكِ يا كنز خفي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حامل كل الأسرار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وبك الموعد وفي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لسائر الْآبَاء الأبرار.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0EE31D86-090B-D2CB-F992-CD3B532A6163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30A8C7FE-CA14-4B5B-91AC-C4085CBB10E0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E044B451-966C-F200-48C6-CAC0DFBC8182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66459805"/>
      </p:ext>
    </p:extLst>
  </p:cSld>
  <p:clrMapOvr>
    <a:masterClrMapping/>
  </p:clrMapOvr>
</p:sld>
</file>

<file path=ppt/slides/slide1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E0D4AC-9071-4988-E7F4-5D0DF76D8F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A1BDC8A3-B792-2AD3-1F9F-FAB667C335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97440647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Nie;noc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kwlh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nnetenjij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hwc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ouhwc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mberi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vy`etafsenaf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e`tve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ca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nima`nsai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  <a:b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P=,=c ...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« يَا جَمِيعَ الأُمَمِ صَفِّقُوا بِأَيْدِيكُمْ، سَبِّحُوا الرَّبَّ تَسْبِيحاً جَدِيداً. » الَّذِي صَعِدَ إِلَى سَمَاءِ، السَّمَاءِ نَاحِيَةَ الْمَشْرِقِ. لِأَنَّ الْمَسِيحَ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 Clamez des mains, vous toutes les nations !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Chantez un cantique nouveau au Seigneur ! »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monta au ciel,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 ciel vers l’orient. Car le Christ…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7834D652-9C20-2319-7C3E-A346FD200CF4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DF7AD969-BF66-DAC4-7A3B-B3D7C808EA20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09C51CCB-481A-F045-B2B1-9DD0AD50C22D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839B318C-9EB9-CF32-8575-6EAFBA46943D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30875871"/>
      </p:ext>
    </p:extLst>
  </p:cSld>
  <p:clrMapOvr>
    <a:masterClrMapping/>
  </p:clrMapOvr>
</p:sld>
</file>

<file path=ppt/slides/slide1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841680-11C5-6F46-0398-08F2748A3C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DB0DFBA-EB39-F94C-01D3-09689B2F9F8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Pimonogenyc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الْمَسِيحَ الإِلَهَ الْوَحِيدَ الْجِنْسِ)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(صَعِدَ)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السَّمَاوَاتِ.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le Christ le Dieu Monogène)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monté)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aux cieux.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9B650CAC-F92E-DBE8-A65D-F37C175DF35C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EB7D977C-7088-FC8C-8F55-6C73B68E8980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CD9E459E-692D-5F38-35EB-13FCD651032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0D7BD4B1-E399-6BD9-1338-79CA48C03960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12277488"/>
      </p:ext>
    </p:extLst>
  </p:cSld>
  <p:clrMapOvr>
    <a:masterClrMapping/>
  </p:clrMapOvr>
</p:sld>
</file>

<file path=ppt/slides/slide1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E42491-9CF8-2935-7DD1-1C7C8F5C4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AE331B3E-3084-5959-51AC-0DAC379FB4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4047508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Pairy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peje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{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hemci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cataou`inam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sa ],w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nnekjaji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capecyt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alauj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Je P=,=c...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« هٰكَذَا قَالَ الرَّبُّ لِرَبِّي، اِجْلِسْ عَنْ يَمِينِي، حَتَّى أَضَعَ أَعْدَاءَكَ، تَحْتَ قَدَمَيْكَ. » لِأَنَّ الْمَسِيحَ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Ainsi parle le Seigneur à mon Seigneur 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“siège à Ma Droite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jusqu’à ce que Je mette Tes ennemis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sous Tes pieds.” » Car Christ…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CB85CE0D-66ED-4AE3-BF30-D420CC3905DD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3D7B1B27-147A-4F2D-491F-07F86805CA3C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3945284-BF2D-8988-B8AE-FB1589031672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979268F9-1027-73C0-2130-898C68FE6C56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11564035"/>
      </p:ext>
    </p:extLst>
  </p:cSld>
  <p:clrMapOvr>
    <a:masterClrMapping/>
  </p:clrMapOvr>
</p:sld>
</file>

<file path=ppt/slides/slide1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5471BF-0555-8DA3-E31E-E14C2E424C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48629C7-CE9C-93E8-09D2-44E92C7615D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Pimonogenyc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الْمَسِيحَ الإِلَهَ الْوَحِيدَ الْجِنْسِ)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(صَعِدَ)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السَّمَاوَاتِ.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le Christ le Dieu Monogène)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monté)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aux cieux.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5AC1FF67-73E5-9BD4-4A2D-22543ACA2836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71A7D5F0-2045-1931-2B73-AD00D07BF737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B065E4E5-0C02-0593-5735-257E0C0C1873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B00FB4BE-A02A-F58C-9782-C8B1E4296145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40207959"/>
      </p:ext>
    </p:extLst>
  </p:cSld>
  <p:clrMapOvr>
    <a:masterClrMapping/>
  </p:clrMapOvr>
</p:sld>
</file>

<file path=ppt/slides/slide1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061DED-E672-6C08-AF72-EF658F1AD3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A447DC0A-1E4D-944B-36EF-4DABDFAB979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2459488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au[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nejwou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hanaggeloc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hanjom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han`exouci`a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kata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pcaji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mpi`apoctoloc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Je P=,=c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صَعِدَ إِلَى السَّمَاوَاتِ، وَخَضَعَتْ لَهُ الْمَلَائِكَةُ، وَالْقُوَّاتُ وَالسَّلَاطِينُ، حَسَبَ قَوْلِ الرَّسُولِ. </a:t>
                      </a:r>
                      <a:b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لِأَنَّ الْمَسِيحَ ...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monta au ciel,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Lui furent soumis les anges,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puissances et les autorités,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conformément à la parole de l'apôtre. Car Christ…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C4130417-0AC6-20EA-AEDE-12D3303A9409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FDF52ED5-737F-7766-391B-D2782559DC81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5047D76C-0283-1EE0-083E-668D188099AD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F8D4F147-0477-413B-EDB0-AD50CF44A8E3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34695455"/>
      </p:ext>
    </p:extLst>
  </p:cSld>
  <p:clrMapOvr>
    <a:masterClrMapping/>
  </p:clrMapOvr>
</p:sld>
</file>

<file path=ppt/slides/slide1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D8DCAF-D9F9-98C3-E511-555D286E65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1D23E72-9BCA-C482-33C6-07E984674E6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Pimonogenyc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الْمَسِيحَ الإِلَهَ الْوَحِيدَ الْجِنْسِ)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(صَعِدَ)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السَّمَاوَاتِ.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le Christ le Dieu Monogène)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monté)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aux cieux.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14" name="Groupe 13">
            <a:extLst>
              <a:ext uri="{FF2B5EF4-FFF2-40B4-BE49-F238E27FC236}">
                <a16:creationId xmlns:a16="http://schemas.microsoft.com/office/drawing/2014/main" id="{665DA449-95A7-62C1-126B-2A3B7F370606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41472468-DE02-3368-03E4-A160E0A95F5A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A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frek `tve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(Ascension)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16" name="ZoneTexte 15">
              <a:hlinkClick r:id="rId2" action="ppaction://hlinksldjump"/>
              <a:extLst>
                <a:ext uri="{FF2B5EF4-FFF2-40B4-BE49-F238E27FC236}">
                  <a16:creationId xmlns:a16="http://schemas.microsoft.com/office/drawing/2014/main" id="{9814503A-85E4-9DF0-2B70-5944DAC48588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7" name="ZoneTexte 16">
              <a:hlinkClick r:id="rId3" action="ppaction://hlinksldjump"/>
              <a:extLst>
                <a:ext uri="{FF2B5EF4-FFF2-40B4-BE49-F238E27FC236}">
                  <a16:creationId xmlns:a16="http://schemas.microsoft.com/office/drawing/2014/main" id="{B49019BE-6F06-A1C3-574A-D4AD7260F4DD}"/>
                </a:ext>
              </a:extLst>
            </p:cNvPr>
            <p:cNvSpPr txBox="1"/>
            <p:nvPr/>
          </p:nvSpPr>
          <p:spPr>
            <a:xfrm>
              <a:off x="27993" y="5996931"/>
              <a:ext cx="31680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Fête de l’Ascension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55983538"/>
      </p:ext>
    </p:extLst>
  </p:cSld>
  <p:clrMapOvr>
    <a:masterClrMapping/>
  </p:clrMapOvr>
</p:sld>
</file>

<file path=ppt/slides/slide1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l’Ascension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l’Ascension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7329" y="983630"/>
            <a:ext cx="12144672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l’Ascension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8F65AF34-FDCE-405F-8EE5-3D0AE012207E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02165403"/>
      </p:ext>
    </p:extLst>
  </p:cSld>
  <p:clrMapOvr>
    <a:masterClrMapping/>
  </p:clrMapOvr>
</p:sld>
</file>

<file path=ppt/slides/slide1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l’Ascension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"Allez de par le monde et baptisez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Mon Royaume est arrivé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Mon seul Nom remplit d’effroi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Satan chassé par une Croix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Gloire à Celui Qui a, la mort, vaincu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Ses disciples, Il apparut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portes et murs, Il traversait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Aux bien-aimés, donna Sa Paix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Au bord du lac de Tibériade,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Ses disciples, est apparu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Mangea poisson et miel aussi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"Soyez pasteurs de Mes brebis"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Prodiges et miracles, vous ferez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En langues aussi, vous parlerez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Ni les poisons, ni les serpents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Ne vous nuiront, petits enfants"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l’Ascension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52FCEC9C-EEEC-4A79-9A00-C2409370CDF9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7E9DAE56-62E5-9AE9-133A-715EC94C4847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064700218"/>
      </p:ext>
    </p:extLst>
  </p:cSld>
  <p:clrMapOvr>
    <a:masterClrMapping/>
  </p:clrMapOvr>
</p:sld>
</file>

<file path=ppt/slides/slide1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À tous les Saints Apôtres, Il a 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Sagesse et force et autorité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l’Esprit Saint Consolateur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remplirait bientôt leurs cœurs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Quarante jours après S’être levé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au Ciel, S’est élevé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leur promit le Saint-Esprit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de Ses mains les a bénis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Jésus leur répondit : "Restez en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Père seul, c'est Lui qui sait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jour et l'heure et le moment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Lui d'en dévoiler l'instant"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"Royaume d'Israël est-il venu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Viens-Tu le rétablir, Jésus ?"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Demandent les Apôtres enfin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Emerveillés, mais très humains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l’Ascension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6B17F9E-D4EB-473C-93B5-51780E24F6B8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8618F56D-27CE-B14A-B685-2DB6D5052FED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182455893"/>
      </p:ext>
    </p:extLst>
  </p:cSld>
  <p:clrMapOvr>
    <a:masterClrMapping/>
  </p:clrMapOvr>
</p:sld>
</file>

<file path=ppt/slides/slide1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Il S'est assis glorieux, majestueux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droite du Père dans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Mais Ses disciples aux yeux rivés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Fixaient le ciel, émerveillés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Jésus, après leur avoir dit ceci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de Sa main, Il les bénit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Ciel alors fut élevé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disparut dans la nuée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Alors tous les disciples s'en allèrent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leur chambre haute tous prièrent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Avec Marie Mère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Saint Esprit tant attendu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Deux anges, ils virent alors, de blanc vêtus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"Galiléens, vous êtes émus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ciel vous regardez toujours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Jésus reviendra bien un jour"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l’Ascension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54711E4-8752-4C89-B734-5C445F8C77B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4299FB8D-7ED7-00D4-13BC-31CCF6FE9C43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026878296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2D70D2-8061-962B-FCD0-01D700D56B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312F1A0-12F5-7671-F50C-B9AA33C945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859279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Salut tente et abri,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d’Abraham notre père,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Sagesse s’accomplit,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inexpliqué mystère.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لكِ يا مظلة،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أب الْآبَاء أبراهيم،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حكمة خفية وظهرت،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إحتار فيها كل فهيم.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Salut source d’Isaac,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céleste aurore,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éclaire la nuit opaque,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la vallée de mort.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لينبوع إسحق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مروي الزرع المثمر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لفجر مشرق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أشرق في عالم مقفر.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A45AA46A-9BDC-DDED-0A8F-7293723E5146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CB669D0E-6475-5665-5EF1-5C8924E4E0A4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7A453B5A-C27E-42BF-3333-3BDF457095DE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07747463"/>
      </p:ext>
    </p:extLst>
  </p:cSld>
  <p:clrMapOvr>
    <a:masterClrMapping/>
  </p:clrMapOvr>
</p:sld>
</file>

<file path=ppt/slides/slide1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2"/>
          <a:ext cx="12065000" cy="6698474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134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Le Fils a dit au Père : "Glorifie-moi"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gloire que J'eus auprès de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Jésus S'éleva, majestueux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gloire à Lui au plus haut des Cieux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Il est monté aux Cieux, les rois puissants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L'ont adoré, Le glorifiaient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Ses ennemis sont à Ses pieds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c'est David qui l'a chanté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Gloire à Celui Qui a vaincu la mort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gloire à Lui puissant et fort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sur la Croix nous racheta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Vainquit le mal, et S'éleva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445" marR="91445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l’Ascension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1EC4360-0954-4099-AFEC-39B9C4CCB7B4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68BA6CBA-BB2F-F5BD-5976-209CE76106F1}"/>
              </a:ext>
            </a:extLst>
          </p:cNvPr>
          <p:cNvSpPr/>
          <p:nvPr/>
        </p:nvSpPr>
        <p:spPr>
          <a:xfrm>
            <a:off x="6612000" y="5972377"/>
            <a:ext cx="5580000" cy="40011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000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617798684"/>
      </p:ext>
    </p:extLst>
  </p:cSld>
  <p:clrMapOvr>
    <a:masterClrMapping/>
  </p:clrMapOvr>
</p:sld>
</file>

<file path=ppt/slides/slide1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لعيد الصعود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لعيد الصعود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7329" y="983630"/>
            <a:ext cx="12144672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l’Ascension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2914D5FE-EBD7-4705-871A-965F713473BA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</p:spTree>
    <p:extLst>
      <p:ext uri="{BB962C8B-B14F-4D97-AF65-F5344CB8AC3E}">
        <p14:creationId xmlns:p14="http://schemas.microsoft.com/office/powerpoint/2010/main" val="3771094233"/>
      </p:ext>
    </p:extLst>
  </p:cSld>
  <p:clrMapOvr>
    <a:masterClrMapping/>
  </p:clrMapOvr>
</p:sld>
</file>

<file path=ppt/slides/slide1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لله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والأكرام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لمن في اليوم الثالث 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وظهر لتلاميذه بسلام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مراراً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داخل الأبواب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وكلمهم بفصيح العبارات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أجل ملكوت السموات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وأعطاهم قوات وآيات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ومنحهم التعميد باسم الأب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واكل معهم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سمكا مشوياً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وعسلا أبيض نقيا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قولا جلياً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ما قلته قبل الآلام والأتعاب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 ذلك تمام الأربعين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يوم أن قام بيقين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وظهر لرسله الحواريين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وخاطبهم بأفصح خطاب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لعيد الصعود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الصعود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6DFD86E6-2C75-434B-9495-CEDE809EAF20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C7BA33DD-727F-0E63-7A29-8DDC13E554BD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2885016643"/>
      </p:ext>
    </p:extLst>
  </p:cSld>
  <p:clrMapOvr>
    <a:masterClrMapping/>
  </p:clrMapOvr>
</p:sld>
</file>

<file path=ppt/slides/slide1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وبارك عليهم وأعطاهم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سلاما وبالقوة ملأهم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وبفمه الطاهر وأوصاهم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 ينتظروا ميعاد الآب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وسألوه بكل تبجيل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هل يرد الملك لبني اسرائيل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ليس لكم هذه الأقاويل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ذلك تحت سلطان الآب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فلما قال هذه الأقوال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بيديه باركهم وفي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صعد إلى السماء بجلال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وجلس عن يمين الآب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 التلاميذ له ناظرين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فوجودا اثنين من الملائكة واقفين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فقالا لهم يا جليليين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يسوع رب الأرباب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الصعود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BE44E5E-014A-4C3A-A86E-5531CC1D4D4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5063F537-9D48-6557-B518-FDC64B00CB14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3410460761"/>
      </p:ext>
    </p:extLst>
  </p:cSld>
  <p:clrMapOvr>
    <a:masterClrMapping/>
  </p:clrMapOvr>
</p:sld>
</file>

<file path=ppt/slides/slide1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يسوع صعد عنكم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السموات وهو يبارككم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يأتي كما كان معكم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فتخضع له كل الأرباب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فرجع التلاميذ الأطهار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لبيت المقدس باستبشار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العلية في انتظار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حلول الروح من عند الآب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 وعدهم أن يأتيهم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الروح المعزي ويوافيهم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عند الآب ويهديهم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يصنعون ما يذهل الألباب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صعد الرب وأنار الكون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وأعطي تلاميذه أربون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ينتظروا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باراكليطون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هو روح الله الآب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الصعود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038072F-4033-4D66-AA67-7BB0A9D48A45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8315AE82-ADE2-4C59-3338-24784F4538F3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3629798756"/>
      </p:ext>
    </p:extLst>
  </p:cSld>
  <p:clrMapOvr>
    <a:masterClrMapping/>
  </p:clrMapOvr>
</p:sld>
</file>

<file path=ppt/slides/slide1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صعد بجلاله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خضعت الرؤساء لتبجليه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وداود اوضح في ترتيله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جلوسه عن يمين الآب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قال الرب لربي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أجلس عن يميني انت ابني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الابن للأب مجدني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بالمجد الذي لي عندك يا آب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ارتقي الرب يسوع فوق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ومنح النعم لآدم المخلوق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صعد الإله بصوت البوق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وجلس عن يمين الأب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والأكرام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لمن بسلطانه 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بين الأموات بسلام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أكمل وعده بحساب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الصعود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0B4BC0E5-45B9-4D2A-ACA1-534FE9E14B87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E922528B-696A-AD04-9AA9-5A44E7C80D7E}"/>
              </a:ext>
            </a:extLst>
          </p:cNvPr>
          <p:cNvSpPr/>
          <p:nvPr/>
        </p:nvSpPr>
        <p:spPr>
          <a:xfrm>
            <a:off x="7140669" y="5756988"/>
            <a:ext cx="5004000" cy="61006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</p:spTree>
    <p:extLst>
      <p:ext uri="{BB962C8B-B14F-4D97-AF65-F5344CB8AC3E}">
        <p14:creationId xmlns:p14="http://schemas.microsoft.com/office/powerpoint/2010/main" val="1802356014"/>
      </p:ext>
    </p:extLst>
  </p:cSld>
  <p:clrMapOvr>
    <a:masterClrMapping/>
  </p:clrMapOvr>
</p:sld>
</file>

<file path=ppt/slides/slide1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42529"/>
            <a:ext cx="12192000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anose="02040602050305030304" pitchFamily="18" charset="0"/>
              </a:rPr>
              <a:t>Période de l’Ascension</a:t>
            </a:r>
            <a:endParaRPr lang="fr-FR" sz="8000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26533861-5C2A-4738-9E71-B80909A40BED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88844F7-58BF-5E7E-6235-5BBB7B562B0E}"/>
              </a:ext>
            </a:extLst>
          </p:cNvPr>
          <p:cNvSpPr/>
          <p:nvPr/>
        </p:nvSpPr>
        <p:spPr>
          <a:xfrm>
            <a:off x="0" y="2541964"/>
            <a:ext cx="12192000" cy="286232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6000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6000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60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60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60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60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3673744832"/>
      </p:ext>
    </p:extLst>
  </p:cSld>
  <p:clrMapOvr>
    <a:masterClrMapping/>
  </p:clrMapOvr>
</p:sld>
</file>

<file path=ppt/slides/slide1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2DC57001-35CF-422F-B258-4BAE7E0F35A3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6954E19-F131-8BFD-20E7-C7B8DB9E06C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06423094"/>
      </p:ext>
    </p:extLst>
  </p:cSld>
  <p:clrMapOvr>
    <a:masterClrMapping/>
  </p:clrMapOvr>
</p:sld>
</file>

<file path=ppt/slides/slide1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76563"/>
            <a:ext cx="5164616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267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الَّذِي قَامَ مِنْ بَيْنِ الْأَمْوَاتِ، وَصَعِدَ إِلَى السَّمَاوَاتِ، وَجَلَسَ عَنْ يَمِينِ أَبِيهِ. 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r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68627"/>
            <a:ext cx="6432715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`w Pen¡ I=y=c P</a:t>
            </a:r>
            <a:r>
              <a:rPr lang="fr-FR" sz="3200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fr-FR" sz="3200" i="1">
                <a:solidFill>
                  <a:prstClr val="white"/>
                </a:solidFill>
                <a:latin typeface="CS Avva Shenouda" pitchFamily="34" charset="0"/>
              </a:rPr>
              <a:t>Vyetaftwnf 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nye</a:t>
            </a:r>
            <a:r>
              <a:rPr lang="fr-FR" sz="3200" i="1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3200" i="1">
                <a:solidFill>
                  <a:prstClr val="white"/>
                </a:solidFill>
                <a:latin typeface="CS Avva Shenouda" pitchFamily="34" charset="0"/>
              </a:rPr>
              <a:t>mwout @ ouoh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e`pswi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enivyou</a:t>
            </a:r>
            <a:r>
              <a:rPr lang="fr-FR" sz="3200" i="1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>
                <a:solidFill>
                  <a:prstClr val="white"/>
                </a:solidFill>
                <a:latin typeface="CS Avva Shenouda" pitchFamily="34" charset="0"/>
              </a:rPr>
              <a:t>i @ afhemci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caou`inam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mPefiwt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  <a:p>
            <a:pPr algn="just" defTabSz="1219170"/>
            <a:r>
              <a:rPr lang="fi-FI" sz="3200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4504472"/>
            <a:ext cx="11425269" cy="17340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</a:p>
          <a:p>
            <a:pPr algn="ctr" defTabSz="1219170"/>
            <a:r>
              <a:rPr lang="fr-FR" sz="2667" b="1" i="1" dirty="0">
                <a:solidFill>
                  <a:prstClr val="white"/>
                </a:solidFill>
                <a:latin typeface="Book Antiqua" pitchFamily="18" charset="0"/>
              </a:rPr>
              <a:t>Celui Qui est ressuscité d’entre les morts, </a:t>
            </a:r>
          </a:p>
          <a:p>
            <a:pPr algn="ctr" defTabSz="1219170"/>
            <a:r>
              <a:rPr lang="fr-FR" sz="2667" b="1" i="1" dirty="0">
                <a:solidFill>
                  <a:prstClr val="white"/>
                </a:solidFill>
                <a:latin typeface="Book Antiqua" pitchFamily="18" charset="0"/>
              </a:rPr>
              <a:t>et est monté aux cieux, et S'est assis à la droite de Son Père. </a:t>
            </a:r>
          </a:p>
          <a:p>
            <a:pPr algn="ctr" defTabSz="1219170"/>
            <a:r>
              <a:rPr lang="fr-FR" sz="2667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B6EBBA4C-AC0D-4856-8453-3F2E335A2392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248EB9A7-112C-CF46-41A3-B4025536E1FA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6066207"/>
      </p:ext>
    </p:extLst>
  </p:cSld>
  <p:clrMapOvr>
    <a:masterClrMapping/>
  </p:clrMapOvr>
</p:sld>
</file>

<file path=ppt/slides/slide1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4005C893-0B56-488B-ACBF-70D52D816391}"/>
              </a:ext>
            </a:extLst>
          </p:cNvPr>
          <p:cNvSpPr txBox="1"/>
          <p:nvPr/>
        </p:nvSpPr>
        <p:spPr>
          <a:xfrm>
            <a:off x="47331" y="6086902"/>
            <a:ext cx="316834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l’Ascension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90D8A29-A819-D6ED-4FE4-C5A237FE1254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5030376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959CEE2-ECE0-F5D0-7640-7BCE74B44B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BC81F32-561A-9072-FFB1-C175E875DD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0101291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Salut joie de Jacob,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engendre toutes grâces,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nos peines se dérobent,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damnation s’efface.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السلام لتهليل يعقوب،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وأصل كل البركات،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وراحة للشعوب،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وبها زالت اللعنات.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Salut, ô toi le champ,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où le trésor enfoui,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remplace or et argent,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saint Joseph Le vit.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لحقل مشهور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وفي وسطه الجوهر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وجده يوسف مبرور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ويفوق كَنْزاً أبهر.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551AE287-3D74-E061-BEAB-DEFEA901BFE7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89DB5D01-C720-6A53-41CD-F7D4B4569B83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88731A78-E501-39A7-889F-A174D84C4322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69391379"/>
      </p:ext>
    </p:extLst>
  </p:cSld>
  <p:clrMapOvr>
    <a:masterClrMapping/>
  </p:clrMapOvr>
</p:sld>
</file>

<file path=ppt/slides/slide1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6911D-E1FA-6CDE-7F9D-A19FC889D7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820A504-C251-CCE1-7B04-A9CDC713986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8804CADC-1D24-158A-F978-8DB030188A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A6BE89F3-C0AE-CB51-7AB5-22746AF1CA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9504678"/>
      </p:ext>
    </p:extLst>
  </p:cSld>
  <p:clrMapOvr>
    <a:masterClrMapping/>
  </p:clrMapOvr>
</p:sld>
</file>

<file path=ppt/slides/slide1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P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entecôte et Jeûne &amp; Fête des Apôtres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44624"/>
            <a:ext cx="12191999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Menu Pentecôte et Jeûne &amp; Fête des Apôtres</a:t>
            </a: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4312913" y="3280295"/>
            <a:ext cx="3600000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cwmen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365226" y="4133593"/>
            <a:ext cx="5538753" cy="9432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le Jeûne des Apôtres</a:t>
            </a:r>
          </a:p>
        </p:txBody>
      </p:sp>
      <p:sp>
        <p:nvSpPr>
          <p:cNvPr id="12" name="Rectangle 11">
            <a:hlinkClick r:id="rId5" action="ppaction://hlinksldjump"/>
          </p:cNvPr>
          <p:cNvSpPr/>
          <p:nvPr/>
        </p:nvSpPr>
        <p:spPr>
          <a:xfrm>
            <a:off x="6317889" y="4133593"/>
            <a:ext cx="5538753" cy="94384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يُقال في صوم الرسل الأطهار</a:t>
            </a:r>
          </a:p>
        </p:txBody>
      </p:sp>
      <p:sp>
        <p:nvSpPr>
          <p:cNvPr id="13" name="Rectangle 12">
            <a:hlinkClick r:id="rId6" action="ppaction://hlinksldjump"/>
          </p:cNvPr>
          <p:cNvSpPr/>
          <p:nvPr/>
        </p:nvSpPr>
        <p:spPr>
          <a:xfrm>
            <a:off x="365226" y="2180861"/>
            <a:ext cx="5538753" cy="74898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 </a:t>
            </a:r>
          </a:p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(Jour de la Pentecôte uniquement)</a:t>
            </a:r>
          </a:p>
        </p:txBody>
      </p:sp>
      <p:sp>
        <p:nvSpPr>
          <p:cNvPr id="14" name="Rectangle 13">
            <a:hlinkClick r:id="rId7" action="ppaction://hlinksldjump"/>
          </p:cNvPr>
          <p:cNvSpPr/>
          <p:nvPr/>
        </p:nvSpPr>
        <p:spPr>
          <a:xfrm>
            <a:off x="7056107" y="5445224"/>
            <a:ext cx="4128459" cy="74898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myn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@ =a=l.</a:t>
            </a:r>
          </a:p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(Durant le jeûne &amp; fête des Apôtres)</a:t>
            </a:r>
            <a:endParaRPr lang="fr-FR" sz="16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5" name="Rectangle 14">
            <a:hlinkClick r:id="rId8" action="ppaction://hlinksldjump"/>
          </p:cNvPr>
          <p:cNvSpPr/>
          <p:nvPr/>
        </p:nvSpPr>
        <p:spPr>
          <a:xfrm>
            <a:off x="6303502" y="2180861"/>
            <a:ext cx="5538753" cy="74898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(Durant le jeûne &amp; fête des Apôtres)</a:t>
            </a:r>
          </a:p>
        </p:txBody>
      </p:sp>
      <p:sp>
        <p:nvSpPr>
          <p:cNvPr id="16" name="Rectangle 15">
            <a:hlinkClick r:id="rId9" action="ppaction://hlinksldjump"/>
            <a:extLst>
              <a:ext uri="{FF2B5EF4-FFF2-40B4-BE49-F238E27FC236}">
                <a16:creationId xmlns:a16="http://schemas.microsoft.com/office/drawing/2014/main" id="{C320F26C-323D-4C86-8D5F-8D6A31BA90A4}"/>
              </a:ext>
            </a:extLst>
          </p:cNvPr>
          <p:cNvSpPr/>
          <p:nvPr/>
        </p:nvSpPr>
        <p:spPr>
          <a:xfrm>
            <a:off x="1103445" y="5445225"/>
            <a:ext cx="4128459" cy="74898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  <a:p>
            <a:pPr algn="ctr" defTabSz="1219170"/>
            <a:r>
              <a:rPr lang="fr-FR" sz="1600" dirty="0">
                <a:solidFill>
                  <a:prstClr val="white"/>
                </a:solidFill>
                <a:latin typeface="Book Antiqua" panose="02040602050305030304" pitchFamily="18" charset="0"/>
              </a:rPr>
              <a:t>(Jour de la Pentecôte uniquement)</a:t>
            </a:r>
            <a:endParaRPr lang="fr-FR" sz="16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2" name="Rectangle 1">
            <a:hlinkClick r:id="rId10" action="ppaction://hlinksldjump"/>
            <a:extLst>
              <a:ext uri="{FF2B5EF4-FFF2-40B4-BE49-F238E27FC236}">
                <a16:creationId xmlns:a16="http://schemas.microsoft.com/office/drawing/2014/main" id="{FE8C99AD-2675-7298-CE0A-5226BDB9B8BB}"/>
              </a:ext>
            </a:extLst>
          </p:cNvPr>
          <p:cNvSpPr/>
          <p:nvPr/>
        </p:nvSpPr>
        <p:spPr>
          <a:xfrm>
            <a:off x="365226" y="3280295"/>
            <a:ext cx="3600000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i`Pneuma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Rectangle 2">
            <a:hlinkClick r:id="rId11" action="ppaction://hlinksldjump"/>
            <a:extLst>
              <a:ext uri="{FF2B5EF4-FFF2-40B4-BE49-F238E27FC236}">
                <a16:creationId xmlns:a16="http://schemas.microsoft.com/office/drawing/2014/main" id="{1814C021-515E-9D5A-045E-1EB1F5FED00E}"/>
              </a:ext>
            </a:extLst>
          </p:cNvPr>
          <p:cNvSpPr/>
          <p:nvPr/>
        </p:nvSpPr>
        <p:spPr>
          <a:xfrm>
            <a:off x="8256642" y="3280295"/>
            <a:ext cx="3600000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;wten de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12" action="ppaction://hlinksldjump"/>
            <a:extLst>
              <a:ext uri="{FF2B5EF4-FFF2-40B4-BE49-F238E27FC236}">
                <a16:creationId xmlns:a16="http://schemas.microsoft.com/office/drawing/2014/main" id="{80C180CF-7D1B-FD5A-D3E6-E18DF25B9833}"/>
              </a:ext>
            </a:extLst>
          </p:cNvPr>
          <p:cNvSpPr txBox="1"/>
          <p:nvPr/>
        </p:nvSpPr>
        <p:spPr>
          <a:xfrm>
            <a:off x="9274629" y="1119841"/>
            <a:ext cx="2917371" cy="70788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sz="2000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Menu Fêtes des 50j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6137716"/>
      </p:ext>
    </p:extLst>
  </p:cSld>
  <p:clrMapOvr>
    <a:masterClrMapping/>
  </p:clrMapOvr>
</p:sld>
</file>

<file path=ppt/slides/slide1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495062" y="3351593"/>
            <a:ext cx="10977537" cy="14876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  <a:p>
            <a:pPr algn="ctr" defTabSz="1219170"/>
            <a:r>
              <a:rPr lang="fr-FR" sz="3200" dirty="0">
                <a:solidFill>
                  <a:prstClr val="white"/>
                </a:solidFill>
                <a:latin typeface="Book Antiqua" panose="02040602050305030304" pitchFamily="18" charset="0"/>
              </a:rPr>
              <a:t>(Jour de la Fête de la Pentecôte uniquement)</a:t>
            </a:r>
            <a:endParaRPr lang="fr-FR" sz="5867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620688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Période de la Pentecôte et Jeûne des Apôtres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884199125"/>
      </p:ext>
    </p:extLst>
  </p:cSld>
  <p:clrMapOvr>
    <a:masterClrMapping/>
  </p:clrMapOvr>
</p:sld>
</file>

<file path=ppt/slides/slide1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=l @ =a=l @ =a=l @ =a=l.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afouwrp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055066993"/>
      </p:ext>
    </p:extLst>
  </p:cSld>
  <p:clrMapOvr>
    <a:masterClrMapping/>
  </p:clrMapOvr>
</p:sld>
</file>

<file path=ppt/slides/slide1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`ntaf @ =a=l.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904090332"/>
      </p:ext>
    </p:extLst>
  </p:cSld>
  <p:clrMapOvr>
    <a:masterClrMapping/>
  </p:clrMapOvr>
</p:sld>
</file>

<file path=ppt/slides/slide1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afouwrp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662464641"/>
      </p:ext>
    </p:extLst>
  </p:cSld>
  <p:clrMapOvr>
    <a:masterClrMapping/>
  </p:clrMapOvr>
</p:sld>
</file>

<file path=ppt/slides/slide1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447161406"/>
      </p:ext>
    </p:extLst>
  </p:cSld>
  <p:clrMapOvr>
    <a:masterClrMapping/>
  </p:clrMapOvr>
</p:sld>
</file>

<file path=ppt/slides/slide1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424920669"/>
      </p:ext>
    </p:extLst>
  </p:cSld>
  <p:clrMapOvr>
    <a:masterClrMapping/>
  </p:clrMapOvr>
</p:sld>
</file>

<file path=ppt/slides/slide1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880120353"/>
      </p:ext>
    </p:extLst>
  </p:cSld>
  <p:clrMapOvr>
    <a:masterClrMapping/>
  </p:clrMapOvr>
</p:sld>
</file>

<file path=ppt/slides/slide1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afouwrp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359979819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40B199-6EE7-A6F9-1773-FE7941A49A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ED5F340-DAD9-1892-D26F-BD0A941D24A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460226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Ô toi le champ très pur,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porta le Créateur,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guérit maux et blessures,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à Lui, puissance, honneur.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حقلاً نقي مبرور،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وفي وسطه خالق لَا يُرَى،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صير المشجوب مبرور،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له العظمة والقدرة.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Salut Arche de Noé,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étoile de l’aurore,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aube s’est levée,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nous illumine encore.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لسفينة نوح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والنجمة البدرية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إشراقك فجر يلوح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نوره لكل البرية.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BA2CFF11-6B93-F9E6-F4DA-F109119C35F3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F219E02C-5575-7E44-AF37-095098DD5973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63163E55-2C70-A0D7-C5CC-B623F9B36CEC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98933210"/>
      </p:ext>
    </p:extLst>
  </p:cSld>
  <p:clrMapOvr>
    <a:masterClrMapping/>
  </p:clrMapOvr>
</p:sld>
</file>

<file path=ppt/slides/slide1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493751526"/>
      </p:ext>
    </p:extLst>
  </p:cSld>
  <p:clrMapOvr>
    <a:masterClrMapping/>
  </p:clrMapOvr>
</p:sld>
</file>

<file path=ppt/slides/slide1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928319338"/>
      </p:ext>
    </p:extLst>
  </p:cSld>
  <p:clrMapOvr>
    <a:masterClrMapping/>
  </p:clrMapOvr>
</p:sld>
</file>

<file path=ppt/slides/slide1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53324685"/>
      </p:ext>
    </p:extLst>
  </p:cSld>
  <p:clrMapOvr>
    <a:masterClrMapping/>
  </p:clrMapOvr>
</p:sld>
</file>

<file path=ppt/slides/slide1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415315146"/>
      </p:ext>
    </p:extLst>
  </p:cSld>
  <p:clrMapOvr>
    <a:masterClrMapping/>
  </p:clrMapOvr>
</p:sld>
</file>

<file path=ppt/slides/slide1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69654605"/>
      </p:ext>
    </p:extLst>
  </p:cSld>
  <p:clrMapOvr>
    <a:masterClrMapping/>
  </p:clrMapOvr>
</p:sld>
</file>

<file path=ppt/slides/slide1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158061501"/>
      </p:ext>
    </p:extLst>
  </p:cSld>
  <p:clrMapOvr>
    <a:masterClrMapping/>
  </p:clrMapOvr>
</p:sld>
</file>

<file path=ppt/slides/slide1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011965304"/>
      </p:ext>
    </p:extLst>
  </p:cSld>
  <p:clrMapOvr>
    <a:masterClrMapping/>
  </p:clrMapOvr>
</p:sld>
</file>

<file path=ppt/slides/slide1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015989947"/>
      </p:ext>
    </p:extLst>
  </p:cSld>
  <p:clrMapOvr>
    <a:masterClrMapping/>
  </p:clrMapOvr>
</p:sld>
</file>

<file path=ppt/slides/slide1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715305768"/>
      </p:ext>
    </p:extLst>
  </p:cSld>
  <p:clrMapOvr>
    <a:masterClrMapping/>
  </p:clrMapOvr>
</p:sld>
</file>

<file path=ppt/slides/slide1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502534971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B3369E-3713-F538-181B-3A58F8F4D8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A4C6AC3-9872-BF7E-03C3-C1327D62F7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311816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11. Salut, champ assoiffé,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que l'Esprit arrose,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choisie pour ta pureté,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toi, grâce est éclose.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حقلاً غير مفلح،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من ذاته بغير تفليح، 	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سقاه صار مفلح،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روحاً قدوساً وصريح.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12. Salut ô Créature,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portas ton Créateur,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t’a créée très pure,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naît de toi, Sauveur.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السلام للمصنوعة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وصانعها هو جنينها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وهي بيده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مبدوعة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وولد كصبي منها.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59B3B3D5-85C2-9875-5C8F-9E531F6E82B0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3CCE7EA2-A85B-072A-5220-89EC2F84C290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BA9734A6-2DCB-957F-9EB2-BF0FDE170BEF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29665277"/>
      </p:ext>
    </p:extLst>
  </p:cSld>
  <p:clrMapOvr>
    <a:masterClrMapping/>
  </p:clrMapOvr>
</p:sld>
</file>

<file path=ppt/slides/slide1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971234911"/>
      </p:ext>
    </p:extLst>
  </p:cSld>
  <p:clrMapOvr>
    <a:masterClrMapping/>
  </p:clrMapOvr>
</p:sld>
</file>

<file path=ppt/slides/slide1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464805651"/>
      </p:ext>
    </p:extLst>
  </p:cSld>
  <p:clrMapOvr>
    <a:masterClrMapping/>
  </p:clrMapOvr>
</p:sld>
</file>

<file path=ppt/slides/slide1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341309630"/>
      </p:ext>
    </p:extLst>
  </p:cSld>
  <p:clrMapOvr>
    <a:masterClrMapping/>
  </p:clrMapOvr>
</p:sld>
</file>

<file path=ppt/slides/slide1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240701214"/>
      </p:ext>
    </p:extLst>
  </p:cSld>
  <p:clrMapOvr>
    <a:masterClrMapping/>
  </p:clrMapOvr>
</p:sld>
</file>

<file path=ppt/slides/slide1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030692213"/>
      </p:ext>
    </p:extLst>
  </p:cSld>
  <p:clrMapOvr>
    <a:masterClrMapping/>
  </p:clrMapOvr>
</p:sld>
</file>

<file path=ppt/slides/slide1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988296802"/>
      </p:ext>
    </p:extLst>
  </p:cSld>
  <p:clrMapOvr>
    <a:masterClrMapping/>
  </p:clrMapOvr>
</p:sld>
</file>

<file path=ppt/slides/slide1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445087040"/>
      </p:ext>
    </p:extLst>
  </p:cSld>
  <p:clrMapOvr>
    <a:masterClrMapping/>
  </p:clrMapOvr>
</p:sld>
</file>

<file path=ppt/slides/slide1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782676390"/>
      </p:ext>
    </p:extLst>
  </p:cSld>
  <p:clrMapOvr>
    <a:masterClrMapping/>
  </p:clrMapOvr>
</p:sld>
</file>

<file path=ppt/slides/slide1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710709309"/>
      </p:ext>
    </p:extLst>
  </p:cSld>
  <p:clrMapOvr>
    <a:masterClrMapping/>
  </p:clrMapOvr>
</p:sld>
</file>

<file path=ppt/slides/slide1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afouwrp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453900272"/>
      </p:ext>
    </p:extLst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D6B799-9D10-42DB-6640-12AE9E4E83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80F49D-4723-A877-5688-927164832A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8913875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Heureuse ! Ton secret,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immense et inouï,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longtemps je l’ai cherché,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nul ne l’a compris.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طُوبَاكِ يا من سرك،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متعالي عجيب ورهيب،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إحتار عقلي في أمرك،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بل وعقل كل نجيب.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Radieuse est ta lueur,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éclaire ceux qui ploient,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pièges du Menteur,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j'y suis tombé parfois.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ما أبهج نورك في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ضياه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يضئ على أهل الظلمة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عبدك إبليس أغواه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صيره من أهل النقمة.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1CF2FC01-2AE2-CCC9-8B4B-208112F7A7DB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462A87E8-8376-BEE8-CC82-F36A8BD1E2F4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7E4C5797-C49A-8149-C055-8557B936CF21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27722101"/>
      </p:ext>
    </p:extLst>
  </p:cSld>
  <p:clrMapOvr>
    <a:masterClrMapping/>
  </p:clrMapOvr>
</p:sld>
</file>

<file path=ppt/slides/slide1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01400139"/>
      </p:ext>
    </p:extLst>
  </p:cSld>
  <p:clrMapOvr>
    <a:masterClrMapping/>
  </p:clrMapOvr>
</p:sld>
</file>

<file path=ppt/slides/slide1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32656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الْمَسِيحُ قَامَ ثُمَّ صَعِدَ، وَأَرْسَلَ لَنَا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الْبَارَقْلِيطَ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45807" y="332656"/>
            <a:ext cx="6125496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aftwnf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afsenaf @ afouwrp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Christ est ressuscité puis est monté,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nous a envoyé le Paraclet.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50767555"/>
      </p:ext>
    </p:extLst>
  </p:cSld>
  <p:clrMapOvr>
    <a:masterClrMapping/>
  </p:clrMapOvr>
</p:sld>
</file>

<file path=ppt/slides/slide1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702394863"/>
      </p:ext>
    </p:extLst>
  </p:cSld>
  <p:clrMapOvr>
    <a:masterClrMapping/>
  </p:clrMapOvr>
</p:sld>
</file>

<file path=ppt/slides/slide1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495062" y="3081736"/>
            <a:ext cx="10977537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3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(Durant le Jeûne des Apôtres uniquement)</a:t>
            </a:r>
            <a:endParaRPr lang="fr-FR" sz="53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620688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Période de la Pentecôte et Jeûne des Apôtres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530155643"/>
      </p:ext>
    </p:extLst>
  </p:cSld>
  <p:clrMapOvr>
    <a:masterClrMapping/>
  </p:clrMapOvr>
</p:sld>
</file>

<file path=ppt/slides/slide1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=l.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117444673"/>
      </p:ext>
    </p:extLst>
  </p:cSld>
  <p:clrMapOvr>
    <a:masterClrMapping/>
  </p:clrMapOvr>
</p:sld>
</file>

<file path=ppt/slides/slide1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221120765"/>
      </p:ext>
    </p:extLst>
  </p:cSld>
  <p:clrMapOvr>
    <a:masterClrMapping/>
  </p:clrMapOvr>
</p:sld>
</file>

<file path=ppt/slides/slide1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tefmetjwri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=a=l.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758824856"/>
      </p:ext>
    </p:extLst>
  </p:cSld>
  <p:clrMapOvr>
    <a:masterClrMapping/>
  </p:clrMapOvr>
</p:sld>
</file>

<file path=ppt/slides/slide1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255632241"/>
      </p:ext>
    </p:extLst>
  </p:cSld>
  <p:clrMapOvr>
    <a:masterClrMapping/>
  </p:clrMapOvr>
</p:sld>
</file>

<file path=ppt/slides/slide1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40891005"/>
      </p:ext>
    </p:extLst>
  </p:cSld>
  <p:clrMapOvr>
    <a:masterClrMapping/>
  </p:clrMapOvr>
</p:sld>
</file>

<file path=ppt/slides/slide1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721602381"/>
      </p:ext>
    </p:extLst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FEE634-C715-C5EA-6CA7-0D639B2F1C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C66FC21-4C21-D5C8-9C4C-C8F80AC21B2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151674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Alors malheur à moi,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 vie s’est envolée,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juste héritera,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mais moi, sans rien, j’irai.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فيا ويلي ويا أسفاه،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فات العمر ولا أدراه،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أجر الكرام أجراه،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وأنا خالي من الأجرة.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L’hiver, l’été passèrent,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point de salut pour moi,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des liens, je me libère,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car la moisson viendra.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عبر الشتاء والصيف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ولم أظفر بخلاص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قرب الحصاد والهيف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وأنا مربوط بقصاص.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DEFE541F-5D6F-FC56-06C9-AE6DBB594E91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78D3A611-6FC3-AB34-04B0-FE69AF7DEC4E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A5EDC73B-1635-4671-9106-4BE418ED5A13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30777429"/>
      </p:ext>
    </p:extLst>
  </p:cSld>
  <p:clrMapOvr>
    <a:masterClrMapping/>
  </p:clrMapOvr>
</p:sld>
</file>

<file path=ppt/slides/slide1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466413879"/>
      </p:ext>
    </p:extLst>
  </p:cSld>
  <p:clrMapOvr>
    <a:masterClrMapping/>
  </p:clrMapOvr>
</p:sld>
</file>

<file path=ppt/slides/slide1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863328888"/>
      </p:ext>
    </p:extLst>
  </p:cSld>
  <p:clrMapOvr>
    <a:masterClrMapping/>
  </p:clrMapOvr>
</p:sld>
</file>

<file path=ppt/slides/slide1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123907169"/>
      </p:ext>
    </p:extLst>
  </p:cSld>
  <p:clrMapOvr>
    <a:masterClrMapping/>
  </p:clrMapOvr>
</p:sld>
</file>

<file path=ppt/slides/slide1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93033285"/>
      </p:ext>
    </p:extLst>
  </p:cSld>
  <p:clrMapOvr>
    <a:masterClrMapping/>
  </p:clrMapOvr>
</p:sld>
</file>

<file path=ppt/slides/slide1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760518602"/>
      </p:ext>
    </p:extLst>
  </p:cSld>
  <p:clrMapOvr>
    <a:masterClrMapping/>
  </p:clrMapOvr>
</p:sld>
</file>

<file path=ppt/slides/slide1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12531107"/>
      </p:ext>
    </p:extLst>
  </p:cSld>
  <p:clrMapOvr>
    <a:masterClrMapping/>
  </p:clrMapOvr>
</p:sld>
</file>

<file path=ppt/slides/slide1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927774298"/>
      </p:ext>
    </p:extLst>
  </p:cSld>
  <p:clrMapOvr>
    <a:masterClrMapping/>
  </p:clrMapOvr>
</p:sld>
</file>

<file path=ppt/slides/slide1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790150234"/>
      </p:ext>
    </p:extLst>
  </p:cSld>
  <p:clrMapOvr>
    <a:masterClrMapping/>
  </p:clrMapOvr>
</p:sld>
</file>

<file path=ppt/slides/slide1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050522145"/>
      </p:ext>
    </p:extLst>
  </p:cSld>
  <p:clrMapOvr>
    <a:masterClrMapping/>
  </p:clrMapOvr>
</p:sld>
</file>

<file path=ppt/slides/slide1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5" y="3542043"/>
            <a:ext cx="7008779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333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pt-BR" sz="5333" dirty="0">
                <a:solidFill>
                  <a:prstClr val="white"/>
                </a:solidFill>
                <a:latin typeface="CS Avva Shenouda" pitchFamily="34" charset="0"/>
              </a:rPr>
              <a:t>cwmen </a:t>
            </a:r>
            <a:endParaRPr lang="fr-FR" sz="53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1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Période de la Pentecôte et Jeûne des Apôtres</a:t>
            </a: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7FD7434-F97A-4BCD-5B1C-52ED450E472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A0E5DDA-2F30-6F36-0E77-1346618E2ADF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A84F501-5A2D-BB69-C60D-46BB5E3D0AB0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79715775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Book Antiqua" panose="02040602050305030304" pitchFamily="18" charset="0"/>
                <a:cs typeface="Arial" panose="020B0604020202020204" pitchFamily="34" charset="0"/>
              </a:rPr>
              <a:t>(اِفْرَحِي يَا مُمْتَلِئَةَ نِعْمَةٍ، يَا مَرْيَمُ </a:t>
            </a:r>
            <a:r>
              <a:rPr lang="ar-EG" sz="4267" dirty="0" err="1">
                <a:solidFill>
                  <a:prstClr val="white"/>
                </a:solidFill>
                <a:latin typeface="Book Antiqua" panose="02040602050305030304" pitchFamily="18" charset="0"/>
                <a:cs typeface="Arial" panose="020B0604020202020204" pitchFamily="34" charset="0"/>
              </a:rPr>
              <a:t>ٱلرَّبُّ</a:t>
            </a:r>
            <a:r>
              <a:rPr lang="ar-EG" sz="4267" dirty="0">
                <a:solidFill>
                  <a:prstClr val="white"/>
                </a:solidFill>
                <a:latin typeface="Book Antiqua" panose="02040602050305030304" pitchFamily="18" charset="0"/>
                <a:cs typeface="Arial" panose="020B0604020202020204" pitchFamily="34" charset="0"/>
              </a:rPr>
              <a:t> مَعَكِ.)</a:t>
            </a:r>
          </a:p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Book Antiqua" panose="02040602050305030304" pitchFamily="18" charset="0"/>
                <a:cs typeface="Arial" panose="020B0604020202020204" pitchFamily="34" charset="0"/>
              </a:rPr>
              <a:t>قدوس الآب الملك الذي نظر إلى اتضاعنا وجنس المجد والروح القدس</a:t>
            </a:r>
            <a:r>
              <a:rPr lang="fr-FR" sz="4267" dirty="0">
                <a:solidFill>
                  <a:prstClr val="white"/>
                </a:solidFill>
                <a:latin typeface="Book Antiqua" panose="02040602050305030304" pitchFamily="18" charset="0"/>
              </a:rPr>
              <a:t>.</a:t>
            </a:r>
            <a:endParaRPr lang="ar-EG" sz="4267" dirty="0">
              <a:solidFill>
                <a:prstClr val="white"/>
              </a:solidFill>
              <a:latin typeface="Book Antiqua" panose="02040602050305030304" pitchFamily="18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5360" y="332658"/>
            <a:ext cx="6336704" cy="3293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(&lt;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ke,aritwmeny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Mari`a</a:t>
            </a:r>
            <a:b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`O 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 cou.)</a:t>
            </a:r>
            <a:b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467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3467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3467">
                <a:solidFill>
                  <a:prstClr val="white"/>
                </a:solidFill>
                <a:latin typeface="CS Avva Shenouda" pitchFamily="34" charset="0"/>
              </a:rPr>
              <a:t> ectin @ `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fr-FR" sz="3467" err="1">
                <a:solidFill>
                  <a:prstClr val="white"/>
                </a:solidFill>
                <a:latin typeface="CS Avva Shenouda" pitchFamily="34" charset="0"/>
              </a:rPr>
              <a:t>Patyr</a:t>
            </a:r>
            <a:r>
              <a:rPr lang="fr-FR" sz="3467">
                <a:solidFill>
                  <a:prstClr val="white"/>
                </a:solidFill>
                <a:latin typeface="CS Avva Shenouda" pitchFamily="34" charset="0"/>
              </a:rPr>
              <a:t> Bacileucin @ ;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fr-FR" sz="34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467">
                <a:solidFill>
                  <a:prstClr val="white"/>
                </a:solidFill>
                <a:latin typeface="CS Avva Shenouda" pitchFamily="34" charset="0"/>
              </a:rPr>
              <a:t>o @ genoc `ndoxin @ tou 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`Pneuma 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467" dirty="0" err="1">
                <a:solidFill>
                  <a:prstClr val="white"/>
                </a:solidFill>
                <a:latin typeface="CS Avva Shenouda" pitchFamily="34" charset="0"/>
              </a:rPr>
              <a:t>agiou</a:t>
            </a:r>
            <a:r>
              <a:rPr lang="fr-FR" sz="34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09053"/>
            <a:ext cx="1219200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(Réjouis-toi ô pleine de grâce, Marie, Le Seigneur est avec toi.)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Saint est le Père, le roi qui a regardé notre humilité, l’essence de gloire, avec le Saint-Esprit.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88C40C5-29D3-519D-0279-00388A11963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93018F9-16F4-BE40-8EE0-66B6A3BABAE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030357034"/>
      </p:ext>
    </p:extLst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7F6052-9675-A781-E79B-3D1BE64D38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B659DD9-3032-F105-264D-F2F73E2842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0356832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17. Espoir des cœurs brisés,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Vierge, trône et Mère,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va pardonner,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mes lourds péchés, j’espère.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رجاء من خاب رجاه،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أم وعرش وعذرا،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عفو ابنك أترجاه،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لا يحسبني من </a:t>
                      </a:r>
                      <a:r>
                        <a:rPr lang="ar-EG" sz="3700" b="1" kern="1200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الْيُسْرَا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18. Que j’ai tardé, Seigneur,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 vie, en vain, se perd,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mais à la onzième heure,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j’espère mon salaire.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تأخرت في المتجر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فخابت مني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التجرة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جئت في الحادي عشر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راجي قبض الأجرة.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22AF4A0A-AA65-EE85-CB9B-3C350A42DCA2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381345DA-785E-2484-4A25-1FB1CD0EB637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622ED07B-A76E-7E0A-F7EC-0369D84FB2F5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7328449"/>
      </p:ext>
    </p:extLst>
  </p:cSld>
  <p:clrMapOvr>
    <a:masterClrMapping/>
  </p:clrMapOvr>
</p:sld>
</file>

<file path=ppt/slides/slide1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مبارك الآب والابن، والروح القدس، الثالوث الكامل، نسجد له ونمجده.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G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f`cmarwout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b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Viwt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nem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Psyri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nem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Pi`pneuma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=e=;=u @ }`triac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etjyk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ebol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tenouwst</a:t>
            </a:r>
            <a:b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mmoc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ten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]`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wou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nac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715619"/>
            <a:ext cx="1219200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 est béni le Père, le Fils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le Saint Esprit :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Trinité parfaite,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nous L’adorons et La glorifions.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G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f`cmarwout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A324478-262F-7734-C42B-53C2E208B3A2}"/>
              </a:ext>
            </a:extLst>
          </p:cNvPr>
          <p:cNvSpPr txBox="1"/>
          <p:nvPr/>
        </p:nvSpPr>
        <p:spPr>
          <a:xfrm>
            <a:off x="0" y="6008617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411514283"/>
      </p:ext>
    </p:extLst>
  </p:cSld>
  <p:clrMapOvr>
    <a:masterClrMapping/>
  </p:clrMapOvr>
</p:sld>
</file>

<file path=ppt/slides/slide1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481105001"/>
              </p:ext>
            </p:extLst>
          </p:nvPr>
        </p:nvGraphicFramePr>
        <p:xfrm>
          <a:off x="-53153" y="260649"/>
          <a:ext cx="12005804" cy="6024188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320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Anel;wn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ouranouc @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axi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ton Paraklyton @ to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tyc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aly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iac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0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cwmen tw Kuri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`w @ endoxwc 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gar dedoxac;e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Afsenaf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e`pswi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enivyou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 @ afouwrp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nan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`mpiParaklyton @ Pi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=p=n=a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nte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myi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Marenhwc `e`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P¡ @ je 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qen ou`wou gar af[i`wou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A26008D-4C47-FF2C-D07D-0CDEFB3C973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756216A-DBBE-541E-28E3-5CD33810153A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A83F24FA-550A-118B-0DCD-9839A293D2D8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668625068"/>
      </p:ext>
    </p:extLst>
  </p:cSld>
  <p:clrMapOvr>
    <a:masterClrMapping/>
  </p:clrMapOvr>
</p:sld>
</file>

<file path=ppt/slides/slide1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73243961"/>
              </p:ext>
            </p:extLst>
          </p:nvPr>
        </p:nvGraphicFramePr>
        <p:xfrm>
          <a:off x="-53153" y="260649"/>
          <a:ext cx="12005804" cy="59521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8312">
                <a:tc>
                  <a:txBody>
                    <a:bodyPr/>
                    <a:lstStyle/>
                    <a:p>
                      <a:pPr algn="just"/>
                      <a:endParaRPr lang="fr-FR" sz="11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28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Il est monté aux Cieux, et nous a envoyé le Paraclet, Esprit de Vérité (Consolateur), amen, alléluia.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fr-FR" sz="16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Louons Dieu notre Seigneur, </a:t>
                      </a: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Car de Gloire, Il S'est glorifié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endParaRPr lang="fr-FR" sz="11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صعد إلى السموات، وأرسل لنا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الباراقليط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روح الحق 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)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المعزي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(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آمِينَ،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هَلِّلُويَا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  <a:endParaRPr kumimoji="0" lang="ar-EG" sz="43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36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5500" dirty="0">
                          <a:solidFill>
                            <a:prstClr val="white"/>
                          </a:solidFill>
                        </a:rPr>
                        <a:t>فلنسبح الرب، </a:t>
                      </a:r>
                      <a:endParaRPr lang="fr-FR" sz="5500" dirty="0">
                        <a:solidFill>
                          <a:prstClr val="white"/>
                        </a:solidFill>
                      </a:endParaRPr>
                    </a:p>
                    <a:p>
                      <a:pPr algn="just" rtl="1"/>
                      <a:r>
                        <a:rPr lang="ar-EG" sz="5500" dirty="0">
                          <a:solidFill>
                            <a:prstClr val="white"/>
                          </a:solidFill>
                        </a:rPr>
                        <a:t>لأنه بالمجد تمجد</a:t>
                      </a:r>
                      <a:endParaRPr lang="pt-BR" sz="55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270853632"/>
      </p:ext>
    </p:extLst>
  </p:cSld>
  <p:clrMapOvr>
    <a:masterClrMapping/>
  </p:clrMapOvr>
</p:sld>
</file>

<file path=ppt/slides/slide1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9"/>
          <a:ext cx="12005804" cy="6024188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320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Anel;wn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ouranouc @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axi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ton Paraklyton @ to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tyc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aly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iac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0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Touc du`o `kticac ic 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`ena @ ton 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ouranoun ke tyn gyn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Afsenaf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e`pswi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enivyou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 @ afouwrp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nan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`mpiParaklyton @ Pi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=p=n=a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nte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myi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Pentafer pi`cnau 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`nouai @ `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ete vai pe `tve nem `pkahi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B1BE59A-CBF7-9C2E-CB20-E6A0A322268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DC63E8-D4C9-6479-44C8-50EE860B9533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6344698-BED8-CD53-8E2E-621E70B9A493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322743644"/>
      </p:ext>
    </p:extLst>
  </p:cSld>
  <p:clrMapOvr>
    <a:masterClrMapping/>
  </p:clrMapOvr>
</p:sld>
</file>

<file path=ppt/slides/slide1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604390363"/>
              </p:ext>
            </p:extLst>
          </p:nvPr>
        </p:nvGraphicFramePr>
        <p:xfrm>
          <a:off x="-53153" y="260649"/>
          <a:ext cx="12005804" cy="59521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8312">
                <a:tc>
                  <a:txBody>
                    <a:bodyPr/>
                    <a:lstStyle/>
                    <a:p>
                      <a:pPr algn="just"/>
                      <a:endParaRPr lang="fr-FR" sz="11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28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Il est monté aux Cieux, et nous a envoyé le Paraclet, Esprit de Vérité (Consolateur), amen, alléluia.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fr-FR" sz="28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Il a unifié les deux, </a:t>
                      </a: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Ceux du Ciel et ceux de la terre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endParaRPr lang="fr-FR" sz="11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صعد إلى السموات، وأرسل لنا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الباراقليط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روح الحق 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)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المعزي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(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آمِينَ،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هَلِّلُويَا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  <a:endParaRPr kumimoji="0" lang="ar-EG" sz="43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fr-FR" sz="4800" dirty="0">
                        <a:solidFill>
                          <a:prstClr val="white"/>
                        </a:solidFill>
                      </a:endParaRPr>
                    </a:p>
                    <a:p>
                      <a:pPr algn="just" rtl="1"/>
                      <a:r>
                        <a:rPr lang="ar-EG" sz="4800" dirty="0">
                          <a:solidFill>
                            <a:prstClr val="white"/>
                          </a:solidFill>
                        </a:rPr>
                        <a:t>جعل الإثنين واحداً، </a:t>
                      </a:r>
                      <a:endParaRPr lang="fr-FR" sz="4800" dirty="0">
                        <a:solidFill>
                          <a:prstClr val="white"/>
                        </a:solidFill>
                      </a:endParaRPr>
                    </a:p>
                    <a:p>
                      <a:pPr algn="just" rtl="1"/>
                      <a:r>
                        <a:rPr lang="ar-EG" sz="4800" dirty="0">
                          <a:solidFill>
                            <a:prstClr val="white"/>
                          </a:solidFill>
                        </a:rPr>
                        <a:t>أي السماء والأرض</a:t>
                      </a:r>
                      <a:endParaRPr lang="pt-BR" sz="4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56AEBF8-D57D-1628-FF0A-4C0766AAC7D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E0D9FE7-8F1A-CEA2-C0CB-AF534DD8C5CE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D07A608-0115-5173-0398-2C141DBD305C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729366482"/>
      </p:ext>
    </p:extLst>
  </p:cSld>
  <p:clrMapOvr>
    <a:masterClrMapping/>
  </p:clrMapOvr>
</p:sld>
</file>

<file path=ppt/slides/slide1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66963301"/>
              </p:ext>
            </p:extLst>
          </p:nvPr>
        </p:nvGraphicFramePr>
        <p:xfrm>
          <a:off x="-53153" y="260649"/>
          <a:ext cx="12005804" cy="6024188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320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Anel;wn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ouranouc @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axi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ton Paraklyton @ to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tyc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aly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iac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0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Deute pantec `ila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`i @ `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prockuny cwmen Iycou `&lt;rictw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Afsenaf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e`pswi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enivyou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 @ afouwrp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nan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`mpiParaklyton @ Pi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=p=n=a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nte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myi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`Amwini 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nilaoc tyrou @ `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ntenouwst `nI=y=c P=,=c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703D363-0E09-89C2-90C8-7884A36A071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41CEA87-0B55-F7E8-D3C6-06A976986809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8D939C00-AFE7-E0C7-D5F2-742B314E89AB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598162773"/>
      </p:ext>
    </p:extLst>
  </p:cSld>
  <p:clrMapOvr>
    <a:masterClrMapping/>
  </p:clrMapOvr>
</p:sld>
</file>

<file path=ppt/slides/slide1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81440272"/>
              </p:ext>
            </p:extLst>
          </p:nvPr>
        </p:nvGraphicFramePr>
        <p:xfrm>
          <a:off x="-53153" y="260649"/>
          <a:ext cx="12005804" cy="59521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8312">
                <a:tc>
                  <a:txBody>
                    <a:bodyPr/>
                    <a:lstStyle/>
                    <a:p>
                      <a:pPr algn="just"/>
                      <a:endParaRPr lang="fr-FR" sz="11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28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Il est monté aux Cieux, et nous a envoyé le Paraclet, Esprit de Vérité (Consolateur), amen, alléluia.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fr-FR" sz="28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Venez, ô tous les peuples, </a:t>
                      </a: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Pour adorer Jésus-Christ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endParaRPr lang="fr-FR" sz="11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صعد إلى السموات، وأرسل لنا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الباراقليط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روح الحق 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)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المعزي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(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آمِينَ،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هَلِّلُويَا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  <a:endParaRPr kumimoji="0" lang="ar-EG" sz="43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0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4800" dirty="0">
                          <a:solidFill>
                            <a:prstClr val="white"/>
                          </a:solidFill>
                        </a:rPr>
                        <a:t>تعالوا يا جميع الشعوب، </a:t>
                      </a:r>
                      <a:endParaRPr lang="fr-FR" sz="4800" dirty="0">
                        <a:solidFill>
                          <a:prstClr val="white"/>
                        </a:solidFill>
                      </a:endParaRPr>
                    </a:p>
                    <a:p>
                      <a:pPr algn="just" rtl="1"/>
                      <a:r>
                        <a:rPr lang="ar-EG" sz="4800" dirty="0">
                          <a:solidFill>
                            <a:prstClr val="white"/>
                          </a:solidFill>
                        </a:rPr>
                        <a:t>لنسجد ليَسُوع الْمَسِيح</a:t>
                      </a:r>
                      <a:endParaRPr lang="pt-BR" sz="4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9220DA7-48E5-B641-5486-62806A15FAB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359F50D-E6E3-7306-F3FA-16216198BEEC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8B2E839D-6E7A-1366-FAB0-25EB7B2DBC0F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413184505"/>
      </p:ext>
    </p:extLst>
  </p:cSld>
  <p:clrMapOvr>
    <a:masterClrMapping/>
  </p:clrMapOvr>
</p:sld>
</file>

<file path=ppt/slides/slide1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9"/>
          <a:ext cx="12005804" cy="6024188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80320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Anel;wn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ouranouc @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axi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ton Paraklyton @ to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tyc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aly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iac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16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Outoc ectin `o :eoc `o Cwtyr 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`ymwn @ ke 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Kurioc pacic carkoc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Afsenaf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e`pswi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enivyou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 @ afouwrp 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nan 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`mpiParaklyton @ Pi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=p=n=a `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nte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32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</a:t>
                      </a:r>
                      <a:r>
                        <a:rPr lang="fr-FR" sz="320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</a:t>
                      </a:r>
                      <a:r>
                        <a:rPr lang="fr-FR" sz="32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myi @ `amyn @ =</a:t>
                      </a:r>
                      <a:r>
                        <a:rPr lang="fr-FR" sz="32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2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Vai pe `V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} Pencwtyr @ ouoh 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`P¡ `ncarx niben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34B3BC2-CBD3-4754-1DEA-74135BA2D98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2DA7DAE-EAA7-B682-CB2C-AC144ABA7DBE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7440DF4-D50F-758C-90FC-B6B0C2FC63EA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4265367313"/>
      </p:ext>
    </p:extLst>
  </p:cSld>
  <p:clrMapOvr>
    <a:masterClrMapping/>
  </p:clrMapOvr>
</p:sld>
</file>

<file path=ppt/slides/slide1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53622977"/>
              </p:ext>
            </p:extLst>
          </p:nvPr>
        </p:nvGraphicFramePr>
        <p:xfrm>
          <a:off x="-53153" y="260649"/>
          <a:ext cx="12005804" cy="59521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8312">
                <a:tc>
                  <a:txBody>
                    <a:bodyPr/>
                    <a:lstStyle/>
                    <a:p>
                      <a:pPr algn="just"/>
                      <a:endParaRPr lang="fr-FR" sz="11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28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Il est monté aux Cieux, et nous a envoyé le Paraclet, Esprit de Vérité (Consolateur), amen, alléluia.</a:t>
                      </a: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fr-FR" sz="24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Voici Dieu notre Sauveur, </a:t>
                      </a:r>
                    </a:p>
                    <a:p>
                      <a:pPr algn="just"/>
                      <a:r>
                        <a:rPr lang="fr-FR" sz="32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Et le Seigneur de toute chair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algn="just"/>
                      <a:endParaRPr lang="fr-FR" sz="11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صعد إلى السموات، وأرسل لنا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الباراقليط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روح الحق 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)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المعزي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(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آمِينَ، </a:t>
                      </a:r>
                      <a:r>
                        <a:rPr lang="ar-EG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هَلِّلُويَا</a:t>
                      </a:r>
                      <a:r>
                        <a:rPr lang="ar-EG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  <a:endParaRPr kumimoji="0" lang="ar-EG" sz="43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40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 rtl="1"/>
                      <a:r>
                        <a:rPr lang="ar-EG" sz="4800" dirty="0">
                          <a:solidFill>
                            <a:prstClr val="white"/>
                          </a:solidFill>
                        </a:rPr>
                        <a:t>هذا هو الله مخلصنا، </a:t>
                      </a:r>
                      <a:endParaRPr lang="fr-FR" sz="4800" dirty="0">
                        <a:solidFill>
                          <a:prstClr val="white"/>
                        </a:solidFill>
                      </a:endParaRPr>
                    </a:p>
                    <a:p>
                      <a:pPr algn="just" rtl="1"/>
                      <a:r>
                        <a:rPr lang="ar-EG" sz="4800" dirty="0">
                          <a:solidFill>
                            <a:prstClr val="white"/>
                          </a:solidFill>
                        </a:rPr>
                        <a:t>ورب كل جسد</a:t>
                      </a:r>
                      <a:endParaRPr lang="pt-BR" sz="48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F27A774-EA19-29D9-35AD-79AD121BA9E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663559C-A1E3-6208-53CD-603243A2673C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5D8550E-E307-33F4-6E0C-84A6D767BB5B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616569610"/>
      </p:ext>
    </p:extLst>
  </p:cSld>
  <p:clrMapOvr>
    <a:masterClrMapping/>
  </p:clrMapOvr>
</p:sld>
</file>

<file path=ppt/slides/slide1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73593199"/>
              </p:ext>
            </p:extLst>
          </p:nvPr>
        </p:nvGraphicFramePr>
        <p:xfrm>
          <a:off x="-53153" y="260649"/>
          <a:ext cx="12005804" cy="6024188"/>
        </p:xfrm>
        <a:graphic>
          <a:graphicData uri="http://schemas.openxmlformats.org/drawingml/2006/table">
            <a:tbl>
              <a:tblPr rtl="1"/>
              <a:tblGrid>
                <a:gridCol w="61013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044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024188">
                <a:tc>
                  <a:txBody>
                    <a:bodyPr/>
                    <a:lstStyle/>
                    <a:p>
                      <a:pPr algn="just"/>
                      <a:endParaRPr lang="fr-FR" sz="4000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Ou`Triac ecjyk</a:t>
                      </a: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`ebol @ ecoi 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`nsomt ecoi 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`nouai @ `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ete vai pe `Viwt nem</a:t>
                      </a:r>
                    </a:p>
                    <a:p>
                      <a:pPr algn="just"/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`Psyri nem Pi`pneuma =e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=;=u @ Pi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`nte ]me</a:t>
                      </a:r>
                      <a:r>
                        <a:rPr lang="pt-BR" sz="36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;myi @ `amyn @ =</a:t>
                      </a:r>
                      <a:r>
                        <a:rPr lang="pt-BR" sz="36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  <a:endParaRPr lang="ar-EG" sz="3600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pt-BR" sz="4000" dirty="0">
                        <a:solidFill>
                          <a:prstClr val="white"/>
                        </a:solidFill>
                        <a:latin typeface="CS Avva Shenouda" pitchFamily="34" charset="0"/>
                      </a:endParaRPr>
                    </a:p>
                    <a:p>
                      <a:pPr algn="just"/>
                      <a:r>
                        <a:rPr lang="pt-B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`Triac </a:t>
                      </a:r>
                      <a:r>
                        <a:rPr lang="pt-BR" sz="40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en monadi @ ke </a:t>
                      </a:r>
                      <a:r>
                        <a:rPr lang="pt-B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mounac en `Tri</a:t>
                      </a:r>
                      <a:r>
                        <a:rPr lang="pt-BR" sz="40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`adi @ `</a:t>
                      </a:r>
                      <a:r>
                        <a:rPr lang="pt-B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o Patyr ke `o </a:t>
                      </a:r>
                      <a:r>
                        <a:rPr lang="pt-BR" sz="40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`Uioc @ ke </a:t>
                      </a:r>
                      <a:r>
                        <a:rPr lang="pt-B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to `agion </a:t>
                      </a:r>
                      <a:r>
                        <a:rPr lang="pt-BR" sz="40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@ to </a:t>
                      </a:r>
                      <a:r>
                        <a:rPr lang="pt-B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`Pneuma tyc</a:t>
                      </a:r>
                    </a:p>
                    <a:p>
                      <a:pPr algn="just"/>
                      <a:r>
                        <a:rPr lang="pt-B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`aly</a:t>
                      </a:r>
                      <a:r>
                        <a:rPr lang="pt-BR" sz="40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;iac @ </a:t>
                      </a:r>
                      <a:r>
                        <a:rPr lang="pt-BR" sz="350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`amyn @ =</a:t>
                      </a:r>
                      <a:r>
                        <a:rPr lang="pt-BR" sz="35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a=l.</a:t>
                      </a: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7382C02-98F0-DB38-D795-04876355876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1F6AD8F-A9F0-269F-2554-DBED1AE9CFCB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F9C1F9B-4ABA-6D35-FD43-1C1B2B6A39F6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038531531"/>
      </p:ext>
    </p:extLst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97167B-D573-7E70-83EC-152FCF0792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B44DCAB-35D6-F70F-8C22-4ED27A01CD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616123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19. À l’heure du trépas,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guéris plaies et blessures,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mon âme espère en toi,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ce moment si dur.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طمعان فيكِ يوم الحشر،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وجرحي بكِ يبرأ،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وقت خروجي حضر،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وفي الساعة المرة.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20. Accorde-moi l’espoir,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Vierge, et donne aux tiens,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couronne de victoire,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pourvois au lendemain.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جريني وأنا في الْيسْرِ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في حسبك يا عذراء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ألبسيني إكليل الظفر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وأوفيني أجرة بكرة.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D6183D72-774B-8A42-B96F-EA40D6FE705B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3DF5BADA-38B5-9DD9-8A78-D63F1E5ADBC3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3EFA5E79-40DC-3025-EFD8-450757DA9745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37854584"/>
      </p:ext>
    </p:extLst>
  </p:cSld>
  <p:clrMapOvr>
    <a:masterClrMapping/>
  </p:clrMapOvr>
</p:sld>
</file>

<file path=ppt/slides/slide1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704531981"/>
              </p:ext>
            </p:extLst>
          </p:nvPr>
        </p:nvGraphicFramePr>
        <p:xfrm>
          <a:off x="-53153" y="260649"/>
          <a:ext cx="12005804" cy="59521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52180">
                <a:tc>
                  <a:txBody>
                    <a:bodyPr/>
                    <a:lstStyle/>
                    <a:p>
                      <a:pPr algn="just"/>
                      <a:endParaRPr lang="fr-FR" sz="11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endParaRPr lang="fr-FR" sz="44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 rtl="1"/>
                      <a:r>
                        <a:rPr lang="ar-EG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ثالوث في واحد وواحد في ثالوث</a:t>
                      </a:r>
                      <a:r>
                        <a:rPr lang="ar-EG" sz="44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</a:t>
                      </a:r>
                      <a:r>
                        <a:rPr lang="ar-EG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الآب والابن والروح القدس</a:t>
                      </a:r>
                      <a:r>
                        <a:rPr lang="ar-EG" sz="44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</a:t>
                      </a:r>
                      <a:endParaRPr lang="fr-FR" sz="4400" b="0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 rtl="1"/>
                      <a:r>
                        <a:rPr lang="ar-EG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روح الحق </a:t>
                      </a:r>
                      <a:r>
                        <a:rPr lang="fr-FR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)</a:t>
                      </a:r>
                      <a:r>
                        <a:rPr lang="ar-EG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المعزي</a:t>
                      </a:r>
                      <a:r>
                        <a:rPr lang="fr-FR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(</a:t>
                      </a:r>
                      <a:r>
                        <a:rPr lang="ar-EG" sz="44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، </a:t>
                      </a:r>
                      <a:r>
                        <a:rPr lang="ar-EG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آمِينَ، </a:t>
                      </a:r>
                      <a:r>
                        <a:rPr lang="ar-EG" sz="4400" b="0" dirty="0" err="1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هَلِّلُويَا</a:t>
                      </a:r>
                      <a:r>
                        <a:rPr lang="fr-FR" sz="4400" b="0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.</a:t>
                      </a:r>
                      <a:endParaRPr kumimoji="0" lang="ar-EG" sz="43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480000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just"/>
                      <a:endParaRPr lang="fr-FR" sz="24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endParaRPr lang="fr-FR" sz="36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  <a:p>
                      <a:pPr algn="just"/>
                      <a:r>
                        <a:rPr lang="fr-FR" sz="36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Trois en Un et Un en Trois, Père et Fils et Saint-Esprit, </a:t>
                      </a:r>
                    </a:p>
                    <a:p>
                      <a:pPr algn="just"/>
                      <a:r>
                        <a:rPr lang="fr-FR" sz="3600" b="1" dirty="0">
                          <a:solidFill>
                            <a:prstClr val="white"/>
                          </a:solidFill>
                          <a:latin typeface="Book Antiqua" pitchFamily="18" charset="0"/>
                        </a:rPr>
                        <a:t>Esprit de Vérité (Consolateur), amen, alléluia.</a:t>
                      </a:r>
                      <a:endParaRPr lang="fr-FR" sz="3200" b="1" dirty="0">
                        <a:solidFill>
                          <a:prstClr val="white"/>
                        </a:solidFill>
                        <a:latin typeface="Book Antiqua" pitchFamily="18" charset="0"/>
                      </a:endParaRPr>
                    </a:p>
                  </a:txBody>
                  <a:tcPr marL="480000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1560A04-A83C-B793-388A-FE490DD8B1A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3AD2E45-7CFB-C71C-1539-4EB425E679EC}"/>
              </a:ext>
            </a:extLst>
          </p:cNvPr>
          <p:cNvSpPr txBox="1"/>
          <p:nvPr/>
        </p:nvSpPr>
        <p:spPr>
          <a:xfrm>
            <a:off x="1199456" y="643743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A</a:t>
            </a:r>
            <a:r>
              <a:rPr lang="pt-BR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cwmen (</a:t>
            </a:r>
            <a:r>
              <a:rPr lang="pt-BR" sz="2133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Pentecôte et Jeûne des Apôtres)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397FF0F7-FDBB-D684-C1E5-7149E4282698}"/>
              </a:ext>
            </a:extLst>
          </p:cNvPr>
          <p:cNvSpPr txBox="1"/>
          <p:nvPr/>
        </p:nvSpPr>
        <p:spPr>
          <a:xfrm>
            <a:off x="0" y="601390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846598843"/>
      </p:ext>
    </p:extLst>
  </p:cSld>
  <p:clrMapOvr>
    <a:masterClrMapping/>
  </p:clrMapOvr>
</p:sld>
</file>

<file path=ppt/slides/slide1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71C1E-D0CA-F97B-C91B-BD086414BC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2880FB2-90B9-A0AD-CDA6-A22954677828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BBAF011-D841-CC51-3078-1107271773D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2E9E9D3-445C-1CAE-7DD9-86E1A60C1C97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Fête de la Pentecôte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D67FA7D-6A5C-FEB8-0CFF-8F9D59C8AFE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2D793AE-D040-3907-3680-5E9C2F592BFA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735651886"/>
      </p:ext>
    </p:extLst>
  </p:cSld>
  <p:clrMapOvr>
    <a:masterClrMapping/>
  </p:clrMapOvr>
</p:sld>
</file>

<file path=ppt/slides/slide1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72E9A5-AC7E-6C49-959D-F0B706100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9744C5F-F6C5-77C0-10AB-12A9D95E11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72219"/>
              </p:ext>
            </p:extLst>
          </p:nvPr>
        </p:nvGraphicFramePr>
        <p:xfrm>
          <a:off x="226824" y="135350"/>
          <a:ext cx="11738353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P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i`Pneuma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mParaklyton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Vy`etaf`i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ni`apoctoloc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`n}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pentykocty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hanmys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nlac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الروح المعزي،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الذي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حلَّ على الرُّسل، في عيد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البنطيقسطي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فتكلَّموا بألسنةٍ كثيرةٍ.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L’Esprit Paraclet,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est descendu sur les apôtres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la Fête de la Pentecôte,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ils parlèrent plusieurs langues.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DE6FD19-B534-CA3C-19D0-5370373197C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3DC5DBC-0A74-25ED-F21C-D374AAB4595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1ED26FB-94A8-0D8B-89BD-54305BCAA990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9" name="Rectangle 8">
            <a:hlinkClick r:id="rId4" action="ppaction://hlinksldjump"/>
            <a:extLst>
              <a:ext uri="{FF2B5EF4-FFF2-40B4-BE49-F238E27FC236}">
                <a16:creationId xmlns:a16="http://schemas.microsoft.com/office/drawing/2014/main" id="{DF0AD42F-F4E8-08A0-467F-0FE20E79D005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77843636"/>
      </p:ext>
    </p:extLst>
  </p:cSld>
  <p:clrMapOvr>
    <a:masterClrMapping/>
  </p:clrMapOvr>
</p:sld>
</file>

<file path=ppt/slides/slide1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1990848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Acswpi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etaujwk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ni`ehoou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pentykocty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nau;ouyt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hiouma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pimyt`cnau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apoctoloc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وكان لما كمُلت، أيام الخمسين، كانوا</a:t>
                      </a:r>
                      <a:r>
                        <a:rPr lang="fr-FR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مجتمعين كلهم معاً، </a:t>
                      </a:r>
                      <a:r>
                        <a:rPr lang="ar-AE" sz="5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الإثنى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عشر رسولاً.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furent achevés,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cinquante jours,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Ils étaient réunis tous ensembles,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douze apôtres.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49DB1B7-9565-8CE8-8A3D-7A5046EE15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23B42F-1F46-CE02-F219-333DCA587DB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F93CAD4-A817-AF44-C88B-FE9884C14334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9" name="Rectangle 8">
            <a:hlinkClick r:id="rId4" action="ppaction://hlinksldjump"/>
            <a:extLst>
              <a:ext uri="{FF2B5EF4-FFF2-40B4-BE49-F238E27FC236}">
                <a16:creationId xmlns:a16="http://schemas.microsoft.com/office/drawing/2014/main" id="{6E3487C0-7566-EDE1-9501-4409D446D2A9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66860613"/>
      </p:ext>
    </p:extLst>
  </p:cSld>
  <p:clrMapOvr>
    <a:masterClrMapping/>
  </p:clrMapOvr>
</p:sld>
</file>

<file path=ppt/slides/slide1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788903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Pi=p=n=a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mParaklyton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etaf`i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epecyt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afvwrs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`vouai `vouai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aucaji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hanmys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nlac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الروح المعزي، لما نزل من السَّماء، </a:t>
                      </a:r>
                      <a:r>
                        <a:rPr lang="ar-AE" sz="5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إنبسط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على كل واحد، فنطقوا بألسنةٍ كثيرةٍ.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L’Esprit Consolateur,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Il est descendu du Ciel,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S’est étendu sur chacun,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ils parlèrent plusieurs langues.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49DB1B7-9565-8CE8-8A3D-7A5046EE15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23B42F-1F46-CE02-F219-333DCA587DB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F93CAD4-A817-AF44-C88B-FE9884C14334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6" name="Rectangle 5">
            <a:hlinkClick r:id="rId4" action="ppaction://hlinksldjump"/>
            <a:extLst>
              <a:ext uri="{FF2B5EF4-FFF2-40B4-BE49-F238E27FC236}">
                <a16:creationId xmlns:a16="http://schemas.microsoft.com/office/drawing/2014/main" id="{F059A7B9-4CD6-0A7D-2394-8F16EE73AF9C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0990731"/>
      </p:ext>
    </p:extLst>
  </p:cSld>
  <p:clrMapOvr>
    <a:masterClrMapping/>
  </p:clrMapOvr>
</p:sld>
</file>

<file path=ppt/slides/slide1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3753262"/>
              </p:ext>
            </p:extLst>
          </p:nvPr>
        </p:nvGraphicFramePr>
        <p:xfrm>
          <a:off x="226824" y="135351"/>
          <a:ext cx="11738353" cy="58381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Acswpi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ounis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nho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ou`cmy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acswpi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acmah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pima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enau,y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nqytf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nima;ytyc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وكانت مخافة عظيمة، وصار صوت من السَّماء، فملأ الموضع الذي، كان فيه تلاميذ المسيح.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il eut une grande crainte,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voix du Ciel,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remplia le lieu où,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étaient les disciples du Christ.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49DB1B7-9565-8CE8-8A3D-7A5046EE15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23B42F-1F46-CE02-F219-333DCA587DB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F93CAD4-A817-AF44-C88B-FE9884C14334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6" name="Rectangle 5">
            <a:hlinkClick r:id="rId4" action="ppaction://hlinksldjump"/>
            <a:extLst>
              <a:ext uri="{FF2B5EF4-FFF2-40B4-BE49-F238E27FC236}">
                <a16:creationId xmlns:a16="http://schemas.microsoft.com/office/drawing/2014/main" id="{FC765BE7-DBD5-80C8-064E-DF9EDBD3F022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47874938"/>
      </p:ext>
    </p:extLst>
  </p:cSld>
  <p:clrMapOvr>
    <a:masterClrMapping/>
  </p:clrMapOvr>
</p:sld>
</file>

<file path=ppt/slides/slide1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33702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nauouonhou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nhanlac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`n`,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rwm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nauvys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`vouai `vouai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nima;ytyc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ettai`yout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وظهرت لهم، مثل ألسنة نار، وكانت تنقسم جميعها على كل واحد، من تلاميذه الكرام.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Il leur apparut,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 des langues de feu,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Se divisait sur chacun,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disciples honorables.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49DB1B7-9565-8CE8-8A3D-7A5046EE15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23B42F-1F46-CE02-F219-333DCA587DB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F93CAD4-A817-AF44-C88B-FE9884C14334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6" name="Rectangle 5">
            <a:hlinkClick r:id="rId4" action="ppaction://hlinksldjump"/>
            <a:extLst>
              <a:ext uri="{FF2B5EF4-FFF2-40B4-BE49-F238E27FC236}">
                <a16:creationId xmlns:a16="http://schemas.microsoft.com/office/drawing/2014/main" id="{41F119E9-8560-C8C7-D6F0-53EB675E1023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429680928"/>
      </p:ext>
    </p:extLst>
  </p:cSld>
  <p:clrMapOvr>
    <a:masterClrMapping/>
  </p:clrMapOvr>
</p:sld>
</file>

<file path=ppt/slides/slide1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5999444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pi`Pneuma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pimyt`cnau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mma;ytyc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hanmys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nlac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kata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vouahcahni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mpi`Pneuma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الروح القدس، ملأ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الإثنى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عشر تلميذاً، ونطقوا بألسنةٍ كثيرةٍ، كأمر الروح القدس.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L’Esprit Saint,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rempli les douze disciples,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ils parlèrent plusieurs langues,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selon l’ordre de l’Esprit Saint.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49DB1B7-9565-8CE8-8A3D-7A5046EE15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23B42F-1F46-CE02-F219-333DCA587DB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i`Pneuma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F93CAD4-A817-AF44-C88B-FE9884C14334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6" name="Rectangle 5">
            <a:hlinkClick r:id="rId4" action="ppaction://hlinksldjump"/>
            <a:extLst>
              <a:ext uri="{FF2B5EF4-FFF2-40B4-BE49-F238E27FC236}">
                <a16:creationId xmlns:a16="http://schemas.microsoft.com/office/drawing/2014/main" id="{44D48E44-388D-8E25-B1E0-36DEB73B700A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95299298"/>
      </p:ext>
    </p:extLst>
  </p:cSld>
  <p:clrMapOvr>
    <a:masterClrMapping/>
  </p:clrMapOvr>
</p:sld>
</file>

<file path=ppt/slides/slide17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572E9A5-AC7E-6C49-959D-F0B706100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9744C5F-F6C5-77C0-10AB-12A9D95E11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8917528"/>
              </p:ext>
            </p:extLst>
          </p:nvPr>
        </p:nvGraphicFramePr>
        <p:xfrm>
          <a:off x="226824" y="135351"/>
          <a:ext cx="11738353" cy="594843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007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2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nirompi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pi`c;oinoufi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sa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nirompi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nnoub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pidi`ado,oc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mpi`agioc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Markoc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pi`apoctoloc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papa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Tawadroc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piar,y`ereuc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إلى منتهى الأعوام يا لسان العطر، إلى منتهى الأعوام يا لسان الذهب، يا خليفة القديس مرقس الرسول، بابا أنبا 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تواضروس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رئيس الكهنة.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368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9751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Vivez jusqu’à la fin des temps, ô la langue d’encens, vivez jusqu’à la fin des temps, ô la langue d'or, ô successeur de saint Marc l'Apôtre, pape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Tawadros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), l'archiprêtre.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DE6FD19-B534-CA3C-19D0-5370373197C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3DC5DBC-0A74-25ED-F21C-D374AAB4595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2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a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nirompi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1ED26FB-94A8-0D8B-89BD-54305BCAA990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230421344"/>
      </p:ext>
    </p:extLst>
  </p:cSld>
  <p:clrMapOvr>
    <a:masterClrMapping/>
  </p:clrMapOvr>
</p:sld>
</file>

<file path=ppt/slides/slide1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6DE048-F3DC-FC09-19BE-A3D16238EE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201E165C-8B8D-F8A3-1E8F-53440D4EF16E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7200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;wten de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25251B8-C120-5962-A0ED-AFD7B1E3D6E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14E80D8-60A3-0939-5AB8-FBDC2487572C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Jeûne des Apôtres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4B80084-A42A-DE61-AD28-51969800214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;wten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de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33E5263-ECF4-1DC5-202C-AF8B0580F21A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E558ADEC-5C15-402C-6C14-E17668683C6B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irwmi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Rectangle 6">
            <a:hlinkClick r:id="rId5" action="ppaction://hlinksldjump"/>
            <a:extLst>
              <a:ext uri="{FF2B5EF4-FFF2-40B4-BE49-F238E27FC236}">
                <a16:creationId xmlns:a16="http://schemas.microsoft.com/office/drawing/2014/main" id="{30D96628-51B0-4204-3137-DF73D617DB83}"/>
              </a:ext>
            </a:extLst>
          </p:cNvPr>
          <p:cNvSpPr/>
          <p:nvPr/>
        </p:nvSpPr>
        <p:spPr>
          <a:xfrm>
            <a:off x="12285986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O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ntwc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41728184"/>
      </p:ext>
    </p:extLst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D6F8D1-DEA9-E8C3-41A3-F6D703B6E4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763F7F7-16E6-D666-1754-877E7F5D0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5088256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21. Et que tous les Chrétiens,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demeurent dans la paix,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Intercède pour les tiens, </a:t>
                      </a:r>
                    </a:p>
                    <a:p>
                      <a:pPr marL="0" indent="0" algn="just" rtl="0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Prie pour l’humanité.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مع كافة المسيحيين،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أجمع يكونوا في سلام،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ولشفاعتك طالبين،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يا شفيعة في الْأَنَام.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22. Sur les lèvres, ton nom,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cesse est invoqué ;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de Vierge Marie, </a:t>
                      </a:r>
                    </a:p>
                    <a:p>
                      <a:pPr algn="just" rtl="0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Prions de nous aider.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تفسير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إسمك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في أفواه،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كل المؤمنين،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الكل يقولون يا إله،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العذراء مريم أعنا أجمعين. 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9E2A28DD-1ED0-DBD5-D476-06673C415E3C}"/>
              </a:ext>
            </a:extLst>
          </p:cNvPr>
          <p:cNvGrpSpPr/>
          <p:nvPr/>
        </p:nvGrpSpPr>
        <p:grpSpPr>
          <a:xfrm>
            <a:off x="0" y="6406594"/>
            <a:ext cx="12192000" cy="420566"/>
            <a:chOff x="0" y="6436598"/>
            <a:chExt cx="12192000" cy="420566"/>
          </a:xfrm>
        </p:grpSpPr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58053D4B-F7AD-2D0A-CB86-4D9CBB4B7E2F}"/>
                </a:ext>
              </a:extLst>
            </p:cNvPr>
            <p:cNvSpPr txBox="1"/>
            <p:nvPr/>
          </p:nvSpPr>
          <p:spPr>
            <a:xfrm>
              <a:off x="1199456" y="6436598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Ste. Vierge Marie (2) -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للقديسة العذراء مريم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FD92DC71-42EB-37C4-E119-20A474968F04}"/>
                </a:ext>
              </a:extLst>
            </p:cNvPr>
            <p:cNvSpPr txBox="1"/>
            <p:nvPr/>
          </p:nvSpPr>
          <p:spPr>
            <a:xfrm>
              <a:off x="0" y="6436600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</p:grp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AA4EE416-5BA6-AA5F-34F1-6644A449F421}"/>
              </a:ext>
            </a:extLst>
          </p:cNvPr>
          <p:cNvSpPr/>
          <p:nvPr/>
        </p:nvSpPr>
        <p:spPr>
          <a:xfrm>
            <a:off x="5088000" y="5739951"/>
            <a:ext cx="201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fr-FR" sz="2400" kern="0" noProof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Q</a:t>
            </a:r>
            <a:r>
              <a:rPr lang="fr-FR" sz="2400" kern="0" noProof="0" dirty="0" err="1">
                <a:solidFill>
                  <a:prstClr val="white"/>
                </a:solidFill>
                <a:latin typeface="CS Avva Shenouda" pitchFamily="34" charset="0"/>
                <a:cs typeface="Arial"/>
              </a:rPr>
              <a:t>en</a:t>
            </a:r>
            <a:r>
              <a:rPr lang="fr-FR" sz="2400" kern="0" noProof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400" kern="0" noProof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Vran</a:t>
            </a:r>
            <a:endParaRPr lang="fr-FR" sz="2400" kern="0" noProof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94203701"/>
      </p:ext>
    </p:extLst>
  </p:cSld>
  <p:clrMapOvr>
    <a:masterClrMapping/>
  </p:clrMapOvr>
</p:sld>
</file>

<file path=ppt/slides/slide1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092CA-5538-05F8-F1B8-498A8ADFC6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E64F761-BCC7-3E28-A650-F6381E829B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30067199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N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;wten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de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ny`etau`ohi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0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napiracmoc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nacemni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nemwten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ntadi`a;yky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=e=;=u sa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وَأَنْتُمْ الَّذِينَ ثَبَتُّمْ (مَعِي)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فِي تَجَارِبِي، أَنَا أُقَرِّرُ لَكُمْ عَهْدِي الْمُقَدَّسَ إِلَى الأَبَدِ.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Quant à vous qui avez été fermes (avec moi)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(3)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mes épreuves,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Moi Je vous renouvelle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 sainte alliance Éternellement.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6D79315-0CF3-4948-9AB7-B4893F3AEA5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50D9264-2B9D-5283-E8EC-74924BA752C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;wten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de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CD90670-6515-A146-A64B-E7C880996DBB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75303731"/>
      </p:ext>
    </p:extLst>
  </p:cSld>
  <p:clrMapOvr>
    <a:masterClrMapping/>
  </p:clrMapOvr>
</p:sld>
</file>

<file path=ppt/slides/slide1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1125B5-BFAC-58D6-CCB3-2CD660696F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3CE3480F-3700-EF2A-31DB-E3B46720DC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21719227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}na`;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retetenouwm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nemyi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335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ta`trapeza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tametouro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]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na`themce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;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ynou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ejen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myt`cnau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`n`;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ronoc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ereten`e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hap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`e]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myt`cnau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mvuly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3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piIcrayl</a:t>
                      </a:r>
                      <a:r>
                        <a:rPr lang="fr-FR" sz="33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وَأَجْعَلُكُمْ تَأْكُلُونَ (مَعِي)</a:t>
                      </a:r>
                      <a:r>
                        <a:rPr lang="ar-EG" sz="40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عَلَى مَائِدَتِي فِي مَلَكُوتِي، وَأُجْلِسُكُمْ عَلَى اثْنَيْ عَشَرَ كُرْسِيّاً، وَتَدِينُونَ الاثْنَيْ عَشَرَ سِبْطاً فِي إِسْرَائِيلَ.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vous ferai manger (avec moi)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(3)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à ma table,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mon royaume ;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je vous ferai asseoir sur douze sièges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vous jugerez les douze tribus d’Israël.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F78BDD1-9F7C-0EA5-6D07-7AB41A5CC33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327D49C-37B6-D160-2AD1-EA7C0C30C49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;wten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de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052E4FE-9C27-1689-2CDD-D880A8D9188A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652308986"/>
      </p:ext>
    </p:extLst>
  </p:cSld>
  <p:clrMapOvr>
    <a:masterClrMapping/>
  </p:clrMapOvr>
</p:sld>
</file>

<file path=ppt/slides/slide1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CF9C8-EE2A-00B4-F3B9-8AECC59E84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B18AB696-F8F2-5B76-9754-75465579E53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86856518"/>
              </p:ext>
            </p:extLst>
          </p:nvPr>
        </p:nvGraphicFramePr>
        <p:xfrm>
          <a:off x="426000" y="192865"/>
          <a:ext cx="11340000" cy="581311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932536">
                <a:tc>
                  <a:txBody>
                    <a:bodyPr/>
                    <a:lstStyle/>
                    <a:p>
                      <a:pPr algn="just" rtl="0"/>
                      <a:r>
                        <a:rPr lang="fr-FR" sz="2400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Paralex</a:t>
                      </a:r>
                      <a:r>
                        <a:rPr lang="fr-FR" sz="2400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Amwini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epi`anamyi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pimargarityc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enase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ncouenf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pikurix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meteucebyc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Loukac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pieuaggelictyc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dirty="0" err="1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باراليكس</a:t>
                      </a:r>
                      <a:r>
                        <a:rPr lang="ar-EG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: </a:t>
                      </a:r>
                      <a:endParaRPr lang="ar-EG" sz="2800" kern="1200" noProof="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EG" sz="42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تَعَالَوْا اسْمَعُوا الْجَوْهَرَ، اللُّؤْلُؤَ الْكَثِيرَ الثَّمَنِ، مُنَادِيَ التَّقْوَى، لُوقَا الإِنْجِيلِيَّ.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7855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72367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2400" b="1" dirty="0" err="1">
                          <a:solidFill>
                            <a:srgbClr val="FFC000"/>
                          </a:solidFill>
                          <a:latin typeface="Book Antiqua" panose="02040602050305030304" pitchFamily="18" charset="0"/>
                        </a:rPr>
                        <a:t>Paralex</a:t>
                      </a:r>
                      <a:r>
                        <a:rPr lang="fr-FR" sz="2400" b="1" dirty="0">
                          <a:solidFill>
                            <a:srgbClr val="FFC000"/>
                          </a:solidFill>
                          <a:latin typeface="Book Antiqua" panose="02040602050305030304" pitchFamily="18" charset="0"/>
                        </a:rPr>
                        <a:t> 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Venez écouter la perle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précieuse et onéreuse,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appelle à la piété,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Luc l’évangéliste.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406FF05-4482-97AA-8724-05BE30BFBD8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F714B43-26F5-FBDE-0B52-2FD1A5B492A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;wten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de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B2056EB-CCDF-6CB7-CA61-80F22B0387CD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248194986"/>
      </p:ext>
    </p:extLst>
  </p:cSld>
  <p:clrMapOvr>
    <a:masterClrMapping/>
  </p:clrMapOvr>
</p:sld>
</file>

<file path=ppt/slides/slide1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8626AF-5936-9206-0C67-CEA42041218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B9EA2534-BE1D-6BB9-F4C4-5081921EDD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292432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ptai`o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`n`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apoctoloc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`p[ici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mpouaxi`wma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taxic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etacswpi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nqytou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يَنْطِقُ بِمَجْدٍ وَكَرَامَةٍ، سَادَتِي الْآبَاءِ الرُّسُلِ، وَعُلُوِّ مَنْزِلَتِهِمْ، وَالْمَرْتَبَةِ الَّتِي صَارَتْ إِلَيْهِمْ.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prononce la gloire et l’honneur,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mes seigneurs les pères apôtres,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de leur condition exaltée,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du rang qui leur a été accordé.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717E2DB-008A-2FA7-A848-EB510866F81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4A4C220-B15E-922E-92EB-930A92291AE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;wten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de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24F322E-5DC6-66F7-F1EA-DE3C9F3130B3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090456042"/>
      </p:ext>
    </p:extLst>
  </p:cSld>
  <p:clrMapOvr>
    <a:masterClrMapping/>
  </p:clrMapOvr>
</p:sld>
</file>

<file path=ppt/slides/slide1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98D93F-991A-14DD-C1AE-5C33396804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38B9CEAE-07C6-CB1A-DC70-E71F4542D911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irwmi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C24AE23-1923-A603-3CEB-706F18066D8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0296AA3-FF2B-F77C-7FBD-1C0E25ECA495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Jeûne des Apôtres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013A1F4-64DC-FEFE-E3EB-2DDA7E5C8DB0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270D29E-D4DE-97AA-664D-21982FD98CF6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9EBC437A-5B17-1BC1-315B-82D2CB6F1E76}"/>
              </a:ext>
            </a:extLst>
          </p:cNvPr>
          <p:cNvSpPr/>
          <p:nvPr/>
        </p:nvSpPr>
        <p:spPr>
          <a:xfrm>
            <a:off x="9694507" y="5805264"/>
            <a:ext cx="216213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;wten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 de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7" name="Rectangle 6">
            <a:hlinkClick r:id="rId5" action="ppaction://hlinksldjump"/>
            <a:extLst>
              <a:ext uri="{FF2B5EF4-FFF2-40B4-BE49-F238E27FC236}">
                <a16:creationId xmlns:a16="http://schemas.microsoft.com/office/drawing/2014/main" id="{0CA00697-12EF-826E-4698-59B3929EEA91}"/>
              </a:ext>
            </a:extLst>
          </p:cNvPr>
          <p:cNvSpPr/>
          <p:nvPr/>
        </p:nvSpPr>
        <p:spPr>
          <a:xfrm>
            <a:off x="12285986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O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ntwc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4826467"/>
      </p:ext>
    </p:extLst>
  </p:cSld>
  <p:clrMapOvr>
    <a:masterClrMapping/>
  </p:clrMapOvr>
</p:sld>
</file>

<file path=ppt/slides/slide1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617B8F-B55E-1BC8-4A6D-8BB7E5C503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7636A56-C3EE-2F74-55BC-85E505F2152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180633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N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irwmi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ettalyout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eni`ejyou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ny`eterhwt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hi 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alacca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ouah;ynou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ncwi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ntaer;ynou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nou`ohi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nreftah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erwmi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أَيُّهَا الرِّجَالُ الرَّاكِبُونَ السُّفُنَ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الْمُقْلِعُونَ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فِي الْبُحَيْرَةِ، تَعَالَوْا اتَّبِعُونِي لِأَجْعَلَكُمْ تَصِيدُونَ النَّاسَ.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Vous les hommes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êtes dans les bateaux dans la mer,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venez, suivez-moi pour que je fasse de vous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pêcheurs d’hommes.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ECF3399-26C2-6390-4B90-F0F14518D77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E2DA2F4-A298-C6C0-12C9-41948DD582D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ED385E7-51C0-04D5-E271-127AFA6CA9EB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906649142"/>
      </p:ext>
    </p:extLst>
  </p:cSld>
  <p:clrMapOvr>
    <a:masterClrMapping/>
  </p:clrMapOvr>
</p:sld>
</file>

<file path=ppt/slides/slide1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225B62-BE4A-7D52-FB5A-CF6B00C005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86DC789F-EA60-B552-D003-43415B9E67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0911668"/>
              </p:ext>
            </p:extLst>
          </p:nvPr>
        </p:nvGraphicFramePr>
        <p:xfrm>
          <a:off x="426000" y="192865"/>
          <a:ext cx="11340000" cy="595502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ny`etetennaconhou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pikahi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eu`eswpi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3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euconh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nivyou`i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ny`etetennabolou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pikahi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eu`eswpi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3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eubyl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nivyou`i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فَإِنَّ مَا تَرْبِطُونَهُ عَلَى الْأَرْضِ (يَكُونُ)</a:t>
                      </a:r>
                      <a:r>
                        <a:rPr lang="ar-EG" sz="40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مَرْبُوطاً فِي السَّمَاوَاتِ، وَمَا تَحُلُّونَهُ عَلَى الْأَرْضِ (يَكُونُ)</a:t>
                      </a:r>
                      <a:r>
                        <a:rPr lang="ar-EG" sz="40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مَحْلُولاً فِي السَّمَاوَاتِ.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Ceux que vous lierez sur terre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(sera)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(2)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lié aux cieux ;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ceux que vous délierez sur terre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(sera)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(2)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délié aux cieux.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9BF0DD3-C69C-0568-B764-8ACB9889AE1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B323E88-7E18-2D19-8E3F-539F1713A5D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CF43076-CE4C-FB1C-7AB1-BC60D4428991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451879941"/>
      </p:ext>
    </p:extLst>
  </p:cSld>
  <p:clrMapOvr>
    <a:masterClrMapping/>
  </p:clrMapOvr>
</p:sld>
</file>

<file path=ppt/slides/slide1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E666E4-08C0-67F4-65F1-4F64A33470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B8D8142-7F3E-71EF-6532-C9AFD777D3A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6DCDEAC-4010-162B-32C7-7CF79A24AAF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DE24D3B-8096-0D12-FB4E-8BEB277CBE8C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720853C8-1135-525C-41F0-FD23EECF04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9590009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2400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Paralex</a:t>
                      </a:r>
                      <a:r>
                        <a:rPr lang="fr-FR" sz="2400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I=y=c P=,=c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afcwtp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nnef`apoctoloc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Petroc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An`dreac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Iakwboc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 err="1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باراليكس</a:t>
                      </a:r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الرَّبُّ يَسُوعُ الْمَسِيحُ،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اخْتَارَ رُسُلَهُ،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وَهُمْ : بُطْرُسُ وَأَنْدَرَاوُسُ،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وَيُوحَنَّا وَيَعْقُوبُ.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Paralex</a:t>
                      </a: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 Seigneur Jésus-Christ,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a choisi Ses apôtres,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ce sont : Pierre et André,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Jean et Jacques. </a:t>
                      </a:r>
                      <a:endParaRPr kumimoji="0" lang="fr-FR" sz="4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8026643"/>
      </p:ext>
    </p:extLst>
  </p:cSld>
  <p:clrMapOvr>
    <a:masterClrMapping/>
  </p:clrMapOvr>
</p:sld>
</file>

<file path=ppt/slides/slide1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4F1B7B3-434B-2956-1AE8-5763CB93CC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29512C8-E871-2B3E-7DA1-C15D6E892FF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5D61D75-DBB9-9654-C524-E58B0862F6B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5FA5E96-E5C1-49C0-30A9-6D102067CC2A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620C2194-AA8A-4700-F43F-1F858E5A96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108795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Loipon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Vilippoc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Mat;eoc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Bar;olomeoc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Iakwboc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Alveoc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Cimwn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piKananeoc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وَفِيلُبُّسُ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وَمَتَّى،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وَبَرْثُلْمَاوُسُ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وَتُومَا،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وَيَعْقُوبُ بْنُ حَلْفِي،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وَسِمْعَانُ الْقَانَوِيُّ.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aussi Philippe, et Matthieu,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Barthélémy, et Thomas,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Jacques fils d’Alphée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Simon le zélote.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80211154"/>
      </p:ext>
    </p:extLst>
  </p:cSld>
  <p:clrMapOvr>
    <a:masterClrMapping/>
  </p:clrMapOvr>
</p:sld>
</file>

<file path=ppt/slides/slide1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C47E36-67C5-0FF3-9D61-186C3C4DBE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13918A0-AD43-30F4-3EF7-A0094351CC0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2634513-E205-F4DA-F6B4-32ACBC7E77DC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7D1B679-EE15-34F3-D6DA-927C69CB6C10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CD408621-21F3-BE30-8AEA-8E701021A5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584557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pt-B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:addeoc nem Mat;iac @ Pauloc nem Markoc nem Loukac @ nem `pcepi `nte nima;ytyc @ nyetaumosi `nca penCwtyr.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وَتَدَّاوُسُ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وَمَتِّيَاسُ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وَبُولُسُ وَمَرْقُسُ وَلُوقَا،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وَبَقِيَّةُ التَّلَامِيذِ،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الَّذِينَ تَبِعُوا مُخَلِّصَنَا.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Thaddée et Matthias,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Paul et Marc et Luc,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les autres disciples,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qui suivirent notre Sauveur.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7283155"/>
      </p:ext>
    </p:extLst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en `Vran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>
            <a:hlinkClick r:id="rId3" action="ppaction://hlinksldjump"/>
          </p:cNvPr>
          <p:cNvSpPr/>
          <p:nvPr/>
        </p:nvSpPr>
        <p:spPr>
          <a:xfrm>
            <a:off x="9233840" y="5554049"/>
            <a:ext cx="2928325" cy="57606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1219170" rtl="1"/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4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785538"/>
      </p:ext>
    </p:extLst>
  </p:cSld>
  <p:clrMapOvr>
    <a:masterClrMapping/>
  </p:clrMapOvr>
</p:sld>
</file>

<file path=ppt/slides/slide1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DC4283-7D81-15B0-D90F-C3AA1E9115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0A7DB1F-4845-F60C-D301-A5DB040CA87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8ABABC2-744A-A90F-1A08-65797054E19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914FA04-721E-967A-328D-A7BF34BBF897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61070ACB-C847-347C-0DFC-C8D496A0440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710925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pt-B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Mat;iac vyetafswpi @ `n`tsebi`w `nIoudac @ nem `pjwk `ebol nem `pcepi @ nyetaumosi `nca Decpota.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مَتِّيَاسُ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الَّذِي صَارَ،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عِوَضاً عَنْ يَهُوذَا،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وَالْكَامِلُ وَالْبَقِيَّةُ،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الَّذِينَ تَبِعُوا السَّيِّدَ.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Matthias celui qui devins,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à la place de Judas,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le parfait et le reste,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qui avaient suivi le Maître.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9740453"/>
      </p:ext>
    </p:extLst>
  </p:cSld>
  <p:clrMapOvr>
    <a:masterClrMapping/>
  </p:clrMapOvr>
</p:sld>
</file>

<file path=ppt/slides/slide1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3E2CDD-0B11-DF26-8B84-25B262DFB3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B437C16-B6F0-E323-11CC-48C65FA1F3B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8DC861A-F101-8708-3D3F-24797BC91C2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3CD8B9E-5BBB-B8E3-14CD-BFFCBF496A10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1C872E0E-2EBE-413B-CD7B-6A31F06189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15252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pou`qrwou senaf `ebol @ hijen `pho `m`pkahi tyrf @ ouoh noucaji auvoh @ sa auryjc `n]oikoumeny.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خَرَجَتْ أَصْوَاتُهُمْ،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إِلَى وَجْهِ الأَرْضِ كُلِّهَا،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وَبَلَغَ كَلَامُهُمْ،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إِلَى أَقْطَارِ الْمَسْكُونَةِ.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Leurs voix sortirent,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vers la face de toute la Terre,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leurs paroles avaient atteint,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toutes les contrées du monde.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26343174"/>
      </p:ext>
    </p:extLst>
  </p:cSld>
  <p:clrMapOvr>
    <a:masterClrMapping/>
  </p:clrMapOvr>
</p:sld>
</file>

<file path=ppt/slides/slide1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E015C8-F652-6FE5-1757-1DB9BD42B7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55A26DA-A806-5822-703F-60C722DDB57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407807A-E35C-5924-15F3-B47765F5064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N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irwmi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9B6A169-A5B3-97B6-7CDA-C3AE93A15506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20F2E18D-6414-4EC1-7400-11E4C5FB37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36350910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pt-B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 `m`P¡ `e`hryi `ejwn @ `w na¡ `nio] `n`apoctoloc @ nem pi`sbe `mma;ytyc @ `ntef,a nennobi nan `ebol.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اُطْلُبُوا مِنَ الرَّبِّ عَنَّا،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سَادَتِي الْآبَاءَ الرُّسُلَ،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وَالسَّبْعُونَ تِلْمِيذاً،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لِيَغْفِرَ لَنَا خَطَايَانَا.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Implorez le Seigneur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mes seigneurs les pères apôtres,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les soixante-dix disciples,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72913861"/>
      </p:ext>
    </p:extLst>
  </p:cSld>
  <p:clrMapOvr>
    <a:masterClrMapping/>
  </p:clrMapOvr>
</p:sld>
</file>

<file path=ppt/slides/slide1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le Jeûne des Apôtres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3516491"/>
            <a:ext cx="11491415" cy="748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267" dirty="0">
                <a:solidFill>
                  <a:prstClr val="white"/>
                </a:solidFill>
                <a:latin typeface="Book Antiqua" pitchFamily="18" charset="0"/>
              </a:rPr>
              <a:t>Cantique pour le Jeûne des Apôtres</a:t>
            </a:r>
            <a:endParaRPr lang="fr-FR" sz="4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329" y="983629"/>
            <a:ext cx="12144672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Période de la Pentecôte et Jeûne des Apôtres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304453194"/>
      </p:ext>
    </p:extLst>
  </p:cSld>
  <p:clrMapOvr>
    <a:masterClrMapping/>
  </p:clrMapOvr>
</p:sld>
</file>

<file path=ppt/slides/slide1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le Jeûne des Apôtres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Près du lac de Galilée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Christ vit Pierre et puis André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Pécheurs, jetaient leurs filets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Simon et son frère André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L'honnête ouvrier reçoit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salaire qu'on lui doit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les brebis égarées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Dieu va trouver les bergers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Jean, Philippe, Jacques ou Matthieu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Christ les prend fidèles et pieux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Leur donna la clef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fougueux, ils plaisent à Dieu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Son regard sonda leurs cœurs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"D'hommes, je vous fais pécheurs"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Pierre si fougueux sur l'heure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Quitte tout, suit le Seigneur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des Apôtres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420155871"/>
      </p:ext>
    </p:extLst>
  </p:cSld>
  <p:clrMapOvr>
    <a:masterClrMapping/>
  </p:clrMapOvr>
</p:sld>
</file>

<file path=ppt/slides/slide1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Les uns croyaient voir Élie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D'autres pensaient "Jérémie"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Mais Simon Pierre s'écrie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"Fils de Dieu, Jésus Messie"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Les mène aux brebis perdues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Proclamer le Roi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Propager la foi reçue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sauver tous les élus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Désormais tu seras Pierre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Je bâtis l'Église du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Sur ce rocher "Christ Lumière"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Sur ton témoignage Pierre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Dieu Lumière né de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Créateur de ciel et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Jésus dit : "Heureux Pierre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Tu fus inspiré du Père"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des Apôtres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872931878"/>
      </p:ext>
    </p:extLst>
  </p:cSld>
  <p:clrMapOvr>
    <a:masterClrMapping/>
  </p:clrMapOvr>
</p:sld>
</file>

<file path=ppt/slides/slide1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Pour Christ, Pierre a combattu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Saint martyr, mort pour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Néron fut crucifié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Ciel est récompensé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Mes brebis vous guiderez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Sagement liez, déliez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Ciel est considéré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 que vous liez, déliez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Grand apôtre est apparu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Éloquent prêche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D'esprit clair, est reconnu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Pharisien brillant élu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Jamais plus n'aura renié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qu'il a tant aimé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bourreau il demanda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"Crucifiez la tête en bas"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des Apôtres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155163557"/>
      </p:ext>
    </p:extLst>
  </p:cSld>
  <p:clrMapOvr>
    <a:masterClrMapping/>
  </p:clrMapOvr>
</p:sld>
</file>

<file path=ppt/slides/slide1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À Damas, sur le chemin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Paul pourchassait les Chrétiens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traquait, muni de liens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Quand, du ciel, il vit soudain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Paul combattait les Chrétiens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Terrifiait, prenait leurs biens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lui confia les Siens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 Lumière, il voit enfin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Aveuglé, tremblant d'effroi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dit : "relève-toi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Mes brebis, je te confie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Va, rends-toi chez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Ananie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La lumière qui l'éblouit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Écroulé, il entendit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"Saül, pourquoi m'as-tu haï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Moi, Jésus, Lumière et Vie"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des Apôtres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723562312"/>
      </p:ext>
    </p:extLst>
  </p:cSld>
  <p:clrMapOvr>
    <a:masterClrMapping/>
  </p:clrMapOvr>
</p:sld>
</file>

<file path=ppt/slides/slide1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Là, les écailles tombèrent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Ses yeux virent la lumière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Paul apôtre des nations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Meurt Martyr, nous te prions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Ô Jésus, Toi qui choisis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Saints apôtres et leur confie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Sacrements, secrets de Vie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 sur nous Tes brebis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des Apôtres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951604788"/>
      </p:ext>
    </p:extLst>
  </p:cSld>
  <p:clrMapOvr>
    <a:masterClrMapping/>
  </p:clrMapOvr>
</p:sld>
</file>

<file path=ppt/slides/slide1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يُقال في صوم الرسل الأطهار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3363185"/>
            <a:ext cx="11491415" cy="748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42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يُقال في صوم الرسل الأطهار</a:t>
            </a:r>
            <a:endParaRPr lang="fr-FR" sz="4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329" y="983629"/>
            <a:ext cx="12144672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Période de la Pentecôte et Jeûne des Apôtres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088684847"/>
      </p:ext>
    </p:extLst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24929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بِاسْمِ الْآبِ وَالِابْنِ، وَالرُّوحِ الْقُدُسِ، الثَّالُوثِ الْقُدُّوسِ الْمُسَاوِي.</a:t>
            </a:r>
            <a:r>
              <a:rPr lang="fr-FR" sz="52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ar-AE" sz="52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en `Vran `m`Viwt nem `Psyri @ nem Pi=p=n=a =e=;=u @ }`triac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=e=;=u `n`omooucioc.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75520" y="400506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Au Nom du Père, du Fils, et du Saint-Esprit, La Sainte Trinité consubstantielle.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CDE21E2-5938-E0F5-BD41-549256DE5EA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0862479"/>
      </p:ext>
    </p:extLst>
  </p:cSld>
  <p:clrMapOvr>
    <a:masterClrMapping/>
  </p:clrMapOvr>
</p:sld>
</file>

<file path=ppt/slides/slide1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783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94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الفاعل الأمين لا يخزى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أجرته حتما خير الجزاء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وإذا قسم النصيب أجزاء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فقسمه حقا هو الأوفر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بطرس الرسول من بيت صيدا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بالجليل صارت شهيرة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وكانت له غيرة شديدة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حب ملكوت السموات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تمشى يسوع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عمانوئيل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شاطئ بحر الجليل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فرأى بطرس ذا حب جزيل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حسن الأفعال طيب النيات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 انه وجد اندراوس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محبا للرب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 وأخوه سمعان بطرس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صيادين في أحقر الصناعات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يُقال في صوم الرسل الأطهار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303197403"/>
      </p:ext>
    </p:extLst>
  </p:cSld>
  <p:clrMapOvr>
    <a:masterClrMapping/>
  </p:clrMapOvr>
</p:sld>
</file>

<file path=ppt/slides/slide1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جذبهما إليه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ماسياس</a:t>
                      </a:r>
                      <a:endParaRPr kumimoji="0" lang="ar-EG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ليكونا صيادين للناس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ويصيدا الأمم والأجناس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بشباك لاهوت رب القوات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حب التلاميذ أرضى 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فدعاهم ولبوا نداه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أطاعوا واتبعوا خطاه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فأعطاهم مفاتيح ملكوت السموات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خصهم بالدعوة إلى 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وأعطاهم القوة والسلطان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فتقووا واصبحوا شجعان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بيسوع صاحب العزم والهيبات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دعا البعض يسوع إيليا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وآخرون يوحنا أو أرميا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وغيرهم واحد من الأنبياء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فنطق بطرس اعظم الشهادات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306942384"/>
      </p:ext>
    </p:extLst>
  </p:cSld>
  <p:clrMapOvr>
    <a:masterClrMapping/>
  </p:clrMapOvr>
</p:sld>
</file>

<file path=ppt/slides/slide1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ذاتك أنت ابن الله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نور من نور إله من إله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خالق ما يرى ومالا يرى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هو مبدع الموجودات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ربنا مدحه وقال طوباك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لست أنت المتكلم برضاك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لكن أبي الذي اعطاك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تتكلم بأسرار خفيات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زودك الآب بنور 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وليس باللحم والدم الاعلان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بطرس وعلى هذا البيان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ابني كنيستي بيت الخيرات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سوف أقيمكم على القطيع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لكم يخضع ويطيع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تحلون وتربطون بحسن صنيع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أعطيكم تأييداً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بثبات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750282726"/>
      </p:ext>
    </p:extLst>
  </p:cSld>
  <p:clrMapOvr>
    <a:masterClrMapping/>
  </p:clrMapOvr>
</p:sld>
</file>

<file path=ppt/slides/slide1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شرفكم يفوق كل الصفات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وشهادتكم في جميع الجهات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منحتكم اعلى الدرجات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يحتقركم ينال العقوبات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صرتم لي من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الأخصات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وعلى خرافي خير رقباء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فأنتم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تلاميذى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الأمناء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تنالون الأجر من السموات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ضحى بطرس لأجل المعبود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للمسيح من الجنود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وصلبه نيرون الطاغي الجحود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عدو يسوع رب القوات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طلب فنال حسن الإقبال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لميراث ملكوت الرب المتعال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وفاز بالإكليل بفرح في الحال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واستحق الرفعة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والتطويبات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840300122"/>
      </p:ext>
    </p:extLst>
  </p:cSld>
  <p:clrMapOvr>
    <a:masterClrMapping/>
  </p:clrMapOvr>
</p:sld>
</file>

<file path=ppt/slides/slide1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44625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ظهر جندي أخر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لايسوس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لسان العطر حافظ الناموس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يسمى شاول من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طروس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معاندا لطريق رب القدرات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عمل بتعاليم الآباء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وحفظ التوراة والأنبياء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وفاق أترابه الأصفياء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حب الإله واهب النعمات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576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غمالائيل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معلم الناموس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لقن بولس كل الطقوس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وبغيرة قيد تلاميذ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وساقهم للحبس والضيقات 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إحدى المرات كان سائر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لطريق دمشق وهو مسافر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يتمشى كالأسد الزائر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تلاميذ رب القوات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544901506"/>
      </p:ext>
    </p:extLst>
  </p:cSld>
  <p:clrMapOvr>
    <a:masterClrMapping/>
  </p:clrMapOvr>
</p:sld>
</file>

<file path=ppt/slides/slide1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راى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نورا من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فسقط على وجهه كالأموات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وسمع صوتا يناديه بثبات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شاول لماذا الاضطهادات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كلمه يسوع غافر السيئات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انا هو منشئ الموجودات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إرجع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عن هذه التحديات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فنهض لا يري المخلوقات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لم يبصر الذين كانوا معه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شخص من كلمة وظهر 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بل كصوت الرعد كان صوته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فصاروا في رهبة </a:t>
                      </a:r>
                      <a:r>
                        <a:rPr kumimoji="0" lang="ar-EG" sz="3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وحيرات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مضي إلى حنانيا الرسول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ومعه الرجال في ذهول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وبأمر الرب عمده بقبول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بعد أن صام عن الزلات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305393867"/>
      </p:ext>
    </p:extLst>
  </p:cSld>
  <p:clrMapOvr>
    <a:masterClrMapping/>
  </p:clrMapOvr>
</p:sld>
</file>

<file path=ppt/slides/slide1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116633"/>
          <a:ext cx="12001333" cy="6206907"/>
        </p:xfrm>
        <a:graphic>
          <a:graphicData uri="http://schemas.openxmlformats.org/drawingml/2006/table">
            <a:tbl>
              <a:tblPr rtl="1"/>
              <a:tblGrid>
                <a:gridCol w="6332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8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6296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نادي الرسل بصوت مسموع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وبشروا بين الجموع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وصيروهم تلاميذ ليسوع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وردوا الحياة للأموات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هزمه نيرون في خمسة أبيب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وقتل راعي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وكاروز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وطبيب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بطرس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تلميبذ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يسوع الحبيب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وبولس رسول مبدع الكائنات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61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ونحن أولاد البيعة نصيح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ونقول اكراما ومديح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السلام لبطرس الفصيح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وبولس رسول رب القوات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 تنسانا يا إله بطرس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وبولس بي أبو </a:t>
                      </a:r>
                      <a:r>
                        <a:rPr kumimoji="0" lang="ar-EG" sz="36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سطولوس</a:t>
                      </a:r>
                      <a:endParaRPr kumimoji="0" lang="ar-EG" sz="36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أيها الملك الرب </a:t>
                      </a:r>
                      <a:r>
                        <a:rPr kumimoji="0" lang="ar-EG" sz="36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إيسوس</a:t>
                      </a:r>
                      <a:endParaRPr kumimoji="0" lang="ar-EG" sz="36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معطي النعمة صانع الخيرات</a:t>
                      </a:r>
                      <a:endParaRPr kumimoji="0" lang="ar-EG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196562955"/>
      </p:ext>
    </p:extLst>
  </p:cSld>
  <p:clrMapOvr>
    <a:masterClrMapping/>
  </p:clrMapOvr>
</p:sld>
</file>

<file path=ppt/slides/slide1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116633"/>
          <a:ext cx="12001333" cy="6175951"/>
        </p:xfrm>
        <a:graphic>
          <a:graphicData uri="http://schemas.openxmlformats.org/drawingml/2006/table">
            <a:tbl>
              <a:tblPr rtl="1"/>
              <a:tblGrid>
                <a:gridCol w="120013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75951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من أرسل رسله الأطهار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وأقامهم وكلاء على الأسرار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اعطنا روحك يجري كالنهار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لأنك كنز الصالحات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يُقال في صوم الرسل الأطهار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209216286"/>
      </p:ext>
    </p:extLst>
  </p:cSld>
  <p:clrMapOvr>
    <a:masterClrMapping/>
  </p:clrMapOvr>
</p:sld>
</file>

<file path=ppt/slides/slide1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7332" y="983630"/>
            <a:ext cx="12097341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Période de la Pentecôte et Jeûne des Apôtres</a:t>
            </a: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393C722-911B-BD1F-CA6D-5281524733BB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7250125"/>
      </p:ext>
    </p:extLst>
  </p:cSld>
  <p:clrMapOvr>
    <a:masterClrMapping/>
  </p:clrMapOvr>
</p:sld>
</file>

<file path=ppt/slides/slide1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EAFE622-935A-61F4-A568-F1755D885D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EE32C1E8-6E11-147A-75F3-D42A0CD7FDC7}"/>
              </a:ext>
            </a:extLst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242155895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F6C3C7-180E-962D-7952-47411B44A6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BE87877-283E-2031-44A6-CB501FC77B8E}"/>
              </a:ext>
            </a:extLst>
          </p:cNvPr>
          <p:cNvSpPr/>
          <p:nvPr/>
        </p:nvSpPr>
        <p:spPr>
          <a:xfrm>
            <a:off x="6864085" y="260649"/>
            <a:ext cx="5164616" cy="33754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(مُسْتَحِقَّةٌ)</a:t>
            </a:r>
            <a:r>
              <a:rPr lang="ar-EG" sz="4267" baseline="30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٣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الْقِدِّيسَةُ مَرْيَمُ الْعَذْرَاءُ.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endParaRPr lang="ar-EG" sz="21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(مُسْتَحِقٌّ)</a:t>
            </a:r>
            <a:r>
              <a:rPr lang="ar-EG" sz="4267" baseline="30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٣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fr-FR" sz="4267" dirty="0">
                <a:solidFill>
                  <a:prstClr val="white"/>
                </a:solidFill>
                <a:latin typeface="Calibri"/>
              </a:rPr>
              <a:t>)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...</a:t>
            </a:r>
            <a:r>
              <a:rPr lang="fr-FR" sz="4267" dirty="0">
                <a:solidFill>
                  <a:prstClr val="white"/>
                </a:solidFill>
                <a:latin typeface="Calibri"/>
              </a:rPr>
              <a:t>(</a:t>
            </a:r>
          </a:p>
          <a:p>
            <a:pPr algn="just" defTabSz="1219170" rtl="1"/>
            <a:endParaRPr lang="ar-EG" sz="2133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(مُسْتَحِقِّينَ)</a:t>
            </a:r>
            <a:r>
              <a:rPr lang="ar-EG" sz="4267" baseline="30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٣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fr-FR" sz="4267" dirty="0">
                <a:solidFill>
                  <a:prstClr val="white"/>
                </a:solidFill>
                <a:latin typeface="Calibri"/>
              </a:rPr>
              <a:t>)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...</a:t>
            </a:r>
            <a:r>
              <a:rPr lang="fr-FR" sz="4267" dirty="0">
                <a:solidFill>
                  <a:prstClr val="white"/>
                </a:solidFill>
                <a:latin typeface="Calibri"/>
              </a:rPr>
              <a:t>(</a:t>
            </a:r>
            <a:endParaRPr lang="ar-AE" sz="42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F62AF9B-22C3-8515-80A1-D22799F96EA5}"/>
              </a:ext>
            </a:extLst>
          </p:cNvPr>
          <p:cNvSpPr/>
          <p:nvPr/>
        </p:nvSpPr>
        <p:spPr>
          <a:xfrm>
            <a:off x="335360" y="260649"/>
            <a:ext cx="6336000" cy="33754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(`Axi`a)</a:t>
            </a:r>
            <a:r>
              <a:rPr lang="pt-BR" sz="4267" baseline="30000" dirty="0">
                <a:solidFill>
                  <a:prstClr val="white"/>
                </a:solidFill>
                <a:latin typeface="CS Avva Shenouda" pitchFamily="34" charset="0"/>
              </a:rPr>
              <a:t>=g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 ]`agi`a Mari`a }par;enoc.</a:t>
            </a:r>
            <a:endParaRPr lang="pt-BR" sz="4267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just" defTabSz="1219170"/>
            <a:endParaRPr lang="pt-BR" sz="21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(`Axioc)</a:t>
            </a:r>
            <a:r>
              <a:rPr lang="pt-BR" sz="4267" baseline="30000" dirty="0">
                <a:solidFill>
                  <a:prstClr val="white"/>
                </a:solidFill>
                <a:latin typeface="CS Avva Shenouda" pitchFamily="34" charset="0"/>
              </a:rPr>
              <a:t>=g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 (...)</a:t>
            </a:r>
            <a:endParaRPr lang="pt-BR" sz="4267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just" defTabSz="1219170"/>
            <a:endParaRPr lang="pt-BR" sz="21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(`Axioi)</a:t>
            </a:r>
            <a:r>
              <a:rPr lang="pt-BR" sz="4267" baseline="30000" dirty="0">
                <a:solidFill>
                  <a:prstClr val="white"/>
                </a:solidFill>
                <a:latin typeface="CS Avva Shenouda" pitchFamily="34" charset="0"/>
              </a:rPr>
              <a:t>=g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 (...)</a:t>
            </a:r>
            <a:endParaRPr lang="pt-BR" sz="4267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2E1C812-A9EC-5C07-1AE1-3C6D0A2D80FE}"/>
              </a:ext>
            </a:extLst>
          </p:cNvPr>
          <p:cNvSpPr/>
          <p:nvPr/>
        </p:nvSpPr>
        <p:spPr>
          <a:xfrm>
            <a:off x="0" y="3621021"/>
            <a:ext cx="12192000" cy="27187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(Digne)</a:t>
            </a:r>
            <a:r>
              <a:rPr lang="fr-FR" sz="4267" b="1" baseline="30000" dirty="0">
                <a:solidFill>
                  <a:prstClr val="white"/>
                </a:solidFill>
                <a:latin typeface="Book Antiqua" pitchFamily="18" charset="0"/>
              </a:rPr>
              <a:t>3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la Sainte, Marie la Vierge. </a:t>
            </a:r>
          </a:p>
          <a:p>
            <a:pPr algn="ctr" defTabSz="1219170"/>
            <a:endParaRPr lang="fr-FR" sz="2133" b="1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(Digne)</a:t>
            </a:r>
            <a:r>
              <a:rPr lang="fr-FR" sz="4267" b="1" baseline="30000" dirty="0">
                <a:solidFill>
                  <a:prstClr val="white"/>
                </a:solidFill>
                <a:latin typeface="Book Antiqua" pitchFamily="18" charset="0"/>
              </a:rPr>
              <a:t>3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(...)</a:t>
            </a:r>
          </a:p>
          <a:p>
            <a:pPr algn="ctr" defTabSz="1219170"/>
            <a:endParaRPr lang="fr-FR" sz="2133" b="1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(Dignes)</a:t>
            </a:r>
            <a:r>
              <a:rPr lang="fr-FR" sz="4267" b="1" baseline="30000" dirty="0">
                <a:solidFill>
                  <a:prstClr val="white"/>
                </a:solidFill>
                <a:latin typeface="Book Antiqua" pitchFamily="18" charset="0"/>
              </a:rPr>
              <a:t>3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(…)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36E99734-1DE1-4FD1-000A-3B7E271A0C0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666D092-1C21-BC6A-46FF-3D98329F311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0529257"/>
      </p:ext>
    </p:extLst>
  </p:cSld>
  <p:clrMapOvr>
    <a:masterClrMapping/>
  </p:clrMapOvr>
</p:sld>
</file>

<file path=ppt/slides/slide1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4A67876C-5272-6467-54E2-93ACF1612D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9937617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(...) @ mare 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peknai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tekhiryny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oi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ncobt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mpeklaoc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نَصْرُخُ قَائِلِينَ : يَا رَبَّنَا يَسُوعَ الْمَسِيحِ : </a:t>
                      </a:r>
                      <a:r>
                        <a:rPr lang="ar-EG" sz="4000" i="1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(...)، فَلْتَكُنْ رَحْمَتُكَ وَسَلَامُكَ، حِصْناً لِشَعْبِكَ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fr-FR" sz="4000" kern="1200" noProof="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4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Nous clamons en disant : ô notre Seigneur Jésus-Christ : </a:t>
                      </a:r>
                      <a:b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2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(...) ; que Ta miséricorde et Ta paix, soient un rempart pour Ton peuple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Sauve-nous et aie pitié de nous.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094176A9-1438-BCB8-BBE6-636064A3E26B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86332700"/>
      </p:ext>
    </p:extLst>
  </p:cSld>
  <p:clrMapOvr>
    <a:masterClrMapping/>
  </p:clrMapOvr>
</p:sld>
</file>

<file path=ppt/slides/slide1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14F17DE-C367-ECA6-88F9-194A8E0A89C0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71190259"/>
      </p:ext>
    </p:extLst>
  </p:cSld>
  <p:clrMapOvr>
    <a:masterClrMapping/>
  </p:clrMapOvr>
</p:sld>
</file>

<file path=ppt/slides/slide1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B7D980-1AD0-BE2B-AEC9-0CEC71A333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D0F618D-4F6D-7393-73B4-E3AA3D7D4E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CEC63984-5531-411D-85D9-03AD56DFC26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4FF23BDF-2C86-DD01-9DFB-96BB0F98448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9247538"/>
      </p:ext>
    </p:extLst>
  </p:cSld>
  <p:clrMapOvr>
    <a:masterClrMapping/>
  </p:clrMapOvr>
</p:sld>
</file>

<file path=ppt/slides/slide1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7332" y="983630"/>
            <a:ext cx="1209734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Book Antiqua" pitchFamily="18" charset="0"/>
              </a:rPr>
              <a:t>Jour de la Pentecôte</a:t>
            </a:r>
            <a:endParaRPr lang="fr-FR" sz="72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807A22F2-2547-20A3-8DBB-F04E1E562D83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0859056"/>
      </p:ext>
    </p:extLst>
  </p:cSld>
  <p:clrMapOvr>
    <a:masterClrMapping/>
  </p:clrMapOvr>
</p:sld>
</file>

<file path=ppt/slides/slide1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BFAB086-F4F9-A0DD-3683-565063E426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0012513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823B0552-7186-B1B5-82C9-CE5FBA9D6320}"/>
              </a:ext>
            </a:extLst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973039181"/>
      </p:ext>
    </p:extLst>
  </p:cSld>
  <p:clrMapOvr>
    <a:masterClrMapping/>
  </p:clrMapOvr>
</p:sld>
</file>

<file path=ppt/slides/slide1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800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الَّذِي قَامَ ثُمَّ صَعِدَ، وَأَرْسَلَ لَنَا </a:t>
            </a:r>
            <a:r>
              <a:rPr lang="ar-EG" sz="4800" i="1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الْبَارَاقْلِيطَ</a:t>
            </a:r>
            <a:r>
              <a:rPr lang="ar-EG" sz="4800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رُوحَ الْحَقِّ. </a:t>
            </a:r>
            <a:endParaRPr lang="fr-FR" sz="4800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 rtl="1">
              <a:defRPr/>
            </a:pP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@ je `w Pen¡ I=y=c P=,=c @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Vyetaftwnf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afsenaf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afouwrp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mPiparaklyton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Pi`pneuma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]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me;myi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r>
              <a:rPr lang="fi-FI" sz="3200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39349" y="4283028"/>
            <a:ext cx="11617291" cy="1323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2667" b="1" i="1" dirty="0">
                <a:solidFill>
                  <a:prstClr val="white"/>
                </a:solidFill>
                <a:latin typeface="Book Antiqua" pitchFamily="18" charset="0"/>
              </a:rPr>
              <a:t>Celui Qui est ressuscité puis est monté, et nous a envoyé le Paraclet, l’Esprit de la Vérité. </a:t>
            </a:r>
          </a:p>
          <a:p>
            <a:pPr algn="ctr" defTabSz="1219170">
              <a:defRPr/>
            </a:pPr>
            <a:r>
              <a:rPr lang="fr-FR" sz="2667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081CEFF8-2983-2493-8741-668A8C2CFCDE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0290858"/>
      </p:ext>
    </p:extLst>
  </p:cSld>
  <p:clrMapOvr>
    <a:masterClrMapping/>
  </p:clrMapOvr>
</p:sld>
</file>

<file path=ppt/slides/slide1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F8062E5-5D08-1497-AE9F-A18C5EDE1CCA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0116295"/>
      </p:ext>
    </p:extLst>
  </p:cSld>
  <p:clrMapOvr>
    <a:masterClrMapping/>
  </p:clrMapOvr>
</p:sld>
</file>

<file path=ppt/slides/slide1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1137845-24C7-6EE1-5063-9DD72A4FCC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3E75D4A-3455-14F4-2194-E4967417B6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2E6EA282-96AE-C696-3E0F-557C2512E94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417455D1-B95E-0809-2CBF-6A73BF015BA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3356660"/>
      </p:ext>
    </p:extLst>
  </p:cSld>
  <p:clrMapOvr>
    <a:masterClrMapping/>
  </p:clrMapOvr>
</p:sld>
</file>

<file path=ppt/slides/slide1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A9ACE9-EEF3-751A-47EA-4B64D93986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1672C102-B66D-D9BD-795D-1E16DADB7AEA}"/>
              </a:ext>
            </a:extLst>
          </p:cNvPr>
          <p:cNvSpPr txBox="1"/>
          <p:nvPr/>
        </p:nvSpPr>
        <p:spPr>
          <a:xfrm>
            <a:off x="0" y="5947225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sz="2000" b="1" dirty="0">
                <a:solidFill>
                  <a:prstClr val="white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Menu Fêtes des </a:t>
            </a:r>
            <a:r>
              <a:rPr lang="fr-FR" sz="2000" b="1" dirty="0">
                <a:solidFill>
                  <a:prstClr val="white"/>
                </a:solidFill>
                <a:latin typeface="Book Antiqua" panose="02040602050305030304" pitchFamily="18" charset="0"/>
                <a:cs typeface="Aharoni" panose="02010803020104030203" pitchFamily="2" charset="-79"/>
              </a:rPr>
              <a:t>50j</a:t>
            </a:r>
            <a:r>
              <a:rPr lang="fr-FR" sz="2000" b="1" dirty="0">
                <a:solidFill>
                  <a:prstClr val="white"/>
                </a:solidFill>
                <a:latin typeface="Aharoni" panose="02010803020104030203" pitchFamily="2" charset="-79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42E2071-3FF7-6FFA-C90B-FAC80D2101DD}"/>
              </a:ext>
            </a:extLst>
          </p:cNvPr>
          <p:cNvSpPr/>
          <p:nvPr/>
        </p:nvSpPr>
        <p:spPr>
          <a:xfrm>
            <a:off x="222437" y="336801"/>
            <a:ext cx="11747125" cy="86177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5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Menu Fêtes des 50j &amp; Entrée en Égypte</a:t>
            </a:r>
            <a:endParaRPr kumimoji="0" lang="fr-FR" sz="5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id="{83FD939F-C6C4-D269-345E-C89118D2D849}"/>
              </a:ext>
            </a:extLst>
          </p:cNvPr>
          <p:cNvGrpSpPr/>
          <p:nvPr/>
        </p:nvGrpSpPr>
        <p:grpSpPr>
          <a:xfrm>
            <a:off x="365226" y="1603864"/>
            <a:ext cx="11461548" cy="4046271"/>
            <a:chOff x="365226" y="1603864"/>
            <a:chExt cx="11461548" cy="4046271"/>
          </a:xfrm>
        </p:grpSpPr>
        <p:sp>
          <p:nvSpPr>
            <p:cNvPr id="13" name="Rectangle 12">
              <a:hlinkClick r:id="rId3" action="ppaction://hlinksldjump"/>
              <a:extLst>
                <a:ext uri="{FF2B5EF4-FFF2-40B4-BE49-F238E27FC236}">
                  <a16:creationId xmlns:a16="http://schemas.microsoft.com/office/drawing/2014/main" id="{852BCECA-14C7-A341-5F6B-9EFD05967C11}"/>
                </a:ext>
              </a:extLst>
            </p:cNvPr>
            <p:cNvSpPr/>
            <p:nvPr/>
          </p:nvSpPr>
          <p:spPr>
            <a:xfrm>
              <a:off x="365226" y="1603865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Psaume 150 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Résurrection &amp; Entrée en Égypte</a:t>
              </a:r>
            </a:p>
          </p:txBody>
        </p:sp>
        <p:sp>
          <p:nvSpPr>
            <p:cNvPr id="16" name="Rectangle 15">
              <a:hlinkClick r:id="rId4" action="ppaction://hlinksldjump"/>
              <a:extLst>
                <a:ext uri="{FF2B5EF4-FFF2-40B4-BE49-F238E27FC236}">
                  <a16:creationId xmlns:a16="http://schemas.microsoft.com/office/drawing/2014/main" id="{43D220C0-50F1-914A-6C17-3A222496CA2F}"/>
                </a:ext>
              </a:extLst>
            </p:cNvPr>
            <p:cNvSpPr/>
            <p:nvPr/>
          </p:nvSpPr>
          <p:spPr>
            <a:xfrm>
              <a:off x="365226" y="4858135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`</a:t>
              </a:r>
              <a:r>
                <a:rPr kumimoji="0" lang="fr-FR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anose="04020500000000000000" pitchFamily="82" charset="0"/>
                  <a:ea typeface="+mn-ea"/>
                  <a:cs typeface="+mn-cs"/>
                </a:rPr>
                <a:t>A</a:t>
              </a:r>
              <a:r>
                <a:rPr kumimoji="0" lang="fr-FR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myn @ =</a:t>
              </a: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a=l.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Résurrection &amp; Entrée en Égypte</a:t>
              </a:r>
            </a:p>
          </p:txBody>
        </p:sp>
        <p:sp>
          <p:nvSpPr>
            <p:cNvPr id="4" name="Rectangle 3">
              <a:hlinkClick r:id="rId5" action="ppaction://hlinksldjump"/>
              <a:extLst>
                <a:ext uri="{FF2B5EF4-FFF2-40B4-BE49-F238E27FC236}">
                  <a16:creationId xmlns:a16="http://schemas.microsoft.com/office/drawing/2014/main" id="{4310BFBB-1DBD-99A5-D2F6-C3B68B68AFB8}"/>
                </a:ext>
              </a:extLst>
            </p:cNvPr>
            <p:cNvSpPr/>
            <p:nvPr/>
          </p:nvSpPr>
          <p:spPr>
            <a:xfrm>
              <a:off x="4295999" y="1603864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Psaume 150 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fr-FR" sz="1600" dirty="0">
                  <a:solidFill>
                    <a:prstClr val="white"/>
                  </a:solidFill>
                  <a:latin typeface="Book Antiqua" panose="02040602050305030304" pitchFamily="18" charset="0"/>
                </a:rPr>
                <a:t>Ascension</a:t>
              </a: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 &amp; Entrée en Égypte</a:t>
              </a:r>
            </a:p>
          </p:txBody>
        </p:sp>
        <p:sp>
          <p:nvSpPr>
            <p:cNvPr id="5" name="Rectangle 4">
              <a:hlinkClick r:id="rId6" action="ppaction://hlinksldjump"/>
              <a:extLst>
                <a:ext uri="{FF2B5EF4-FFF2-40B4-BE49-F238E27FC236}">
                  <a16:creationId xmlns:a16="http://schemas.microsoft.com/office/drawing/2014/main" id="{770102AF-603B-B331-2B22-5FDE4A0DF95D}"/>
                </a:ext>
              </a:extLst>
            </p:cNvPr>
            <p:cNvSpPr/>
            <p:nvPr/>
          </p:nvSpPr>
          <p:spPr>
            <a:xfrm>
              <a:off x="8226774" y="1603864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Psaume 150 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Pentecôte &amp; Entrée en Égypte</a:t>
              </a:r>
            </a:p>
          </p:txBody>
        </p:sp>
        <p:sp>
          <p:nvSpPr>
            <p:cNvPr id="6" name="Rectangle 5">
              <a:hlinkClick r:id="rId7" action="ppaction://hlinksldjump"/>
              <a:extLst>
                <a:ext uri="{FF2B5EF4-FFF2-40B4-BE49-F238E27FC236}">
                  <a16:creationId xmlns:a16="http://schemas.microsoft.com/office/drawing/2014/main" id="{42AE0424-0099-CE88-937F-3343C261D46F}"/>
                </a:ext>
              </a:extLst>
            </p:cNvPr>
            <p:cNvSpPr/>
            <p:nvPr/>
          </p:nvSpPr>
          <p:spPr>
            <a:xfrm>
              <a:off x="4295999" y="4858135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`</a:t>
              </a:r>
              <a:r>
                <a:rPr kumimoji="0" lang="fr-FR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anose="04020500000000000000" pitchFamily="82" charset="0"/>
                  <a:ea typeface="+mn-ea"/>
                  <a:cs typeface="+mn-cs"/>
                </a:rPr>
                <a:t>A</a:t>
              </a:r>
              <a:r>
                <a:rPr kumimoji="0" lang="fr-FR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myn @ =</a:t>
              </a: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a=l.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Ascension &amp; Entrée en Égypte</a:t>
              </a:r>
            </a:p>
          </p:txBody>
        </p:sp>
        <p:sp>
          <p:nvSpPr>
            <p:cNvPr id="17" name="Rectangle 16">
              <a:hlinkClick r:id="rId8" action="ppaction://hlinksldjump"/>
              <a:extLst>
                <a:ext uri="{FF2B5EF4-FFF2-40B4-BE49-F238E27FC236}">
                  <a16:creationId xmlns:a16="http://schemas.microsoft.com/office/drawing/2014/main" id="{A86150CC-7491-BC59-6760-34B827288D9A}"/>
                </a:ext>
              </a:extLst>
            </p:cNvPr>
            <p:cNvSpPr/>
            <p:nvPr/>
          </p:nvSpPr>
          <p:spPr>
            <a:xfrm>
              <a:off x="8226774" y="4858135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t-IT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`</a:t>
              </a:r>
              <a:r>
                <a:rPr kumimoji="0" lang="fr-FR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anose="04020500000000000000" pitchFamily="82" charset="0"/>
                  <a:ea typeface="+mn-ea"/>
                  <a:cs typeface="+mn-cs"/>
                </a:rPr>
                <a:t>A</a:t>
              </a:r>
              <a:r>
                <a:rPr kumimoji="0" lang="fr-FR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myn @ =</a:t>
              </a: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anose="020B7200000000000000" pitchFamily="34" charset="0"/>
                  <a:ea typeface="+mn-ea"/>
                  <a:cs typeface="+mn-cs"/>
                </a:rPr>
                <a:t>a=l.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Pentecôte &amp; Entrée en Égypte</a:t>
              </a:r>
            </a:p>
          </p:txBody>
        </p:sp>
        <p:sp>
          <p:nvSpPr>
            <p:cNvPr id="18" name="Rectangle 17">
              <a:hlinkClick r:id="rId9" action="ppaction://hlinksldjump"/>
              <a:extLst>
                <a:ext uri="{FF2B5EF4-FFF2-40B4-BE49-F238E27FC236}">
                  <a16:creationId xmlns:a16="http://schemas.microsoft.com/office/drawing/2014/main" id="{F0A6AE66-43F0-99CF-624C-5E40F4CDECD0}"/>
                </a:ext>
              </a:extLst>
            </p:cNvPr>
            <p:cNvSpPr/>
            <p:nvPr/>
          </p:nvSpPr>
          <p:spPr>
            <a:xfrm>
              <a:off x="365226" y="2687360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Cantique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Résurrection &amp; Entrée en Égypte</a:t>
              </a:r>
            </a:p>
          </p:txBody>
        </p:sp>
        <p:sp>
          <p:nvSpPr>
            <p:cNvPr id="19" name="Rectangle 18">
              <a:hlinkClick r:id="rId10" action="ppaction://hlinksldjump"/>
              <a:extLst>
                <a:ext uri="{FF2B5EF4-FFF2-40B4-BE49-F238E27FC236}">
                  <a16:creationId xmlns:a16="http://schemas.microsoft.com/office/drawing/2014/main" id="{2A7E9404-DD01-9A9F-9328-6E21D3E5E6BD}"/>
                </a:ext>
              </a:extLst>
            </p:cNvPr>
            <p:cNvSpPr/>
            <p:nvPr/>
          </p:nvSpPr>
          <p:spPr>
            <a:xfrm>
              <a:off x="365226" y="3770855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مديح</a:t>
              </a:r>
              <a:endParaRPr kumimoji="0" lang="fr-FR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endParaRPr>
            </a:p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القيامة والدخول إلى مصر</a:t>
              </a:r>
              <a:endPara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endParaRPr>
            </a:p>
          </p:txBody>
        </p:sp>
        <p:sp>
          <p:nvSpPr>
            <p:cNvPr id="20" name="Rectangle 19">
              <a:hlinkClick r:id="rId11" action="ppaction://hlinksldjump"/>
              <a:extLst>
                <a:ext uri="{FF2B5EF4-FFF2-40B4-BE49-F238E27FC236}">
                  <a16:creationId xmlns:a16="http://schemas.microsoft.com/office/drawing/2014/main" id="{1ED0F95E-8DB3-141C-2E4D-382C0F75BC91}"/>
                </a:ext>
              </a:extLst>
            </p:cNvPr>
            <p:cNvSpPr/>
            <p:nvPr/>
          </p:nvSpPr>
          <p:spPr>
            <a:xfrm>
              <a:off x="4296000" y="2687360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Cantique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Ascension &amp; Entrée en Égypte</a:t>
              </a:r>
            </a:p>
          </p:txBody>
        </p:sp>
        <p:sp>
          <p:nvSpPr>
            <p:cNvPr id="21" name="Rectangle 20">
              <a:hlinkClick r:id="rId12" action="ppaction://hlinksldjump"/>
              <a:extLst>
                <a:ext uri="{FF2B5EF4-FFF2-40B4-BE49-F238E27FC236}">
                  <a16:creationId xmlns:a16="http://schemas.microsoft.com/office/drawing/2014/main" id="{20D1226B-BA72-B5D7-8362-891D4E95D2F1}"/>
                </a:ext>
              </a:extLst>
            </p:cNvPr>
            <p:cNvSpPr/>
            <p:nvPr/>
          </p:nvSpPr>
          <p:spPr>
            <a:xfrm>
              <a:off x="4296000" y="3782134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مديح</a:t>
              </a:r>
              <a:endParaRPr kumimoji="0" lang="fr-FR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endParaRPr>
            </a:p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الصعود والدخول إلى مصر</a:t>
              </a:r>
              <a:endPara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0B436C1-F5EA-08B2-5B71-A083167ADB59}"/>
                </a:ext>
              </a:extLst>
            </p:cNvPr>
            <p:cNvSpPr/>
            <p:nvPr/>
          </p:nvSpPr>
          <p:spPr>
            <a:xfrm>
              <a:off x="8226774" y="2687360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Cantique</a:t>
              </a:r>
            </a:p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Pentecôte &amp; Entrée en Égypte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636E5C99-89A0-37C2-F9D6-95F30E049838}"/>
                </a:ext>
              </a:extLst>
            </p:cNvPr>
            <p:cNvSpPr/>
            <p:nvPr/>
          </p:nvSpPr>
          <p:spPr>
            <a:xfrm>
              <a:off x="8226774" y="3770855"/>
              <a:ext cx="3600000" cy="792000"/>
            </a:xfrm>
            <a:prstGeom prst="rect">
              <a:avLst/>
            </a:prstGeom>
            <a:noFill/>
          </p:spPr>
          <p:style>
            <a:lnRef idx="2">
              <a:schemeClr val="accent1"/>
            </a:lnRef>
            <a:fillRef idx="1">
              <a:schemeClr val="lt1"/>
            </a:fillRef>
            <a:effectRef idx="0">
              <a:schemeClr val="accent1"/>
            </a:effectRef>
            <a:fontRef idx="minor">
              <a:schemeClr val="dk1"/>
            </a:fontRef>
          </p:style>
          <p:txBody>
            <a:bodyPr wrap="square" anchor="ctr">
              <a:spAutoFit/>
            </a:bodyPr>
            <a:lstStyle/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مديح</a:t>
              </a:r>
              <a:endParaRPr kumimoji="0" lang="fr-FR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endParaRPr>
            </a:p>
            <a:p>
              <a:pPr marL="0" marR="0" lvl="0" indent="0" algn="ctr" defTabSz="1219170" rtl="1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ar-EG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anose="02040602050305030304" pitchFamily="18" charset="0"/>
                  <a:ea typeface="+mn-ea"/>
                  <a:cs typeface="+mn-cs"/>
                </a:rPr>
                <a:t>عيد العنصرة ودخول مصر</a:t>
              </a:r>
              <a:endPara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2" name="ZoneTexte 1">
            <a:hlinkClick r:id="rId13" action="ppaction://hlinksldjump"/>
            <a:extLst>
              <a:ext uri="{FF2B5EF4-FFF2-40B4-BE49-F238E27FC236}">
                <a16:creationId xmlns:a16="http://schemas.microsoft.com/office/drawing/2014/main" id="{00043858-BF46-EFFD-882D-D5E5B654F50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ED8E869-B0F9-5B9B-92CE-89ACDC9CD98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Menu Fêtes des 50j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485820939"/>
      </p:ext>
    </p:extLst>
  </p:cSld>
  <p:clrMapOvr>
    <a:masterClrMapping/>
  </p:clrMapOvr>
</p:sld>
</file>

<file path=ppt/slides/slide1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E40C8A-B042-2827-A060-B24FA419E0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88082BB-E913-739F-54CA-C0512A96B5A6}"/>
              </a:ext>
            </a:extLst>
          </p:cNvPr>
          <p:cNvSpPr/>
          <p:nvPr/>
        </p:nvSpPr>
        <p:spPr>
          <a:xfrm>
            <a:off x="0" y="2967335"/>
            <a:ext cx="1219200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2EC735A-EFB4-62BA-9957-49D23ACC7CB1}"/>
              </a:ext>
            </a:extLst>
          </p:cNvPr>
          <p:cNvSpPr/>
          <p:nvPr/>
        </p:nvSpPr>
        <p:spPr>
          <a:xfrm>
            <a:off x="0" y="675853"/>
            <a:ext cx="12192000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6000" dirty="0">
                <a:solidFill>
                  <a:prstClr val="white"/>
                </a:solidFill>
                <a:latin typeface="Book Antiqua" panose="02040602050305030304" pitchFamily="18" charset="0"/>
              </a:rPr>
              <a:t>Fêtes Résurrection </a:t>
            </a:r>
          </a:p>
          <a:p>
            <a:pPr algn="ctr" defTabSz="1219170"/>
            <a:r>
              <a:rPr lang="fr-FR" sz="6000" dirty="0">
                <a:solidFill>
                  <a:prstClr val="white"/>
                </a:solidFill>
                <a:latin typeface="Book Antiqua" panose="02040602050305030304" pitchFamily="18" charset="0"/>
              </a:rPr>
              <a:t>&amp; Entrée en Égypte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8909F176-EFA7-74DC-0762-B1A3F33250D2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14A0A04A-AB8F-AAF2-0862-9A8880692E9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70892031-CE45-06B9-BF83-BAC62544861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997039059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فَلْنَجْتَمِعْ نَحْنُ، </a:t>
            </a:r>
            <a:r>
              <a:rPr lang="ar-AE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ٱلشَّعْبُ</a:t>
            </a:r>
            <a:r>
              <a:rPr lang="ar-AE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AE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ٱلْمُحِبُّ</a:t>
            </a:r>
            <a:r>
              <a:rPr lang="ar-AE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لِلْإِلَهِ يَسُوعَ </a:t>
            </a:r>
            <a:r>
              <a:rPr lang="ar-AE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ٱلْمَسِيحِ</a:t>
            </a:r>
            <a:r>
              <a:rPr lang="ar-AE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لِنُكْرِمَ</a:t>
            </a:r>
            <a:r>
              <a:rPr lang="fr-FR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)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وَالِدَةُ الإِلَهِ القِدِّيسَةُ الطَّاهِرَةُ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 (</a:t>
            </a:r>
            <a:r>
              <a:rPr lang="ar-AE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ٱلْعَذْرَاءُ</a:t>
            </a:r>
            <a:r>
              <a:rPr lang="ar-AE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مَرْيَمُ وَ (...)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Maren;wou] `w pilaoc @ `mmaiNou] I=y=c P=,=c @ `ntentai`o</a:t>
            </a:r>
            <a:b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`n}par;enoc Mari`a nem (...).</a:t>
            </a:r>
          </a:p>
        </p:txBody>
      </p:sp>
      <p:sp>
        <p:nvSpPr>
          <p:cNvPr id="7" name="Rectangle 6"/>
          <p:cNvSpPr/>
          <p:nvPr/>
        </p:nvSpPr>
        <p:spPr>
          <a:xfrm>
            <a:off x="1823525" y="4041280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Réunissons-nous, le peuple aimant Dieu Jésus-Christ, pour honorer la Vierge Marie et (...).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4848ACA-D66E-9DC7-005E-193B3095390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7315694"/>
      </p:ext>
    </p:extLst>
  </p:cSld>
  <p:clrMapOvr>
    <a:masterClrMapping/>
  </p:clrMapOvr>
</p:sld>
</file>

<file path=ppt/slides/slide1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326F69-CF85-CBCE-FDD3-D77CC25B9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D12464B2-FE47-DA2C-4ADA-3BA4E9CF9C0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68DD2028-94F7-FF86-19C6-BB257CB27DF3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281998C-0ED5-63A9-30AF-A4D08C0829B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4A242452-FE34-FE6D-25B9-5E8DF65A25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3414845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t-BR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=l @ =a=l @ =a=l @ =a=l. </a:t>
                      </a:r>
                    </a:p>
                    <a:p>
                      <a:pPr algn="just" rtl="0"/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`Pouro </a:t>
                      </a:r>
                      <a:b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`p`wou @ aftwnf `ebolqen nye;mwout.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alléluia, alléluia, alléluia.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7866681"/>
      </p:ext>
    </p:extLst>
  </p:cSld>
  <p:clrMapOvr>
    <a:masterClrMapping/>
  </p:clrMapOvr>
</p:sld>
</file>

<file path=ppt/slides/slide1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6C177F-3986-B2D6-E1B7-467EFF0CB7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E123D08-7DCC-24B3-13B2-8A933572681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`e`V}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ny=e=;=u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 `ntaf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سَبِّحُوا الله فِي جَمِيعِ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قِدِّيسِيهِ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 Dieu en Son sanctuaire,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258D2082-1557-8487-A322-C3B36560944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5F5B6F7-8B3F-2DDA-E25D-12E00E36C0C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6EBB315-6E60-4098-9A36-07D1A03C256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002746915"/>
      </p:ext>
    </p:extLst>
  </p:cSld>
  <p:clrMapOvr>
    <a:masterClrMapping/>
  </p:clrMapOvr>
</p:sld>
</file>

<file path=ppt/slides/slide1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25DA13-DCE7-A846-CB32-BD8F98FDDF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1EC102C-B111-6B03-2C48-3644FD2B9C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8347974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14FD8177-7774-E830-58CA-8739A120A3C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5F258E40-499D-C2B3-BCC7-65746E5E7D1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9EE4C28-FC78-35D3-309B-4F0DBAE4E22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35039452"/>
      </p:ext>
    </p:extLst>
  </p:cSld>
  <p:clrMapOvr>
    <a:masterClrMapping/>
  </p:clrMapOvr>
</p:sld>
</file>

<file path=ppt/slides/slide1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F3612C-438F-9BFF-C9C3-2DF32C55C9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B1E60C5-D084-B828-F5A1-DD4E7439DC7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pitajro `nte tefjom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فِي جَلَدِ قُوَّتِهِ،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au firmament de sa puissance,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7639AEBF-61D9-2903-18A2-13F6C214658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90E9A6C-3BC9-0ABD-B8BF-8AB0411FCD2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61319F2-FED7-7AD2-DDF1-3431A0FFFD97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051243503"/>
      </p:ext>
    </p:extLst>
  </p:cSld>
  <p:clrMapOvr>
    <a:masterClrMapping/>
  </p:clrMapOvr>
</p:sld>
</file>

<file path=ppt/slides/slide1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C3CE8C-1103-3EEA-2B15-D0520BEE9C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8FF7474-77A1-DF76-5B05-151699F96A4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4450598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62654C81-4096-6E57-12DE-9EE828B0A63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0834072E-F1AE-9044-148E-34EF496A0E5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EDB422F-B8DC-1B31-0DF0-9EE07933B64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353873633"/>
      </p:ext>
    </p:extLst>
  </p:cSld>
  <p:clrMapOvr>
    <a:masterClrMapping/>
  </p:clrMapOvr>
</p:sld>
</file>

<file path=ppt/slides/slide1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0AD044-0395-76C8-BA5E-533A7A68C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F304AE2-A264-9B79-B251-9DC5602A5D4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`e`hryi hijen tefmetjwri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عَلَى مَقْدِرَتِهِ،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ses œuvres de vaillance,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3C4CECD6-8477-7FD3-98F0-9C7C330853D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9C5FA8F-C239-9F79-E278-5F6218B6CBE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2507B42-F3F8-8E81-C853-231356D2230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68163486"/>
      </p:ext>
    </p:extLst>
  </p:cSld>
  <p:clrMapOvr>
    <a:masterClrMapping/>
  </p:clrMapOvr>
</p:sld>
</file>

<file path=ppt/slides/slide1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6BA708-000F-BF4B-F961-AA51FA7306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DDE9C6B-696B-99A5-B145-3B1CC752590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2667B496-60EA-B5CE-C1B4-F230A1BE92D6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D491B199-7B64-34E9-9C59-B5A754F9D95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91D7368-BA26-F502-7C27-C4BD0A5E594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07594051"/>
      </p:ext>
    </p:extLst>
  </p:cSld>
  <p:clrMapOvr>
    <a:masterClrMapping/>
  </p:clrMapOvr>
</p:sld>
</file>

<file path=ppt/slides/slide1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3791CB-B134-1DC2-FCEC-B594292FE6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5A947A6-730E-B79C-B3FE-A4D3750400D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kata `p`asai `nte tefmetnis]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كَكَثْرَةِ عَظَمَتِهِ،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toute sa grandeur,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A87CAE7-26C0-3755-58ED-1D6EC091829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509B669-8823-D628-F72A-DF3436EB706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A6A383D1-2A6F-FB06-C4C9-D67B94343EB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842206112"/>
      </p:ext>
    </p:extLst>
  </p:cSld>
  <p:clrMapOvr>
    <a:masterClrMapping/>
  </p:clrMapOvr>
</p:sld>
</file>

<file path=ppt/slides/slide1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358009-D0D3-9DD2-5D6B-1A05AAB271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57E106E-2FF6-933F-7E27-8A911EBB1EBD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16E6131-F95E-6E03-6C8C-9DD457AAA9D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6008D691-F6C5-0D62-D8CC-1428A26F06D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9BCFCE1-3D96-5F85-C2CC-D71AC8FD0C0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620373486"/>
      </p:ext>
    </p:extLst>
  </p:cSld>
  <p:clrMapOvr>
    <a:masterClrMapping/>
  </p:clrMapOvr>
</p:sld>
</file>

<file path=ppt/slides/slide1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823F96-B683-EE30-9F03-1D86A91D2E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F6D4B05-BEB7-50B5-3AB7-68C57EB6F77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ou`cmy `ncalpiggoc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بِصَوْتِ الْبُوقِ،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l’éclat du cor,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669EA2AC-5960-F0B5-4EF2-9A64600AB758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C6B173C-8FAB-4C1A-A3FB-9DC609C69E3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C236550-48E3-F77A-33B3-3C4115CC9D6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963003268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40934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إِكْلِيلٌ ذَهَبٍ، إِكْلِيلٌ فِضَّةٍ، إِكْلِيلٌ مِنْ حَجَرٍ كَرِيمٍ، عَلَى رَأْس</a:t>
            </a:r>
            <a:r>
              <a:rPr lang="fr-FR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القِدِّيسَةُ</a:t>
            </a:r>
            <a:r>
              <a:rPr lang="fr-FR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(الطَّاهِرَةُ)</a:t>
            </a:r>
            <a:r>
              <a:rPr lang="fr-FR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0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ٱلْعَذْرَاءُ</a:t>
            </a:r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مَرْيَمُ</a:t>
            </a:r>
            <a:r>
              <a:rPr lang="fr-FR" sz="50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</a:t>
            </a:r>
            <a:r>
              <a:rPr lang="fr-FR" sz="50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(...)</a:t>
            </a:r>
            <a:r>
              <a:rPr lang="fr-FR" sz="5000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336704" cy="39083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Ou`,lom 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`nnoub @ ou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`,lom </a:t>
            </a: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`nhat @ ou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`,lom `n`wni</a:t>
            </a:r>
            <a:b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133">
                <a:solidFill>
                  <a:prstClr val="white"/>
                </a:solidFill>
                <a:latin typeface="CS Avva Shenouda" pitchFamily="34" charset="0"/>
              </a:rPr>
              <a:t>`mmargarityc @ `</a:t>
            </a: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e`hryi `ejen</a:t>
            </a:r>
            <a:b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133" dirty="0">
                <a:solidFill>
                  <a:prstClr val="white"/>
                </a:solidFill>
                <a:latin typeface="CS Avva Shenouda" pitchFamily="34" charset="0"/>
              </a:rPr>
              <a:t>`t`ave `n]`agi`a Mari`a }par;enoc nem (...).</a:t>
            </a:r>
          </a:p>
        </p:txBody>
      </p:sp>
      <p:sp>
        <p:nvSpPr>
          <p:cNvPr id="7" name="Rectangle 6"/>
          <p:cNvSpPr/>
          <p:nvPr/>
        </p:nvSpPr>
        <p:spPr>
          <a:xfrm>
            <a:off x="1679509" y="4204311"/>
            <a:ext cx="8832981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Couronne d’or, couronne d’argent, couronne de joyau, sur la tête de la Sainte Vierge Marie et (…).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10828EC-4186-4D3E-09C0-227B094B613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7798123"/>
      </p:ext>
    </p:extLst>
  </p:cSld>
  <p:clrMapOvr>
    <a:masterClrMapping/>
  </p:clrMapOvr>
</p:sld>
</file>

<file path=ppt/slides/slide1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F6B089-2DBA-9262-5B0C-CB5AD3292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4B59E6B-F748-C55E-CF7B-984F40F9E96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C804E41-E4A5-BC15-7C6C-8CC87FF5629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C4C6A3B8-7481-676F-9A21-D8A3EF2B794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1312B69-67B3-1754-F877-83DFF9AABD7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78841165"/>
      </p:ext>
    </p:extLst>
  </p:cSld>
  <p:clrMapOvr>
    <a:masterClrMapping/>
  </p:clrMapOvr>
</p:sld>
</file>

<file path=ppt/slides/slide1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8F5B019-3BF9-AC68-C56C-F0E28DD6E9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6BE55F3-67A4-7B23-C1E7-06D8B2AD1B11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ou'altyrion nem ouku;ara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بِمِزْمَارٍ وَقِيثَارٍ،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harpe et la cithare,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04AAD1A-A9C3-87FF-1693-69638110CF0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C378AB6-68A2-7F5B-B9D2-6AD21DE2534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A95C0FE0-5760-2C03-48AB-718F794A6CF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177307462"/>
      </p:ext>
    </p:extLst>
  </p:cSld>
  <p:clrMapOvr>
    <a:masterClrMapping/>
  </p:clrMapOvr>
</p:sld>
</file>

<file path=ppt/slides/slide1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5371E7-9959-F780-8C68-3C199B647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98ADC66-C60B-8C49-A958-B40B3A51E3F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0C4D744A-EC2A-47D6-623A-C2829F04CD3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65B554C7-F17A-18A6-64D9-AD0F854C4F3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C8D6C8A-B55B-6AB0-321A-BB98D758B9B9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580139211"/>
      </p:ext>
    </p:extLst>
  </p:cSld>
  <p:clrMapOvr>
    <a:masterClrMapping/>
  </p:clrMapOvr>
</p:sld>
</file>

<file path=ppt/slides/slide1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48A7B0-EA75-0681-0EAB-1AB1C971F6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539E513-DEA4-B72D-3C16-A012A1D2F59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hankemkem nem han,oroc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بِدُفُوفٍ وَصُفُوفٍ،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danse et le tambour,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BB2825C8-CDD2-1437-EB49-6D9ED5FDA86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CB6A978-6D78-CBF7-119A-05344F063E1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EA253BF-2EA5-86BA-0FFD-B91B4955EE0E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33601724"/>
      </p:ext>
    </p:extLst>
  </p:cSld>
  <p:clrMapOvr>
    <a:masterClrMapping/>
  </p:clrMapOvr>
</p:sld>
</file>

<file path=ppt/slides/slide1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F1A1EA-EDBF-BC87-082F-D154D159ED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7DA0E2E-A997-B0F2-091A-DED52A936CC6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DC1AF337-0C8A-D79E-344F-3D1D3639E4CD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C0575EF0-B467-C6C4-9466-B84BF97A859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2511100-BEDC-5732-B1D7-C022251494E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18108919"/>
      </p:ext>
    </p:extLst>
  </p:cSld>
  <p:clrMapOvr>
    <a:masterClrMapping/>
  </p:clrMapOvr>
</p:sld>
</file>

<file path=ppt/slides/slide1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31E8E3-2B72-C592-0F25-423C3C7E7A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B975312-A5F2-B579-9576-1DDA9D2505C9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hankap nem ouorganon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بِأَوْتَارٍ وَأُرْغُنٍ،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cordes et les flûtes,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9D7FB82-70AD-87D4-FECE-F40813ADDA8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15579F5-812F-8C95-1D86-FD22B1B48E0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8D2D42EB-BC13-0CD1-83C4-CEB3B09258D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0820150"/>
      </p:ext>
    </p:extLst>
  </p:cSld>
  <p:clrMapOvr>
    <a:masterClrMapping/>
  </p:clrMapOvr>
</p:sld>
</file>

<file path=ppt/slides/slide1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8B0E89-7B36-E5C7-7ACE-1023E70E93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DA26CFA-A032-BD9D-90C5-246AA564169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4AB5FB46-01B5-0664-DA89-7E05C3BB672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F30BDF12-303B-BDFB-265C-503433B6630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06234D0-7609-39B3-AD1C-B69E9A98FBD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503187692"/>
      </p:ext>
    </p:extLst>
  </p:cSld>
  <p:clrMapOvr>
    <a:masterClrMapping/>
  </p:clrMapOvr>
</p:sld>
</file>

<file path=ppt/slides/slide1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2AD466-9A7C-E5EF-95B3-D539F3D2BA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48E47FB-3586-F7F4-5AAA-CD09741439E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hankumbalon `enece tou`cmy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بِصُنُوجٍ حَسَنَةِ الصَّوْتِ،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sonores,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19FFB40-E873-AC11-EA7E-F6FFAD1E234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2FBEAD4-B032-80C6-E25F-BFA263865D1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F3DB9FF-CF38-6C09-024C-1D46205F37A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35200659"/>
      </p:ext>
    </p:extLst>
  </p:cSld>
  <p:clrMapOvr>
    <a:masterClrMapping/>
  </p:clrMapOvr>
</p:sld>
</file>

<file path=ppt/slides/slide1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02D741-C174-2B9D-E278-6A3DFD8D6F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BDB99D7-D6E0-B2D3-840E-7A14AA122EF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1F724962-992D-FBBA-8B3E-B1010ACF6D3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A3207C14-2F07-A30C-030B-C7FB92DC811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9DD9064-96F1-00CC-547E-509F8FB75403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173355943"/>
      </p:ext>
    </p:extLst>
  </p:cSld>
  <p:clrMapOvr>
    <a:masterClrMapping/>
  </p:clrMapOvr>
</p:sld>
</file>

<file path=ppt/slides/slide1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D1806A-087B-7CF0-A749-0862F84DE8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D4FE6D4-CE6E-39A5-7B73-6C371480971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hankumbalon `nte oueslylou`i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بِصُنُوجِ التَّهْلِيلِ،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triomphantes,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69E8994A-EC3F-4FE4-F908-0252245238C3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6ECA21C-B605-350F-51C9-1D0EBA98E53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AD043001-441F-6FDD-0877-F2CC05FA874C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ZoneTexte 6">
            <a:hlinkClick r:id="rId4" action="ppaction://hlinksldjump"/>
            <a:extLst>
              <a:ext uri="{FF2B5EF4-FFF2-40B4-BE49-F238E27FC236}">
                <a16:creationId xmlns:a16="http://schemas.microsoft.com/office/drawing/2014/main" id="{7E8BA6ED-578F-E582-FE83-6039E4F5C27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34538827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58014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ٱسْمَعِي</a:t>
            </a:r>
            <a:r>
              <a:rPr lang="ar-AE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يَا </a:t>
            </a:r>
            <a:r>
              <a:rPr lang="ar-AE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ٱبْنَتِي</a:t>
            </a:r>
            <a:r>
              <a:rPr lang="ar-AE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AE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وَٱنْظُرِي</a:t>
            </a:r>
            <a:r>
              <a:rPr lang="ar-AE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وَمِيلِي أُذُنَكِ، </a:t>
            </a:r>
            <a:r>
              <a:rPr lang="ar-AE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وَٱنْسَيْ</a:t>
            </a:r>
            <a:r>
              <a:rPr lang="ar-AE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شَعْبَكِ وَبَيْتَ أَبِيكِ، فَإِنَّ </a:t>
            </a:r>
            <a:r>
              <a:rPr lang="ar-AE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ٱلْمَلِكَ</a:t>
            </a:r>
            <a:r>
              <a:rPr lang="ar-AE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قَدِ </a:t>
            </a:r>
            <a:r>
              <a:rPr lang="ar-AE" sz="45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ٱشْتَهَى</a:t>
            </a:r>
            <a:r>
              <a:rPr lang="ar-AE" sz="45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حُسْنَكِ، لِأَنَّهُ هُوَ رَبُّكِ وَلَهُ تَسْجُدِينَ.</a:t>
            </a:r>
            <a:endParaRPr lang="fr-FR" sz="45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336704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3733" dirty="0">
                <a:solidFill>
                  <a:prstClr val="white"/>
                </a:solidFill>
                <a:latin typeface="CS Avva Shenouda" pitchFamily="34" charset="0"/>
              </a:rPr>
              <a:t>Cwtem taseri `anau </a:t>
            </a:r>
            <a:r>
              <a:rPr lang="pt-BR" sz="3733">
                <a:solidFill>
                  <a:prstClr val="white"/>
                </a:solidFill>
                <a:latin typeface="CS Avva Shenouda" pitchFamily="34" charset="0"/>
              </a:rPr>
              <a:t>rek pemasj @ `</a:t>
            </a:r>
            <a:r>
              <a:rPr lang="pt-BR" sz="3733" dirty="0">
                <a:solidFill>
                  <a:prstClr val="white"/>
                </a:solidFill>
                <a:latin typeface="CS Avva Shenouda" pitchFamily="34" charset="0"/>
              </a:rPr>
              <a:t>ari`pwbs `mpelaoc nem `pyi tyrf `</a:t>
            </a:r>
            <a:r>
              <a:rPr lang="pt-BR" sz="3733">
                <a:solidFill>
                  <a:prstClr val="white"/>
                </a:solidFill>
                <a:latin typeface="CS Avva Shenouda" pitchFamily="34" charset="0"/>
              </a:rPr>
              <a:t>nte peiwt @ Je </a:t>
            </a:r>
            <a:r>
              <a:rPr lang="pt-BR" sz="3733" dirty="0">
                <a:solidFill>
                  <a:prstClr val="white"/>
                </a:solidFill>
                <a:latin typeface="CS Avva Shenouda" pitchFamily="34" charset="0"/>
              </a:rPr>
              <a:t>`a Piouro er`epi;umin</a:t>
            </a:r>
            <a:br>
              <a:rPr lang="pt-BR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3733">
                <a:solidFill>
                  <a:prstClr val="white"/>
                </a:solidFill>
                <a:latin typeface="CS Avva Shenouda" pitchFamily="34" charset="0"/>
              </a:rPr>
              <a:t>`epecai @ je </a:t>
            </a:r>
            <a:r>
              <a:rPr lang="pt-BR" sz="3733" dirty="0">
                <a:solidFill>
                  <a:prstClr val="white"/>
                </a:solidFill>
                <a:latin typeface="CS Avva Shenouda" pitchFamily="34" charset="0"/>
              </a:rPr>
              <a:t>ouyi `N;of pe Pe[oic eu`eouwst `mmof.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4005065"/>
            <a:ext cx="12192000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Écoute ma fille, regarde et incline l’oreille ; oublie ton peuple et la maison de ton père, car le Roi a désiré ta beauté, puisqu’Il est ton Seigneur et tu L’adores.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10828EC-4186-4D3E-09C0-227B094B613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9162673"/>
      </p:ext>
    </p:extLst>
  </p:cSld>
  <p:clrMapOvr>
    <a:masterClrMapping/>
  </p:clrMapOvr>
</p:sld>
</file>

<file path=ppt/slides/slide1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D13DA1-B0A2-B3C0-747B-9DB97A20B4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4AC91D1-6984-468C-711D-1F0E9D012951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3FFC12DB-D726-0F6F-6A18-EF274E89463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0CFC90C2-D9AE-D5DE-F16E-F1E1968998F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14539DC-A16F-3059-BB9F-FE286B07D19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269A1DEB-2BE1-7954-7086-0C88E8E279B7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25094143"/>
      </p:ext>
    </p:extLst>
  </p:cSld>
  <p:clrMapOvr>
    <a:masterClrMapping/>
  </p:clrMapOvr>
</p:sld>
</file>

<file path=ppt/slides/slide1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FFC328-605B-22E3-F62E-8B8F82F2FB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C82E195-F17F-ACBF-BB5D-A98BF346A1A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Nifi niben marou`cmou tyrou `e`Vran `m`P¡ Pennou]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كُلُّ نَسَمَةٍ فَلْتُسَبِّحِ اسْمَ الرَّبِّ 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tout ce qui respire loue le Nom du Seigneur notre Dieu,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E74EA1EC-3951-D317-1F8D-AA1CF862E82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2E8D2D3-AB64-2C85-EFF8-73B552A3685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CF960888-CC58-0232-563B-BD2897ED4F8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Rectangle 7">
            <a:hlinkClick r:id="rId4" action="ppaction://hlinksldjump"/>
            <a:extLst>
              <a:ext uri="{FF2B5EF4-FFF2-40B4-BE49-F238E27FC236}">
                <a16:creationId xmlns:a16="http://schemas.microsoft.com/office/drawing/2014/main" id="{270832FB-8614-ED7A-49D8-183B008996D5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3531982"/>
      </p:ext>
    </p:extLst>
  </p:cSld>
  <p:clrMapOvr>
    <a:masterClrMapping/>
  </p:clrMapOvr>
</p:sld>
</file>

<file path=ppt/slides/slide1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C8D4C2-C142-FCEC-2954-3509FE0DA4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16432DD-2D87-18B1-07CC-4E54D71F7A8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FC8DEAB0-7328-643B-BAE4-424D8EEB169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81651810-63DE-44CF-91EC-253346B110B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6E6F458-27FB-D7E7-2664-E8A738048C9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CB5E7B06-3241-A3B1-B65E-A9ADAA46461E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35229267"/>
      </p:ext>
    </p:extLst>
  </p:cSld>
  <p:clrMapOvr>
    <a:masterClrMapping/>
  </p:clrMapOvr>
</p:sld>
</file>

<file path=ppt/slides/slide1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D2FD54-AF33-FCD8-53CE-D071B3EB39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3B63D1A-63CA-FF6F-CD44-F3D56697189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Patri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`Ui`w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`agi`w `Pneumati @ =a=l.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endParaRPr lang="pl-PL" sz="44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لِلآبِ وَالِابْنِ وَالرُّوحِ الْقُدُسِ،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 et au Fils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Saint-Esprit,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4B8D00C-EB01-B009-7194-ECB54B4A706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D83BD3C-C2AD-32D8-60AE-0E75E6849E2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774D9E5-4446-4E04-7A98-D9EAD22530C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408073193"/>
      </p:ext>
    </p:extLst>
  </p:cSld>
  <p:clrMapOvr>
    <a:masterClrMapping/>
  </p:clrMapOvr>
</p:sld>
</file>

<file path=ppt/slides/slide1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EA89B5-3A3C-34E1-863F-C8BB452F4A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F1B5B7A-8AC8-220A-7768-B7A8C6D2C10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7AC298FC-6546-73F5-9B4F-C33A1049674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27CDA88E-8100-CB6C-23C9-F8EB7E252D0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5EA99B8-070D-2F7E-5C1A-F9E1D69A255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95235603"/>
      </p:ext>
    </p:extLst>
  </p:cSld>
  <p:clrMapOvr>
    <a:masterClrMapping/>
  </p:clrMapOvr>
</p:sld>
</file>

<file path=ppt/slides/slide1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D7328-91F9-BAF9-40BC-923F885F89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A4E4CCD-46BC-5A7C-B2B5-9EA49D20C8F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Ke nun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ictouc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e`wnac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amyn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الآنَ وَكُلُّ أَوَانٍ وَإِلَى دَهْرِ الدُّهُورِ، آمِينَ،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dans les siècles des siècles, amen,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BD81C3AD-3092-31A1-C82A-4643D6EF550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5DCE332-E9FC-88BB-AAA3-352152D06B8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7D129FB-8646-CEA8-A855-3289977159A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470490825"/>
      </p:ext>
    </p:extLst>
  </p:cSld>
  <p:clrMapOvr>
    <a:masterClrMapping/>
  </p:clrMapOvr>
</p:sld>
</file>

<file path=ppt/slides/slide1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7D574-C265-03F7-A923-DD1B4663AB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50E2D79E-87D8-5CFE-0FC3-345DE23D3B0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EEC02BB1-D479-6D84-B291-C8B7B1BA459D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7CF01570-99CA-B7B1-D765-F2E1494C9FE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966701C-04D2-1E21-ED32-3DF1F81469C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208511014"/>
      </p:ext>
    </p:extLst>
  </p:cSld>
  <p:clrMapOvr>
    <a:masterClrMapping/>
  </p:clrMapOvr>
</p:sld>
</file>

<file path=ppt/slides/slide1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BA8FD5-BCBA-3EC8-566E-A81DFE38660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9F98457-1D0D-1B81-751E-0506FF3FB7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8755252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ci `o :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C52D3E9D-2C49-3E8D-5700-F89F3F756B0D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283DCE3-DF2C-87D8-5A73-A4CB5738839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B3C5685-4F10-F5D0-A6E0-FCC92553654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564140222"/>
      </p:ext>
    </p:extLst>
  </p:cSld>
  <p:clrMapOvr>
    <a:masterClrMapping/>
  </p:clrMapOvr>
</p:sld>
</file>

<file path=ppt/slides/slide1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1B4C66-86F0-0AF3-AA85-328A2FBC73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362673E-9938-E879-647C-8473D65597D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مَلِكُ الْمَجْدِ، قَامَ مِنْ بَيْنِ الأَمْوَاتِ.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Roi de Gloire,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ressuscité d’entre les morts.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449E1AAE-AA42-2202-31AE-E4D77F180CB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081F8523-526A-D486-5942-9C88C60C02D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C7F31CB-2390-6936-9589-F10E6FB91F4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120217320"/>
      </p:ext>
    </p:extLst>
  </p:cSld>
  <p:clrMapOvr>
    <a:masterClrMapping/>
  </p:clrMapOvr>
</p:sld>
</file>

<file path=ppt/slides/slide1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E4E8C4-D3E2-AE1F-8D55-CF597B337E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9A81065-4244-6543-8D28-C4C1ECFF0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1021174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Pennou] pe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FF6A9BF3-9FE4-6E3F-93B0-52D16CA353E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CA79C3F-66A0-EEDD-194E-AFF7444CA39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51329F98-FE9A-3CFC-A7CC-577846472E8E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484683934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479376" y="214961"/>
            <a:ext cx="11233248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وَسَلَامُ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ٱللَّهِ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يَكُونُ مَعَكُمْ يَا شَعْبَ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ٱلْمَسِيحِ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بِأَجْمَعِكُمْ، وَبِصَوْتِهِ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ٱلْفَرِحِ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يُسْمِعُكُمُ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ٱلْقَائِلَ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: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ٱدْخُلُوا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إِلَيَّ فَرَحَ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ٱلْفِرْدَوْسِ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بِصَلَاةِ مَرْيَمَ </a:t>
            </a:r>
            <a:r>
              <a:rPr lang="ar-AE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ٱلْعَذْرَاءِ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وَ (…).</a:t>
            </a:r>
          </a:p>
        </p:txBody>
      </p:sp>
      <p:sp>
        <p:nvSpPr>
          <p:cNvPr id="7" name="Rectangle 6"/>
          <p:cNvSpPr/>
          <p:nvPr/>
        </p:nvSpPr>
        <p:spPr>
          <a:xfrm>
            <a:off x="479376" y="3621021"/>
            <a:ext cx="11233248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paix de Dieu soit avec vous tous, ô peuple du Christ réuni, et de Sa voix joyeuse vous fait entendre : Entrez dans la joie du paradis. Par les prières de Marie la Vierge et (…).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ECBBE6B-1BCB-B52D-CD5F-CE8BDAC258E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Q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 `Vran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4576353"/>
      </p:ext>
    </p:extLst>
  </p:cSld>
  <p:clrMapOvr>
    <a:masterClrMapping/>
  </p:clrMapOvr>
</p:sld>
</file>

<file path=ppt/slides/slide1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CD7CF5-0E5F-BBA4-1264-8DFCFB8B9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4AFA436-14F9-E20E-BC81-02066EADDCB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ابْنُ الله،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اِسْمَعْنَا وَارْحَمْنَا.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écoute-nous et aie pitié de nous.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B77B4155-F84D-8875-A773-45E02C4BD66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B5F02C3-405D-AEA7-45F2-5DEFFBB6F8D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6DE66C4-57E9-CE5D-1351-58D52378525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932576582"/>
      </p:ext>
    </p:extLst>
  </p:cSld>
  <p:clrMapOvr>
    <a:masterClrMapping/>
  </p:clrMapOvr>
</p:sld>
</file>

<file path=ppt/slides/slide1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FF0D1B-66A9-323E-E774-F066ECFC85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808A8A5-8D33-DB7C-4297-17ADCC81F35B}"/>
              </a:ext>
            </a:extLst>
          </p:cNvPr>
          <p:cNvSpPr/>
          <p:nvPr/>
        </p:nvSpPr>
        <p:spPr>
          <a:xfrm>
            <a:off x="0" y="2950494"/>
            <a:ext cx="12192000" cy="258532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400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400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4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5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54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5807331-25DD-4726-E48D-44035AD63953}"/>
              </a:ext>
            </a:extLst>
          </p:cNvPr>
          <p:cNvSpPr/>
          <p:nvPr/>
        </p:nvSpPr>
        <p:spPr>
          <a:xfrm>
            <a:off x="0" y="675853"/>
            <a:ext cx="12192000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6000" dirty="0">
                <a:solidFill>
                  <a:prstClr val="white"/>
                </a:solidFill>
                <a:latin typeface="Book Antiqua" panose="02040602050305030304" pitchFamily="18" charset="0"/>
              </a:rPr>
              <a:t>Fêtes Résurrection </a:t>
            </a:r>
          </a:p>
          <a:p>
            <a:pPr algn="ctr" defTabSz="1219170"/>
            <a:r>
              <a:rPr lang="fr-FR" sz="6000" dirty="0">
                <a:solidFill>
                  <a:prstClr val="white"/>
                </a:solidFill>
                <a:latin typeface="Book Antiqua" panose="02040602050305030304" pitchFamily="18" charset="0"/>
              </a:rPr>
              <a:t>&amp; Entrée en Égypte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009B6C26-29C5-AE06-8D7E-BC8B6DD6BD33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7C31B210-615D-E8F7-FDE1-EB17504B1FF2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lvl="0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A3B2328C-3F20-A90A-C3F4-65196016306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988268397"/>
      </p:ext>
    </p:extLst>
  </p:cSld>
  <p:clrMapOvr>
    <a:masterClrMapping/>
  </p:clrMapOvr>
</p:sld>
</file>

<file path=ppt/slides/slide1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6D3F31-040E-7A4A-4432-62149D583C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F11B255-8F72-F1E2-FE9F-F63825A33D2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07AA8E7B-3CFE-C90E-32C8-AE027E3052D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043554E2-032C-EC9C-88DE-543FF97348B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lvl="0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C5100BB-57E6-F896-89AA-8CCD885B7ED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10487212"/>
      </p:ext>
    </p:extLst>
  </p:cSld>
  <p:clrMapOvr>
    <a:masterClrMapping/>
  </p:clrMapOvr>
</p:sld>
</file>

<file path=ppt/slides/slide1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53CA387-6F24-8C5D-77AD-D27806A01E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9465591-026B-60ED-2AEC-5DEB31DEE3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9793283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pi`ehoou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mmahsomt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r>
                        <a:rPr lang="en-US" sz="32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`n&lt;</a:t>
                      </a:r>
                      <a:r>
                        <a:rPr lang="en-US" sz="32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37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نَصْرُخُ قَائِلِينَ : يَا رَبَّنَا يَسُوعَ الْمَسِيحِ : </a:t>
                      </a:r>
                      <a:r>
                        <a:rPr lang="ar-EG" sz="3700" i="1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مَلِكُ الْمَجْدِ، قَامَ مِنْ بَيْنِ الأَمْوَاتِ فِي الْيَوْمِ الثَّالِثِ، دَخَلَ إِلَى أَرْضِ مِصْر</a:t>
                      </a:r>
                      <a:r>
                        <a:rPr lang="ar-EG" sz="37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37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37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37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clamons en disant : ô notre Seigneur Jésus-Christ : </a:t>
                      </a:r>
                      <a:r>
                        <a:rPr lang="fr-FR" sz="32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Roi de gloire est ressuscité d’entre les morts </a:t>
                      </a:r>
                      <a:br>
                        <a:rPr lang="fr-FR" sz="32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2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troisième jour ; est entré en terre d’Égypte</a:t>
                      </a:r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.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29F4E84-50CC-0CAD-5676-B97ACD61DF4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F5A5FF93-53BE-0AEE-2799-7123A8500C2A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lvl="0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8CFC025A-F460-A99E-B422-474B8C744BD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3" name="Rectangle 12">
            <a:hlinkClick r:id="rId4" action="ppaction://hlinksldjump"/>
            <a:extLst>
              <a:ext uri="{FF2B5EF4-FFF2-40B4-BE49-F238E27FC236}">
                <a16:creationId xmlns:a16="http://schemas.microsoft.com/office/drawing/2014/main" id="{C368866F-8791-D505-7540-A96DD3FEE48D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43516350"/>
      </p:ext>
    </p:extLst>
  </p:cSld>
  <p:clrMapOvr>
    <a:masterClrMapping/>
  </p:clrMapOvr>
</p:sld>
</file>

<file path=ppt/slides/slide1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50AD0D-736D-3FB4-4CD0-A5B312349D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8A36B79-B621-9D44-5C9D-FB3DE5DEF5FD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8AAEF151-4F8E-D813-52CF-3336BF11BEE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568DBB43-2CA3-4669-2DB7-3A3981F679C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lvl="0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9F90AE4-7BAB-265E-41D8-2B1715296BE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051487501"/>
      </p:ext>
    </p:extLst>
  </p:cSld>
  <p:clrMapOvr>
    <a:masterClrMapping/>
  </p:clrMapOvr>
</p:sld>
</file>

<file path=ppt/slides/slide1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012591-80E4-CA03-0657-71327A83E0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D4B8BCE-9BC6-4A01-A456-1BE82E4342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35CA7A0D-1037-9177-AE0A-B8598DE57A2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FFBE504D-49ED-9DED-78A1-BEBEDE62E8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4077475"/>
      </p:ext>
    </p:extLst>
  </p:cSld>
  <p:clrMapOvr>
    <a:masterClrMapping/>
  </p:clrMapOvr>
</p:sld>
</file>

<file path=ppt/slides/slide1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A63A25-FAA9-E5E4-ABCB-212071481F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4C96104D-907A-B194-F2E8-3308406DC661}"/>
              </a:ext>
            </a:extLst>
          </p:cNvPr>
          <p:cNvSpPr/>
          <p:nvPr/>
        </p:nvSpPr>
        <p:spPr>
          <a:xfrm>
            <a:off x="0" y="2967335"/>
            <a:ext cx="1219200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Psaume 150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A929A87-FD26-FA74-8B11-29CE323F51D9}"/>
              </a:ext>
            </a:extLst>
          </p:cNvPr>
          <p:cNvSpPr/>
          <p:nvPr/>
        </p:nvSpPr>
        <p:spPr>
          <a:xfrm>
            <a:off x="0" y="675853"/>
            <a:ext cx="12192000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Fêtes Ascension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&amp; Entrée en Égypte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8EC8381-4A09-28CF-574A-CFAA1CF589A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E8D9C651-D606-AFFC-4829-7FEF1B33511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BAB46712-E113-E4B2-3056-0A7A4933D0C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27027901"/>
      </p:ext>
    </p:extLst>
  </p:cSld>
  <p:clrMapOvr>
    <a:masterClrMapping/>
  </p:clrMapOvr>
</p:sld>
</file>

<file path=ppt/slides/slide1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EE3F80-2BB5-5A81-54F3-F872AA3CF4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AED3B5EF-D4BB-6878-D7E1-6DBB2B055EC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BD8E6B5-6E17-46BC-0D04-FAAAE80C006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5D9A125E-37D2-6376-940C-CD1B1826BAC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21B31DF8-4F8C-7256-CDE4-7CA27EE063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30516084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t-BR" sz="44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=l @ =a=l @ =a=l @ =a=l. </a:t>
                      </a:r>
                    </a:p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aftwnf `ebolqen nye;mwout @ ouoh afsenaf `e`pswi `enivyou`i.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alléluia, alléluia, alléluia.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89900228"/>
      </p:ext>
    </p:extLst>
  </p:cSld>
  <p:clrMapOvr>
    <a:masterClrMapping/>
  </p:clrMapOvr>
</p:sld>
</file>

<file path=ppt/slides/slide1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E268DE-946F-E923-038C-70BF77CB24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9FDC0C6-E27A-E7B4-19FB-080028A0B82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`e`V}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ny=e=;=u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 `ntaf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سَبِّحُوا الله فِي جَمِيعِ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قِدِّيسِيهِ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 Dieu en Son sanctuaire,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EF35C71-744C-54F5-3B6A-85DC04235D0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99F38E9-B53C-038F-9027-41188D7BF39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AA5DB26-52FD-8C6B-2335-56A36BFB2FEE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276456977"/>
      </p:ext>
    </p:extLst>
  </p:cSld>
  <p:clrMapOvr>
    <a:masterClrMapping/>
  </p:clrMapOvr>
</p:sld>
</file>

<file path=ppt/slides/slide1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8CCC00-26A6-3D29-4DCC-16D74C5D61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4EC4267-2D24-7E32-1B97-6D40A36C18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0477512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60173F9-11BD-A20E-220B-0195DAB731A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D3697FB5-3922-AB29-3E83-DDB2206B025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B78E3C7-A2DF-64BD-39AE-0B51BD88BE7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20265669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56107" y="340593"/>
            <a:ext cx="4972595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عادل هو الآب معيننا في ضعفنا من اجل الحياة السمائية والروح القدس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Dikeoc ectin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o Patyr `eoubo`y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;in @ ;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`o @ zwyn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`epouranion @ tou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`Pneuma tou `agiou.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Juste est le Père, notre secours dans notre faiblesse pour la vie céleste et le Saint-Esprit.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08C1E9B-208A-79D5-5D91-75574A28E20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7D0917F-E97E-7952-E194-1E778F2B9D7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30124989"/>
      </p:ext>
    </p:extLst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7200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7200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72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hlinkClick r:id="rId3" action="ppaction://hlinksldjump"/>
          </p:cNvPr>
          <p:cNvSpPr/>
          <p:nvPr/>
        </p:nvSpPr>
        <p:spPr>
          <a:xfrm>
            <a:off x="8304245" y="5589240"/>
            <a:ext cx="3600400" cy="576064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 defTabSz="1219170"/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Piaggeloc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nte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pai`ehoou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A186DC24-412A-37CF-B0A3-44637DCD11E0}"/>
              </a:ext>
            </a:extLst>
          </p:cNvPr>
          <p:cNvSpPr/>
          <p:nvPr/>
        </p:nvSpPr>
        <p:spPr>
          <a:xfrm>
            <a:off x="5845377" y="5589304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1626842"/>
      </p:ext>
    </p:extLst>
  </p:cSld>
  <p:clrMapOvr>
    <a:masterClrMapping/>
  </p:clrMapOvr>
</p:sld>
</file>

<file path=ppt/slides/slide1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1CD599-8A86-8112-7B76-189C10D8DF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A58C92F-78BB-C21D-8E66-A644303D858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pitajro `nte tefjom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فِي جَلَدِ قُوَّتِهِ،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au firmament de sa puissance,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DB82923C-DD77-2826-6CFE-EC1D826168E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63C0D6D-AC5F-5D46-BA7F-8275BA22F83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2621AE1-A771-3648-BA00-BA5E9B7ECEF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949796890"/>
      </p:ext>
    </p:extLst>
  </p:cSld>
  <p:clrMapOvr>
    <a:masterClrMapping/>
  </p:clrMapOvr>
</p:sld>
</file>

<file path=ppt/slides/slide1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23C8E4-F6CD-308F-1D52-953E987C7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1F1681F-FC9C-94F4-5498-3EE782ABFD2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D0448C8-6143-2869-EA3C-72AF45D31BA6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8DDF0D81-2B21-5233-3FC6-66979005B60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26CC679-77A0-00AD-724E-454ED6DD530D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783315529"/>
      </p:ext>
    </p:extLst>
  </p:cSld>
  <p:clrMapOvr>
    <a:masterClrMapping/>
  </p:clrMapOvr>
</p:sld>
</file>

<file path=ppt/slides/slide1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1D4B34-EAAD-027C-E8DD-C12BCF06C0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BF81ECD-FADA-2E5C-66CC-4B6C9379BC4D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`e`hryi hijen tefmetjwri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عَلَى مَقْدِرَتِهِ،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ses œuvres de vaillance,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8144294C-9459-9530-7022-9BC4A8D24286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D99066F-67EF-1899-12DD-4CE733A2F9A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E826A63-9A89-E0A4-8876-110B723D2D29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687833112"/>
      </p:ext>
    </p:extLst>
  </p:cSld>
  <p:clrMapOvr>
    <a:masterClrMapping/>
  </p:clrMapOvr>
</p:sld>
</file>

<file path=ppt/slides/slide1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C91CDD-D949-0042-BD77-238AFEEC5B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9611B9E-B49F-EB8E-8067-C9FFDDD2F01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6C762C88-096E-E658-0BBE-43D9042C744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42A9BBF1-5DAD-764B-BE27-EF9099A43D8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77FC970-281A-E55E-2CF8-0C5501FAC5D3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915959833"/>
      </p:ext>
    </p:extLst>
  </p:cSld>
  <p:clrMapOvr>
    <a:masterClrMapping/>
  </p:clrMapOvr>
</p:sld>
</file>

<file path=ppt/slides/slide1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7296BBD-9001-763C-1278-9B5987C267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1D3397A-EDFB-15B1-A126-40B44D45F22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kata `p`asai `nte tefmetnis]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كَكَثْرَةِ عَظَمَتِهِ،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toute sa grandeur,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D020C6B3-8776-E23D-042F-F9B5AF7CFCD3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3E8511E-0217-5169-AA04-167E936FB48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8E5E400-45A4-2540-CF72-7D6CC9B1B6A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836893222"/>
      </p:ext>
    </p:extLst>
  </p:cSld>
  <p:clrMapOvr>
    <a:masterClrMapping/>
  </p:clrMapOvr>
</p:sld>
</file>

<file path=ppt/slides/slide1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5D1F90-1D3E-D59B-48C1-372E648D97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24D79C7-E874-05DB-7534-D90BF1E2032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3AB557A2-00E4-5607-7D32-F41B002A65C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1CF0F7F4-CD04-300A-54AE-CA041033A6B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12F81C1-6DA0-4D37-2817-B0F8CBF937C2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509444491"/>
      </p:ext>
    </p:extLst>
  </p:cSld>
  <p:clrMapOvr>
    <a:masterClrMapping/>
  </p:clrMapOvr>
</p:sld>
</file>

<file path=ppt/slides/slide1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6C4D1D-2669-D927-8B64-E6628A1318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A448B46-FB11-649B-28B2-428D2FDE720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ou`cmy `ncalpiggoc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بِصَوْتِ الْبُوقِ،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l’éclat du cor,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EB30FE6C-E63D-C1A6-3EB3-183D8E92D7E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B15DF60-6137-67C0-32EC-DB85BF13EF3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9102EFD-C66B-05B5-6A14-17C2B011B82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806405821"/>
      </p:ext>
    </p:extLst>
  </p:cSld>
  <p:clrMapOvr>
    <a:masterClrMapping/>
  </p:clrMapOvr>
</p:sld>
</file>

<file path=ppt/slides/slide1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FF227E-0AAA-A223-1F33-54CC4D2D47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CB93233-028C-3C45-A029-DC8626E59B0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9D54393E-1038-807F-F9EB-817BCAC8957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D51BD2EC-6DE1-A0E9-96B9-83A77BF2436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B99537F-77F0-8888-A19F-1E93D21333B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844527652"/>
      </p:ext>
    </p:extLst>
  </p:cSld>
  <p:clrMapOvr>
    <a:masterClrMapping/>
  </p:clrMapOvr>
</p:sld>
</file>

<file path=ppt/slides/slide1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A852ED-848E-5B06-BE97-10B4EF11D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8501D3B-E0E5-4049-0AA1-E0F54B9A9A1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ou'altyrion nem ouku;ara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بِمِزْمَارٍ وَقِيثَارٍ،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harpe et la cithare,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EDDB919-870C-DA53-1AB1-1F5A90E0580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2BB4FB3-D3C2-7359-DFAD-7600032C61F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D0E0FD1-7E9D-2260-6BFE-8A0FBFD57A62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208449352"/>
      </p:ext>
    </p:extLst>
  </p:cSld>
  <p:clrMapOvr>
    <a:masterClrMapping/>
  </p:clrMapOvr>
</p:sld>
</file>

<file path=ppt/slides/slide1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05D485-66AF-2461-0B36-A0927A62CC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3DB3D0A-D660-3B76-1102-9E7681D13AC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2D7337EC-16F0-DD64-CAA0-0232C70384C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675A2606-FA08-0651-D72F-A38E46A8557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D075821-B6D8-550A-9281-75B03D3D782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16681275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356659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267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Pen¡ I=y=c P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=,=c @ Vyet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`wli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vnobi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`mpikocmoc @ opten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hwn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nem nekhiyb @ nai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etcaou`inam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26064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ربنا يَسُوع الْمَسِيح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حامل خطيه العالم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أحسبنا مع خرافك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الذين عن يمينك.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911424" y="3717032"/>
            <a:ext cx="10369152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notre Seigneur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porte le péché du monde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Compte-nous parmi Tes brebis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se trouvent à Ta droite.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E337A32-BF8A-A8D6-161A-63C4F77D7890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8C348373-5E7F-EF78-FED2-36B2E4EB812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61000845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784FCA-AFF9-2731-E7EF-E8FC6A2BEA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8BE32B6-3478-C2F6-CC66-6D32595ED75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hankemkem nem han,oroc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بِدُفُوفٍ وَصُفُوفٍ،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danse et le tambour,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54FAA00-186E-0156-C547-C5AF9C0AC048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AA4EA16-D6EB-196C-D916-4A9F40930A6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CE7334C-5F28-56BA-F6FD-1B094C36C0E9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89020754"/>
      </p:ext>
    </p:extLst>
  </p:cSld>
  <p:clrMapOvr>
    <a:masterClrMapping/>
  </p:clrMapOvr>
</p:sld>
</file>

<file path=ppt/slides/slide1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BAC567-B4F1-91B7-DFC0-762079092F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53A36479-4AA5-4FE7-8C32-2167FDF9811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5DC29781-E536-5622-D175-2D28F6FF726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1D91C43C-29D0-DBE6-4900-BF08607B21B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7BE7B4A-C93F-FAEA-723E-5067D58987E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413866744"/>
      </p:ext>
    </p:extLst>
  </p:cSld>
  <p:clrMapOvr>
    <a:masterClrMapping/>
  </p:clrMapOvr>
</p:sld>
</file>

<file path=ppt/slides/slide1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9C4FA8-60C5-24F4-6566-0E4DFF453C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897580D-919D-F694-A25C-5319C9498F5D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hankap nem ouorganon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بِأَوْتَارٍ وَأُرْغُنٍ،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cordes et les flûtes,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7809B20F-B46E-3A63-FE27-ED56CF4FB39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67E9F34-A1A4-FD78-0668-389AE03C0E0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FBC39FF-F336-FB6D-C3B4-66E55EB7A8F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900816047"/>
      </p:ext>
    </p:extLst>
  </p:cSld>
  <p:clrMapOvr>
    <a:masterClrMapping/>
  </p:clrMapOvr>
</p:sld>
</file>

<file path=ppt/slides/slide1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8E5ADC-685C-6168-78D6-91DB139A11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46E3E6B-7E18-37F3-B607-5275E0AD8FE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CEA20D6E-F68A-92F7-244F-C4BF9FBBDD56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8779EFCD-D0BF-45A0-B970-FE12D3F75D8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69071D8-FF2D-8A21-BD91-067651F2C90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144507495"/>
      </p:ext>
    </p:extLst>
  </p:cSld>
  <p:clrMapOvr>
    <a:masterClrMapping/>
  </p:clrMapOvr>
</p:sld>
</file>

<file path=ppt/slides/slide1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15B041-4597-B06E-096E-A8396FB18F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D91BAF2-DD1A-886C-ABC9-E14516953C2D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hankumbalon `enece tou`cmy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بِصُنُوجٍ حَسَنَةِ الصَّوْتِ،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sonores,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F51D7B76-9D83-895E-D500-5B2DDC8239F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447E35D-1DE2-57E2-75D4-F1D51FC7187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81C4A06-DB62-77CE-D321-7CCB4EEB02C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84146426"/>
      </p:ext>
    </p:extLst>
  </p:cSld>
  <p:clrMapOvr>
    <a:masterClrMapping/>
  </p:clrMapOvr>
</p:sld>
</file>

<file path=ppt/slides/slide1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233EEC-D57F-91B7-0309-929ED64542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BCCAD0A-39CC-D595-9624-C77815C5F0E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CB0E1332-EEE5-65BD-F25C-74F615A9E9F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EB354B37-280B-E180-132B-9F460E60382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44B6AA5-9772-5DBC-5C1E-841BE0DC3AA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2649631"/>
      </p:ext>
    </p:extLst>
  </p:cSld>
  <p:clrMapOvr>
    <a:masterClrMapping/>
  </p:clrMapOvr>
</p:sld>
</file>

<file path=ppt/slides/slide1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2F31BC-E69E-A9CC-BEE3-69BB292A3C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909C6F0-F009-0545-EA87-250967931E2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hankumbalon `nte oueslylou`i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بِصُنُوجِ التَّهْلِيلِ،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triomphantes,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CB4B0278-2144-5FBA-4BF4-73890EA9AF7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AF58D2C-937B-7DF3-0555-F3BEFA6C2EE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2AB26C29-8118-DF02-3006-55B779872BC9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ZoneTexte 6">
            <a:hlinkClick r:id="rId4" action="ppaction://hlinksldjump"/>
            <a:extLst>
              <a:ext uri="{FF2B5EF4-FFF2-40B4-BE49-F238E27FC236}">
                <a16:creationId xmlns:a16="http://schemas.microsoft.com/office/drawing/2014/main" id="{DC663536-447F-C855-D38D-166A06C8E13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60587148"/>
      </p:ext>
    </p:extLst>
  </p:cSld>
  <p:clrMapOvr>
    <a:masterClrMapping/>
  </p:clrMapOvr>
</p:sld>
</file>

<file path=ppt/slides/slide1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764BB0-573C-358A-D321-C44AAB668F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C9C6E70-8BBF-AB65-5912-CA0FD0BDC4D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E102E439-62D2-6D6F-1166-C9904230080D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74224A09-15E9-B65E-E70A-6E122C41319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9C495F3-8A58-3CC0-2119-F14F2777556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ABD22AE4-21B7-78BB-3B94-A5A6166ABF23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6873772"/>
      </p:ext>
    </p:extLst>
  </p:cSld>
  <p:clrMapOvr>
    <a:masterClrMapping/>
  </p:clrMapOvr>
</p:sld>
</file>

<file path=ppt/slides/slide1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4780BD-7F27-0431-7F53-FC6EAFAB6C0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D240163-E52E-C5D6-A531-B0A10958ADF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Nifi niben marou`cmou tyrou `e`Vran `m`P¡ Pennou]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كُلُّ نَسَمَةٍ فَلْتُسَبِّحِ اسْمَ الرَّبِّ 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tout ce qui respire loue le Nom du Seigneur notre Dieu,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3BC80D33-8171-D4D3-FFB0-09052808D9F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AC564B3-1EDB-CA6B-D452-5243819950C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C4164DEC-DA83-1A88-C49D-60EE6287DFE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Rectangle 7">
            <a:hlinkClick r:id="rId4" action="ppaction://hlinksldjump"/>
            <a:extLst>
              <a:ext uri="{FF2B5EF4-FFF2-40B4-BE49-F238E27FC236}">
                <a16:creationId xmlns:a16="http://schemas.microsoft.com/office/drawing/2014/main" id="{8D626AC8-EA8C-CED7-F6D6-C86B33BDBC0C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3755284"/>
      </p:ext>
    </p:extLst>
  </p:cSld>
  <p:clrMapOvr>
    <a:masterClrMapping/>
  </p:clrMapOvr>
</p:sld>
</file>

<file path=ppt/slides/slide1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00D6E1-E4F6-637D-0DD5-AF1050BEA0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259C315-7A6E-5F98-25B2-352E99E1EEC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1ACDADF8-9B27-57C6-7CA4-8257BC05335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BCCC9751-C36A-E8D4-3FE7-0CA299C67E8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B6ADA1C-D00D-DD8B-4A7F-D73F0BFDB27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D071EAF7-2317-30C3-D119-3A969A29EB74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62120457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260648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Aksan`i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tekmah`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cnou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mparouci`a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etoi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nho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rencwtem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ou`c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erter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cwoun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mmwten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an.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35665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عند ظهورك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الثانى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المخوف لا نسمع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برعده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اننى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لست أعرفكم.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431371" y="3984155"/>
            <a:ext cx="10945216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Lors de Ton avènement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second et redoutable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Fais que nous n’entendions pas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Moi Je ne vous connais pas;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A33C82D-08D4-6767-97DE-4069A4B9862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655B3C0-D8E2-5130-5F68-B598CEE5CE7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54110783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F79FD0-5DED-9A80-7DFA-18C50C5017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82FC7C1-A68A-B067-3919-D0894D13A17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Patri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`Ui`w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`agi`w `Pneumati @ =a=l.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endParaRPr lang="pl-PL" sz="44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لِلآبِ وَالِابْنِ وَالرُّوحِ الْقُدُسِ،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 et au Fils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Saint-Esprit,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76FDB70F-37BF-11C5-C233-21F6C65D1252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16B19EC2-98E4-F766-5024-12E0D450D6C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798BAB4-1A85-3D09-CEE4-74F1730FDEA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55664388"/>
      </p:ext>
    </p:extLst>
  </p:cSld>
  <p:clrMapOvr>
    <a:masterClrMapping/>
  </p:clrMapOvr>
</p:sld>
</file>

<file path=ppt/slides/slide1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B1362-32C9-B225-D881-647125129B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7947344-DDE4-33B1-89B6-65C5E118057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F76EFE5E-19D2-1D15-1553-889BD76EFE5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7EB06B16-FE84-F1A3-F12B-C6B296DDDA5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BC6ECFE-81B8-0A54-BC6B-C3B6C28024D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847814557"/>
      </p:ext>
    </p:extLst>
  </p:cSld>
  <p:clrMapOvr>
    <a:masterClrMapping/>
  </p:clrMapOvr>
</p:sld>
</file>

<file path=ppt/slides/slide1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56AC13-CE33-9175-8B84-EFC4C53CF7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2726C74-79DB-E567-9302-E0EC486F211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Ke nun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ictouc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e`wnac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amyn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الآنَ وَكُلُّ أَوَانٍ وَإِلَى دَهْرِ الدُّهُورِ، آمِينَ،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dans les siècles des siècles, amen,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8D83A1D3-D977-3D70-3B02-1AAAAEB08B7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9AF314F-E876-9597-CB78-7FDF7FE3950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5BF9B0F4-76E9-D73D-8854-227226D5845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79887730"/>
      </p:ext>
    </p:extLst>
  </p:cSld>
  <p:clrMapOvr>
    <a:masterClrMapping/>
  </p:clrMapOvr>
</p:sld>
</file>

<file path=ppt/slides/slide1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290920-9750-D4AD-3534-511F745BE3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F1E9EB7-930E-BD9D-FE8A-C148FBDC7259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24BC8890-29BC-5D63-FE97-8352D5BD57F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D019050E-2BB5-0FA2-7FA1-1382EB8E9A2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C17BF52-5754-C1A2-F978-B4CCD816DDDD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539471996"/>
      </p:ext>
    </p:extLst>
  </p:cSld>
  <p:clrMapOvr>
    <a:masterClrMapping/>
  </p:clrMapOvr>
</p:sld>
</file>

<file path=ppt/slides/slide1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22D820-9C91-7FA0-5D22-DF771BFA13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217A3BB-ACC1-7DAD-B483-2776E53454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812155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ci `o :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28792213-7E7B-007D-CE6F-4B8D83A6CEC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C7AAA10-3B39-AB44-74BC-AAB4BC9AF09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8AE8410-2BFA-D692-2358-2A3D9F680C2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347324692"/>
      </p:ext>
    </p:extLst>
  </p:cSld>
  <p:clrMapOvr>
    <a:masterClrMapping/>
  </p:clrMapOvr>
</p:sld>
</file>

<file path=ppt/slides/slide1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BE324A-E001-BE6E-D04D-09615011BE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1ED1F2D-6E03-641D-14BF-76C3165DF03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مِنَ الأَمْوَاتِ، وَصَعِدَ إِلَى السَّمَاوَاتِ.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d’entre les morts,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est monté aux Cieux.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5CEE3489-B3D7-0569-3C3B-53AD8B1BB16A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03F141E0-F90A-B287-0B2D-910A3F3B443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0721E47-6C57-D2CE-D764-27751C8D6CF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92489949"/>
      </p:ext>
    </p:extLst>
  </p:cSld>
  <p:clrMapOvr>
    <a:masterClrMapping/>
  </p:clrMapOvr>
</p:sld>
</file>

<file path=ppt/slides/slide1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4DFAE9-3DE5-D97D-CC8D-8B0D1D9EB8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BDA720F-56FD-60BF-4FA2-A7CC2B221F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6759543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Pennou] pe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8ABF146-1BB9-CBC3-686A-DF7414FAE58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6DD7F5F-F143-8C51-E8C7-13A8CACBE48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04AF283-C193-C06C-20CD-C70884F62BB4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999181573"/>
      </p:ext>
    </p:extLst>
  </p:cSld>
  <p:clrMapOvr>
    <a:masterClrMapping/>
  </p:clrMapOvr>
</p:sld>
</file>

<file path=ppt/slides/slide1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433E8E-B861-565E-47D9-C7FAEC5887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84BD82B-F7FD-0BE5-A8C2-22D5B401EF9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ابْنُ الله،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اِسْمَعْنَا وَارْحَمْنَا.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écoute-nous et aie pitié de nous.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F876F1B6-E77C-8FA8-87FF-294339C787F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8B03CB5-062F-055E-C2B5-5219EE94C98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B09FCC6-8E35-CC45-93CF-3F65662A69B3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929550354"/>
      </p:ext>
    </p:extLst>
  </p:cSld>
  <p:clrMapOvr>
    <a:masterClrMapping/>
  </p:clrMapOvr>
</p:sld>
</file>

<file path=ppt/slides/slide1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864229-B7D9-ACA6-79F3-CA554990F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96618F2-1E54-1C62-3435-655B31912850}"/>
              </a:ext>
            </a:extLst>
          </p:cNvPr>
          <p:cNvSpPr/>
          <p:nvPr/>
        </p:nvSpPr>
        <p:spPr>
          <a:xfrm>
            <a:off x="0" y="2950494"/>
            <a:ext cx="12192000" cy="258532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myn @ =</a:t>
            </a: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a=l.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EF66F1A-C674-E9C5-380E-1D0D99723C17}"/>
              </a:ext>
            </a:extLst>
          </p:cNvPr>
          <p:cNvSpPr/>
          <p:nvPr/>
        </p:nvSpPr>
        <p:spPr>
          <a:xfrm>
            <a:off x="0" y="675853"/>
            <a:ext cx="12192000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Fêtes Ascension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&amp; Entrée en Égypte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0851AF7-99DF-34DF-50DC-654345FC357F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8E347D08-9FB1-BA7C-F291-D238F9F443F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lvl="0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F065A195-C6FB-D313-F0B3-AEF6C45EC60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1699809"/>
      </p:ext>
    </p:extLst>
  </p:cSld>
  <p:clrMapOvr>
    <a:masterClrMapping/>
  </p:clrMapOvr>
</p:sld>
</file>

<file path=ppt/slides/slide1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B2564-DC38-E035-B5B4-6B456E8C60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AC83D01-761B-7FFB-113A-33B371B0DA7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3972D8DF-C26C-C387-F5DA-09A1E4C30CF0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EA3F5A77-80E4-3493-4D1F-292715695E4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04D8AD0-25C7-C610-53E5-E865E27B579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967224454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260648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Alla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marener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pem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psa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/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`ncwtem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e]`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cmy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e;meh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`nrasi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nekmetsana`h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yf @ ecws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ecjw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356660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بل نكون مستحقين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لسماع صوتك الحنون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الممتلئ فرحا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يصرخ قائلا.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655860"/>
            <a:ext cx="1008112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Mais que nous soyons tous dignes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D’écouter Ta douce voix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s’écrie, pleine de joie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En clamant et en disant :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5DA010C-9E93-D8E6-E17A-5F599730E959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E79ACAD2-21E2-ACB3-EC74-1827B9BD325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24806291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42AEF9-5E90-B1E2-2733-8263C85954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0030D96-200D-6ED8-C1CD-4BC0679187E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1865572"/>
              </p:ext>
            </p:extLst>
          </p:nvPr>
        </p:nvGraphicFramePr>
        <p:xfrm>
          <a:off x="426000" y="219327"/>
          <a:ext cx="11340000" cy="587999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Vyetaftwnf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e`pswi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enivyou`i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afhemci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caou`inam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mPefiwt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r>
                        <a:rPr lang="en-US" sz="28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`n&lt;</a:t>
                      </a:r>
                      <a:r>
                        <a:rPr lang="en-US" sz="28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نَصْرُخُ قَائِلِينَ : يَا رَبَّنَا يَسُوعَ الْمَسِيحِ :</a:t>
                      </a:r>
                      <a:r>
                        <a:rPr lang="ar-EG" sz="3500" i="1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الَّذِي قَامَ مِنْ بَيْنِ الْأَمْوَاتِ، وَصَعِدَ إِلَى السَّمَاوَاتِ، وَجَلَسَ عَنْ يَمِينِ أَبِيهِ، دَخَلَ إِلَى أَرْضِ مِصْر</a:t>
                      </a:r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35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clamons en disant : ô notre Seigneur Jésus-Christ : </a:t>
                      </a:r>
                      <a:r>
                        <a:rPr lang="fr-FR" sz="28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Celui Qui est ressuscité d’entre les morts, et est monté aux cieux, et S'est assis à la droite de Son Père ; est entré en terre d’Égypte</a:t>
                      </a:r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. </a:t>
                      </a:r>
                    </a:p>
                    <a:p>
                      <a:pPr algn="ctr" rtl="0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308D4C5-58C8-54AC-BD1D-F5AEF2CCD4E2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B1F855D-EE02-7C48-A8CA-31FBC42BC02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09BFC08A-5125-0F01-F71F-B51A6E1328C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3" name="Rectangle 12">
            <a:hlinkClick r:id="rId4" action="ppaction://hlinksldjump"/>
            <a:extLst>
              <a:ext uri="{FF2B5EF4-FFF2-40B4-BE49-F238E27FC236}">
                <a16:creationId xmlns:a16="http://schemas.microsoft.com/office/drawing/2014/main" id="{B0276131-BC42-2E45-7C09-DC4AA7130F25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[i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8916731"/>
      </p:ext>
    </p:extLst>
  </p:cSld>
  <p:clrMapOvr>
    <a:masterClrMapping/>
  </p:clrMapOvr>
</p:sld>
</file>

<file path=ppt/slides/slide1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CA522C-D493-8C99-5C0D-86F8521B1A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B8F574A-3F94-3853-F17C-916FB3B88378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1F89420-5374-111A-73E2-629C93D0AA2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DFC0F751-D512-E138-424F-9B3DD4A682BA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FD7D9E54-B32D-A079-763C-0BAD164C6D7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3668735"/>
      </p:ext>
    </p:extLst>
  </p:cSld>
  <p:clrMapOvr>
    <a:masterClrMapping/>
  </p:clrMapOvr>
</p:sld>
</file>

<file path=ppt/slides/slide1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664D9D-D62A-97CE-4139-D06DB0A5BD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B70FD95-A7EB-26FD-8977-0024033AF2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A18F1513-9FA4-8430-DDCE-3A1776BC16E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B4F8BC3-D11B-BCA1-50B8-99309DE7D32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4233049"/>
      </p:ext>
    </p:extLst>
  </p:cSld>
  <p:clrMapOvr>
    <a:masterClrMapping/>
  </p:clrMapOvr>
</p:sld>
</file>

<file path=ppt/slides/slide1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FD97D9-7552-E12F-9289-2E55A1D6EE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E413D92-104D-EAB0-6329-809D68E80FD6}"/>
              </a:ext>
            </a:extLst>
          </p:cNvPr>
          <p:cNvSpPr/>
          <p:nvPr/>
        </p:nvSpPr>
        <p:spPr>
          <a:xfrm>
            <a:off x="0" y="2967335"/>
            <a:ext cx="12192000" cy="92333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Psaume 150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5FB9E19-5A22-443C-B3DC-A2BBE6AF110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C9425DB-E522-6B7F-DFAC-A33568547039}"/>
              </a:ext>
            </a:extLst>
          </p:cNvPr>
          <p:cNvSpPr/>
          <p:nvPr/>
        </p:nvSpPr>
        <p:spPr>
          <a:xfrm>
            <a:off x="0" y="675853"/>
            <a:ext cx="12192000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Fêtes Pentecôte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68036B6A-897A-6B93-61BB-FA68EFE9AEC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EE44A47-7B4D-EE9C-2EDA-ECFA1DB3F52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394694979"/>
      </p:ext>
    </p:extLst>
  </p:cSld>
  <p:clrMapOvr>
    <a:masterClrMapping/>
  </p:clrMapOvr>
</p:sld>
</file>

<file path=ppt/slides/slide1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812621-CB9F-DDEF-A9E4-729AB38AB6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E0DBC8F-DF85-6E26-4531-3F04486F669D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40A7681D-B0C1-10EE-344B-4F012B0247A8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986211C4-8493-4690-C818-1BEB43CF85D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DDB1561F-834B-0888-FD87-81D14BDA45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02220767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t-BR" sz="44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=l @ =a=l @ =a=l @ =a=l. </a:t>
                      </a:r>
                    </a:p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aftwnf ouoh afsenaf @ afouwrp nan `mPiparaklyton.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alléluia, alléluia, alléluia.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69764563"/>
      </p:ext>
    </p:extLst>
  </p:cSld>
  <p:clrMapOvr>
    <a:masterClrMapping/>
  </p:clrMapOvr>
</p:sld>
</file>

<file path=ppt/slides/slide1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9B81F8-F6C9-4892-434D-7F3201D3D6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803308B-9A42-C546-AD69-7A72A41904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3528260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`e`V}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ny=e=;=u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 `ntaf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سَبِّحُوا الله فِي جَمِيعِ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قِدِّيسِيهِ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 Dieu en Son sanctuaire,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D8C76DE-6747-1F86-A735-D425B8E64556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C967AA0-C9E4-DA21-B64F-FA4CEE827B4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6E31EC28-4E46-AF0E-1915-7D882AEEB42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294581277"/>
      </p:ext>
    </p:extLst>
  </p:cSld>
  <p:clrMapOvr>
    <a:masterClrMapping/>
  </p:clrMapOvr>
</p:sld>
</file>

<file path=ppt/slides/slide1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61A760-14E0-498E-B5A3-AE59A3679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82D5740-7008-68E6-00F0-B380B8CBC76B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D55CE89-D380-6C7E-2620-922B128232BA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65611917-0731-4F2C-C1A1-DADB833A9D4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15EA03C-3EA6-C7F0-D14A-1A024C9591A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167188307"/>
      </p:ext>
    </p:extLst>
  </p:cSld>
  <p:clrMapOvr>
    <a:masterClrMapping/>
  </p:clrMapOvr>
</p:sld>
</file>

<file path=ppt/slides/slide1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431C24-4AA2-2DEE-953B-E9D51E884F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120C0FD-1DCE-BE11-7F93-99BB427C4B2F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pitajro `nte tefjom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فِي جَلَدِ قُوَّتِهِ،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au firmament de sa puissance,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9FBAA1E-B83A-4A53-F3FB-83F9727AC04D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74EE775-1F46-FAA4-4B1E-15F5DE5912E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75172EE-BA3C-0462-F7F9-EA5F3540760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319267282"/>
      </p:ext>
    </p:extLst>
  </p:cSld>
  <p:clrMapOvr>
    <a:masterClrMapping/>
  </p:clrMapOvr>
</p:sld>
</file>

<file path=ppt/slides/slide1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6DC36C-9C0E-035B-2CE9-27D563DF79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49A040E-6F09-D096-9332-A3570AFC2F1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1806BC16-152D-0965-58A0-EC3873F9329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062585A6-2563-0E9F-8CD4-3A946D41F6E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9AB9CBE-D153-A648-EFD6-8E95528A6752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603406118"/>
      </p:ext>
    </p:extLst>
  </p:cSld>
  <p:clrMapOvr>
    <a:masterClrMapping/>
  </p:clrMapOvr>
</p:sld>
</file>

<file path=ppt/slides/slide1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C8CECB-5D7F-7176-0E37-9E3D90154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846D317-BCFD-100A-AB97-824EE20C4ED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`e`hryi hijen tefmetjwri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عَلَى مَقْدِرَتِهِ،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ses œuvres de vaillance,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E36247D-8E88-B4D9-9D2C-B53B455CA86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86D5260-531D-BF49-9D7A-F113F73F73E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8C0ECE1D-2300-6CD4-88C8-F5D69AAF5A9F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705143329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260648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Je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amwini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haroi @ nyet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Paiwt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ari`klyronomin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`mpiwnq @ e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;myn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sa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eneh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35665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تعالوا الىّ.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مباركى أبى.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رثوا الحياة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الدائمة. الى الابد.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621022"/>
            <a:ext cx="1008112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Accourez, venez à Moi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Vous qui êtes bénis du Père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Héritez de cette vie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dure éternellement.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7BC155A-AE3E-646B-C626-370FC2250DF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9E23F60A-276A-4D9E-1922-617CB328F8C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69182250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02465C-287E-BD70-E27B-315C52A59A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6EF1E72-3720-AD6F-96CD-5E62E68B5F4F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96DFC0E8-863D-AC9B-B1DC-3020344AC4C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99527869-6820-9462-F924-EF8F9823E90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FD0CCCB-11B5-B03D-B5C2-2545E9534132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130941106"/>
      </p:ext>
    </p:extLst>
  </p:cSld>
  <p:clrMapOvr>
    <a:masterClrMapping/>
  </p:clrMapOvr>
</p:sld>
</file>

<file path=ppt/slides/slide1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CC90B2-54CF-401C-A5C2-417A981515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EA5D480-ED21-87D2-C653-277F17F4C90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kata `p`asai `nte tefmetnis]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كَكَثْرَةِ عَظَمَتِهِ،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toute sa grandeur,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A2F3307-6AA7-E3F6-DF56-ADC3E353153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CB1C553-4574-E85C-0B81-39EA5E03F55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5D96DDCD-2542-1950-C841-DB5A2ECD9BCF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817740883"/>
      </p:ext>
    </p:extLst>
  </p:cSld>
  <p:clrMapOvr>
    <a:masterClrMapping/>
  </p:clrMapOvr>
</p:sld>
</file>

<file path=ppt/slides/slide1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2DB10F-4CEF-2856-41FA-D26C2EC30A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74520FA-4070-94BC-4ED6-EC0B0BFE909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9C8CE7E5-90A4-4608-DE3D-5F5C739B2EF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46584012-4B3F-219D-743A-D4AF6A574B1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83D9C5D-CA26-64BE-C8B1-F95267029CD9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58912178"/>
      </p:ext>
    </p:extLst>
  </p:cSld>
  <p:clrMapOvr>
    <a:masterClrMapping/>
  </p:clrMapOvr>
</p:sld>
</file>

<file path=ppt/slides/slide1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119F57-E5C8-9256-374F-69FD6D52CC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F5EE820-70E0-CAC8-FF37-AC11887984A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ou`cmy `ncalpiggoc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بِصَوْتِ الْبُوقِ،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l’éclat du cor,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EBC8B87-1FD2-6FE5-D97A-17569EAE60B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1AE9CAB-2237-1F8B-0E31-2A0CCFA8C7C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8E0ECCA3-2581-C386-DB46-09B68C9ECEC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843543644"/>
      </p:ext>
    </p:extLst>
  </p:cSld>
  <p:clrMapOvr>
    <a:masterClrMapping/>
  </p:clrMapOvr>
</p:sld>
</file>

<file path=ppt/slides/slide1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3C1CC4-8090-7DB3-1F33-DA1B0CFF2A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D81C3F8-8D90-741A-9AF8-CA84B119640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5C745D6C-9937-2F6F-FED6-2C7FEAD8A678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F2038A11-9B57-47C4-A661-A2ADA4161F9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2D68750-B18D-2AB7-3637-F946529E6AB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902769231"/>
      </p:ext>
    </p:extLst>
  </p:cSld>
  <p:clrMapOvr>
    <a:masterClrMapping/>
  </p:clrMapOvr>
</p:sld>
</file>

<file path=ppt/slides/slide1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663E31D-9299-D633-FDAC-96A41973C4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AAB3719-5659-D142-CBEB-07C1026CC76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ou'altyrion nem ouku;ara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بِمِزْمَارٍ وَقِيثَارٍ،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harpe et la cithare,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7C68715-E3DE-6946-44DB-56F4F8ADBED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0E37907-07D8-57DA-D158-D3B82A95029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C7DDA72-C527-44F6-C193-964E77B38223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964824566"/>
      </p:ext>
    </p:extLst>
  </p:cSld>
  <p:clrMapOvr>
    <a:masterClrMapping/>
  </p:clrMapOvr>
</p:sld>
</file>

<file path=ppt/slides/slide1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3B2EB-F555-BCB1-A98C-53C7658597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94B23D3-6CD2-E681-E072-611D8AD9BAB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3BDB9BEC-9657-E4CD-C706-ADFA735A734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1150A126-0120-AE7F-BAC7-9EC7F3FD2D0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6483DF8-CBFC-1FEA-9DF2-499816D43A08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791588068"/>
      </p:ext>
    </p:extLst>
  </p:cSld>
  <p:clrMapOvr>
    <a:masterClrMapping/>
  </p:clrMapOvr>
</p:sld>
</file>

<file path=ppt/slides/slide1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C020BB-B320-0C9B-B27C-D52853E647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04DDB37-123B-BDA5-9372-477C612938DD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hankemkem nem han,oroc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بِدُفُوفٍ وَصُفُوفٍ،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danse et le tambour,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4E18954-1B20-2E31-6604-7F434C6F5C0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D191627-921B-827B-301F-5C100F7CEED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A12CF4E-81C2-03F4-736E-B595EB886F7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407363703"/>
      </p:ext>
    </p:extLst>
  </p:cSld>
  <p:clrMapOvr>
    <a:masterClrMapping/>
  </p:clrMapOvr>
</p:sld>
</file>

<file path=ppt/slides/slide1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9C8B77-7454-D4DD-49FF-4C100E29FB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D24F990-7D22-86ED-8F32-618FDBA157C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32286AE4-1435-5FEA-35AB-366FDED24B6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72BE41AC-148F-0B5E-FFBB-37CF7844889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97BD0A4-50C1-D795-F6B6-2CC092D1CAB7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817250649"/>
      </p:ext>
    </p:extLst>
  </p:cSld>
  <p:clrMapOvr>
    <a:masterClrMapping/>
  </p:clrMapOvr>
</p:sld>
</file>

<file path=ppt/slides/slide1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C4DA52-1963-3648-CE2F-09BADF940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9AAD527-FCD5-33D0-DADD-8F954E3AEC7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hankap nem ouorganon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بِأَوْتَارٍ وَأُرْغُنٍ،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cordes et les flûtes,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8DAA10F0-88D4-3AA1-7B32-D20C601FFAF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77EC740-EB76-2F4B-23EE-4CBEABCD2F1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AEBC5133-93FD-C62E-745F-FB5C5F547817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9790772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356659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Cena`i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nimarturoc @ eufai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qa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noubacanoc @ cena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nidikeoc @ eufai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noupolyti`a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26064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يأتي الشهداء.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حاملين عذاباتهم.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ويأتي الصديقون.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حاملين فضائلهم.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621022"/>
            <a:ext cx="1008112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viendront tous les martyrs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Eux qui portent leurs souffrances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viendront aussi les justes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Eux qui portent leurs vertus.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1EDC8F8-9C3D-735D-B017-25DD1D858760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E60A0802-70B6-6D16-6FF8-8EA666B5382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455439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3031E5-7677-6CBD-C750-8EC2E8A717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582F230-52BC-BCEC-659A-BF775E1FA05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5C4F91DB-E18F-53E6-CA4F-81AED2845AC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D6D109BB-A7B1-0F53-6250-FE39689F89F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E004784-A085-5AAF-8BDF-94311A0BD78D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158084008"/>
      </p:ext>
    </p:extLst>
  </p:cSld>
  <p:clrMapOvr>
    <a:masterClrMapping/>
  </p:clrMapOvr>
</p:sld>
</file>

<file path=ppt/slides/slide1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3E53D-F280-A13C-5CF9-F5375480F0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D9375AB-18FC-953C-6697-B1D97D4A93DD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hankumbalon `enece tou`cmy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بِصُنُوجٍ حَسَنَةِ الصَّوْتِ،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sonores,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42B768F6-6464-533E-02D9-5973689D57E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17066D2-B63D-84BC-F435-9449F7752D6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9E92A70-B213-1A23-F533-6D77B37AA304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067708075"/>
      </p:ext>
    </p:extLst>
  </p:cSld>
  <p:clrMapOvr>
    <a:masterClrMapping/>
  </p:clrMapOvr>
</p:sld>
</file>

<file path=ppt/slides/slide1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453ADF-4C4D-CF41-2522-E6506F875D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B737624-A2D2-340C-845A-FE41BAD8317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309B8E4-7009-CBE1-B464-6A68A62C715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8D302DE9-9722-4C9B-4F18-84D011F6721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4FDEC9B-31DB-FB55-4C7E-ED458FE5484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827135913"/>
      </p:ext>
    </p:extLst>
  </p:cSld>
  <p:clrMapOvr>
    <a:masterClrMapping/>
  </p:clrMapOvr>
</p:sld>
</file>

<file path=ppt/slides/slide1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58D628-57AF-F697-0B07-2CF4EAAE5C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531ACA7-13D3-7AB8-6ECD-20D7B1BF66C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hankumbalon `nte oueslylou`i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بِصُنُوجِ التَّهْلِيلِ،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triomphantes,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4535434-1687-DFE7-785D-A1E9619DA18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E1A2B94-13BD-4160-2B68-9E12952812D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9CC7961F-A2DA-3BBC-672D-CC6FFF5E1633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9" name="Rectangle 8">
            <a:hlinkClick r:id="rId4" action="ppaction://hlinksldjump"/>
            <a:extLst>
              <a:ext uri="{FF2B5EF4-FFF2-40B4-BE49-F238E27FC236}">
                <a16:creationId xmlns:a16="http://schemas.microsoft.com/office/drawing/2014/main" id="{87F49959-F8D3-B913-B531-82FDDAD17E93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59616861"/>
      </p:ext>
    </p:extLst>
  </p:cSld>
  <p:clrMapOvr>
    <a:masterClrMapping/>
  </p:clrMapOvr>
</p:sld>
</file>

<file path=ppt/slides/slide1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C2C17D-5AEF-6E1D-F87B-FC634A5E40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C118E81-802D-DAEB-861A-103B827A8E7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45A9CAB4-9003-CBF9-D430-29E39A6E777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2EC6EC53-9235-48DC-F931-CC31DE99898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05CFFA3-30F7-12A8-38E3-05F801CE0629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1E6094F4-7ED5-8FAA-E16B-7FD581847A3C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96432807"/>
      </p:ext>
    </p:extLst>
  </p:cSld>
  <p:clrMapOvr>
    <a:masterClrMapping/>
  </p:clrMapOvr>
</p:sld>
</file>

<file path=ppt/slides/slide1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DE3762-EEC7-7C5B-45EC-7E08BD49B1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6033030-5C81-0506-5639-E5D0D88ABB7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Nifi niben marou`cmou tyrou `e`Vran `m`P¡ Pennou]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كُلُّ نَسَمَةٍ فَلْتُسَبِّحِ اسْمَ الرَّبِّ 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tout ce qui respire loue le Nom du Seigneur notre Dieu,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45031D61-4896-B9C7-99DE-C1D40B75BF4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96EEDF3-E39B-C6A6-C298-6CFB539C998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70B7B86-BAAA-0BC4-01F6-8AF33AE12421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9" name="Rectangle 8">
            <a:hlinkClick r:id="rId4" action="ppaction://hlinksldjump"/>
            <a:extLst>
              <a:ext uri="{FF2B5EF4-FFF2-40B4-BE49-F238E27FC236}">
                <a16:creationId xmlns:a16="http://schemas.microsoft.com/office/drawing/2014/main" id="{EEB26069-80EF-AFB1-DC39-88A393E1EDC3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977286"/>
      </p:ext>
    </p:extLst>
  </p:cSld>
  <p:clrMapOvr>
    <a:masterClrMapping/>
  </p:clrMapOvr>
</p:sld>
</file>

<file path=ppt/slides/slide1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A2F039-D804-0859-A310-638CBD4D4C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B0C42CB-45E9-3F1A-875A-98678E60FF4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58464B86-4DED-B661-15F5-144C88D278E2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D6B9A504-31F5-228F-F37B-CFC55F2D554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1F6AB09-7FCD-8BFB-DBC8-AF011137CC8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8D773FBF-46F2-2BF1-0D9D-334C95F05E9D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9071753"/>
      </p:ext>
    </p:extLst>
  </p:cSld>
  <p:clrMapOvr>
    <a:masterClrMapping/>
  </p:clrMapOvr>
</p:sld>
</file>

<file path=ppt/slides/slide1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570C19-E1D2-A411-2062-7D7CE5A04F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D816719-BB0B-892E-279D-6658B3D086D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Patri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`Ui`w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`agi`w `Pneumati @ =a=l.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endParaRPr lang="pl-PL" sz="44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لِلآبِ وَالِابْنِ وَالرُّوحِ الْقُدُسِ،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 et au Fils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Saint-Esprit,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379DE69-8143-3B4F-0838-779B9471246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8A0E5DD-1AB4-5220-C9FE-ACBC0E15AFE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E550FA6-52FD-11FB-9E72-867629F2F597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182988469"/>
      </p:ext>
    </p:extLst>
  </p:cSld>
  <p:clrMapOvr>
    <a:masterClrMapping/>
  </p:clrMapOvr>
</p:sld>
</file>

<file path=ppt/slides/slide1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1D6252B-5739-2416-EA1E-53CAA2B793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B619F73-A35A-AAF9-F597-37437EC336E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0CD22262-40E5-525A-AA1E-4147DC5B0882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B2958FA6-1ADF-1E46-3048-9B57CE15AD9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B72B94D-E700-380F-0C0B-5AD6688587AB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570926066"/>
      </p:ext>
    </p:extLst>
  </p:cSld>
  <p:clrMapOvr>
    <a:masterClrMapping/>
  </p:clrMapOvr>
</p:sld>
</file>

<file path=ppt/slides/slide1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083AD2-ECDC-46EF-0A93-F5B7732D0F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DEA362A-E992-5FC7-70F5-E325E520603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Ke nun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ictouc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e`wnac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amyn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الآنَ وَكُلُّ أَوَانٍ وَإِلَى دَهْرِ الدُّهُورِ، آمِينَ،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dans les siècles des siècles, amen,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D5DF9FFC-D851-66E0-B79B-6C11D519C258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19C427AA-4293-2BCF-79F9-1B1470EE724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2C53C48-3376-E405-9EDD-88D5ADB83FCF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064574688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260648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Fna`i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`m`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V} @ qen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pef`wou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va Pefiwt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fna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mpiouai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piouai @ kata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nef`hbyou`i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etafaitou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26064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يأتي ابن الله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في مجده ومجد أبيه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ويجازى كل واحد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كأعماله التي عملها.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4080166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Fils de Dieu vient dans Sa gloire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dans la gloire de Son Père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Il rendra à chacun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À chacun selon ses œuvres.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31B4E66-5ABD-7A5D-85D3-279BA7B8F0C9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B75E1DBC-53D5-BA5F-C260-5AB37B48BEC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0562248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2AFC690-717E-FCCD-5F45-5C8FE1AE26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55B12D05-7CCE-ADDD-97AD-05416AC3AC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9240214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470A26E7-C834-A7BA-480D-D0944569B97A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E50B6840-7D7B-DD47-BE37-5552E339198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CC7769B-9C34-A437-F32A-AF2ABDB0CA2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12865874"/>
      </p:ext>
    </p:extLst>
  </p:cSld>
  <p:clrMapOvr>
    <a:masterClrMapping/>
  </p:clrMapOvr>
</p:sld>
</file>

<file path=ppt/slides/slide1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3D4823-D166-CEAD-9B72-99BD3AEDE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EDDE570-26ED-54E4-82CF-7A373D631E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0978046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ci `o :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2883C00E-1C13-B733-7DB9-056D3B5C15C4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6415F50-A46C-A64D-F4C2-F6E692C1085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0932BD7-F02A-3465-5A50-A8184D9E0CC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53570043"/>
      </p:ext>
    </p:extLst>
  </p:cSld>
  <p:clrMapOvr>
    <a:masterClrMapping/>
  </p:clrMapOvr>
</p:sld>
</file>

<file path=ppt/slides/slide1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E927F5-B639-8DF7-AEF6-163685D815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B9F4A62-AD8D-EEC0-340D-39BA2C11C0B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الْمَسِيحُ قَامَ ثُمَّ صَعِدَ، وَأَرْسَلَ لَنَا </a:t>
                      </a:r>
                      <a:r>
                        <a:rPr lang="ar-EG" sz="54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الْبَارَقْلِيطَ</a:t>
                      </a:r>
                      <a:r>
                        <a:rPr lang="ar-EG" sz="54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puis est monté,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nous a envoyé le Paraclet.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73B2DA41-D2FE-7751-9EBA-BBBDFCC948C8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BA85C435-00DD-BE5E-0194-C2A90BE2376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00A8FAB-C20E-9311-E335-A8C7885CB1B5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962309376"/>
      </p:ext>
    </p:extLst>
  </p:cSld>
  <p:clrMapOvr>
    <a:masterClrMapping/>
  </p:clrMapOvr>
</p:sld>
</file>

<file path=ppt/slides/slide1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389AF4-407A-F5C8-0FA5-8013BDCCAC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A73C8D3-DD83-900F-4F24-47A6F98D92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848177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Pennou] pe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27459C4-82E1-2344-9766-E6EF66A766E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A522219-EC77-EB0A-8278-DBCE5F9AFCF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8119845A-21B1-DD2F-1CD9-B3F990304144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43030690"/>
      </p:ext>
    </p:extLst>
  </p:cSld>
  <p:clrMapOvr>
    <a:masterClrMapping/>
  </p:clrMapOvr>
</p:sld>
</file>

<file path=ppt/slides/slide1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4148CA-6E94-1D7B-35B4-9B5F3F9759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17A740F-906E-91EB-C88F-8A2BF750B9D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ابْنُ الله،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اِسْمَعْنَا وَارْحَمْنَا.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écoute-nous et aie pitié de nous.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15AD315-DEB4-D889-011D-2CCD5DFE2ABE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1322CF1-D834-4EC3-87B6-FEA9911E69F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12C804A-6EA6-635F-D97B-DC52FDC48A56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98113817"/>
      </p:ext>
    </p:extLst>
  </p:cSld>
  <p:clrMapOvr>
    <a:masterClrMapping/>
  </p:clrMapOvr>
</p:sld>
</file>

<file path=ppt/slides/slide1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95A773-3C83-AB98-788B-A14F47B424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38C04BC-6B6A-84D3-A390-7BCF4BA55A4C}"/>
              </a:ext>
            </a:extLst>
          </p:cNvPr>
          <p:cNvSpPr/>
          <p:nvPr/>
        </p:nvSpPr>
        <p:spPr>
          <a:xfrm>
            <a:off x="0" y="2950494"/>
            <a:ext cx="12192000" cy="2585323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5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5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myn @ =</a:t>
            </a: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C6462CE-076A-ECDD-17F2-E35F64FB1FE7}"/>
              </a:ext>
            </a:extLst>
          </p:cNvPr>
          <p:cNvSpPr/>
          <p:nvPr/>
        </p:nvSpPr>
        <p:spPr>
          <a:xfrm>
            <a:off x="0" y="675853"/>
            <a:ext cx="12192000" cy="193899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Fêtes Pentecôte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&amp; Entrée en Égypte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3A513EF-D90F-4E0F-DBFA-13AD6BF5BF1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3230DB5E-68BD-BD4E-4CD9-06E273AF766D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lvl="0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11C4DCD8-E3FB-FBA6-2022-E43D9F92372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15232289"/>
      </p:ext>
    </p:extLst>
  </p:cSld>
  <p:clrMapOvr>
    <a:masterClrMapping/>
  </p:clrMapOvr>
</p:sld>
</file>

<file path=ppt/slides/slide1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8DFD04-DB89-2880-B740-DB8786DE45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9132FCB-AA0F-1F19-2DF1-991B60712CA8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2E575338-498E-1E6E-4806-6BAE82D621BA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EE825490-EA51-0CE2-59E2-ADD9D907EA02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9CC3BC9-8F38-CE03-F625-26022079EA9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539506284"/>
      </p:ext>
    </p:extLst>
  </p:cSld>
  <p:clrMapOvr>
    <a:masterClrMapping/>
  </p:clrMapOvr>
</p:sld>
</file>

<file path=ppt/slides/slide1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E6151F-9C54-165F-24C9-1BDEE4C358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D2A0D51-FA21-39B2-BB64-10CE96C286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5593558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Vyetaftwnf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afsenaf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mPiparaklyton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Pi`pneuma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me;myi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r>
                        <a:rPr lang="en-US" sz="3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`n&lt;</a:t>
                      </a:r>
                      <a:r>
                        <a:rPr lang="en-US" sz="3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3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3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نَصْرُخُ قَائِلِينَ : يَا رَبَّنَا يَسُوعَ الْمَسِيحِ : </a:t>
                      </a:r>
                      <a:r>
                        <a:rPr lang="ar-EG" sz="3500" i="1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الَّذِي قَامَ ثُمَّ صَعِدَ، وَأَرْسَلَ لَنَا </a:t>
                      </a:r>
                      <a:r>
                        <a:rPr lang="ar-EG" sz="3500" i="1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الْبَارَاقْلِيطَ</a:t>
                      </a:r>
                      <a:r>
                        <a:rPr lang="ar-EG" sz="3500" i="1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رُوحَ الْحَقِّ، دَخَلَ إِلَى أَرْضِ مِصْر</a:t>
                      </a:r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35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clamons en disant : ô notre Seigneur Jésus-Christ : </a:t>
                      </a:r>
                      <a:r>
                        <a:rPr lang="fr-FR" sz="28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Celui Qui est ressuscité puis est monté, et nous a envoyé le Paraclet, l’Esprit de la Vérité ; est entré en terre d’Égypte</a:t>
                      </a:r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. </a:t>
                      </a:r>
                    </a:p>
                    <a:p>
                      <a:pPr algn="ctr" rtl="0"/>
                      <a:r>
                        <a:rPr lang="fr-FR" sz="2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3A6D8D9-6EC4-F064-A791-3D5A7999BEDC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F111F1E4-056B-D429-A282-A43D237C072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360D4022-7BBF-A10F-9B0D-C4CC2CE67BB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3" name="Rectangle 12">
            <a:hlinkClick r:id="rId4" action="ppaction://hlinksldjump"/>
            <a:extLst>
              <a:ext uri="{FF2B5EF4-FFF2-40B4-BE49-F238E27FC236}">
                <a16:creationId xmlns:a16="http://schemas.microsoft.com/office/drawing/2014/main" id="{E44FFF99-09B8-6894-AE6F-28B4A99E117B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[i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2105802"/>
      </p:ext>
    </p:extLst>
  </p:cSld>
  <p:clrMapOvr>
    <a:masterClrMapping/>
  </p:clrMapOvr>
</p:sld>
</file>

<file path=ppt/slides/slide1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6E4A27-3771-EEA8-6B4F-4B6E68732F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AF0BFB3-9A75-4BE3-2491-EA99223E8D3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474B5EB7-111B-7C32-C96A-27E881373CFF}"/>
              </a:ext>
            </a:extLst>
          </p:cNvPr>
          <p:cNvSpPr txBox="1"/>
          <p:nvPr/>
        </p:nvSpPr>
        <p:spPr>
          <a:xfrm>
            <a:off x="0" y="5993880"/>
            <a:ext cx="4860000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Menu Fêtes des 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haroni" panose="02010803020104030203" pitchFamily="2" charset="-79"/>
              </a:rPr>
              <a:t>50j</a:t>
            </a:r>
            <a:r>
              <a:rPr kumimoji="0" lang="fr-FR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anose="02010803020104030203" pitchFamily="2" charset="-79"/>
                <a:ea typeface="+mn-ea"/>
                <a:cs typeface="Aharoni" panose="02010803020104030203" pitchFamily="2" charset="-79"/>
              </a:rPr>
              <a:t> &amp; Entrée en Égypte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3EBB8000-505F-63E3-4110-8330B011A620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C52ECB2-DBF2-290A-892E-31EB2D9D511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28638217"/>
      </p:ext>
    </p:extLst>
  </p:cSld>
  <p:clrMapOvr>
    <a:masterClrMapping/>
  </p:clrMapOvr>
</p:sld>
</file>

<file path=ppt/slides/slide1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B9168C-7B40-16D9-2C28-63079B2CAB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1B926FB-C732-1298-F96D-9359FB61C5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8200375D-776F-62BF-B3A9-D8798A717B9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D5335A0F-7DDF-BC13-FBD3-B2F2AED0741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44558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356659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P=,=c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Pilogoc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`Viwt @ Pimonogenyc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nNou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@ ek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nan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`ntekhiryny @ ;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ai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e;meh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nrasi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35665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أيها المسيح كلمة الآب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الإله الوحيد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أعطنا سلامك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المملوء فرحاً.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717033"/>
            <a:ext cx="1008112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Christ, ô Toi Verbe du Père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Toi qui es l’unique Dieu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Viens accorde-nous Ta paix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Ta paix si pleine de joie.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7A58727-1CF7-B688-77BB-7F0B7E232E3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E6A56DC-BFD4-9D6B-367E-20012F544BF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02136800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Menu des chants pour l'entrée en Égypte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47328" y="476672"/>
            <a:ext cx="12097344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l'Entrée de la Sainte Famille en Égypte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Rectangle 10">
            <a:hlinkClick r:id="rId3" action="ppaction://hlinksldjump"/>
          </p:cNvPr>
          <p:cNvSpPr/>
          <p:nvPr/>
        </p:nvSpPr>
        <p:spPr>
          <a:xfrm>
            <a:off x="294112" y="3559383"/>
            <a:ext cx="5580000" cy="936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la Fête de l'entrée en Égypte</a:t>
            </a:r>
          </a:p>
        </p:txBody>
      </p:sp>
      <p:sp>
        <p:nvSpPr>
          <p:cNvPr id="12" name="Rectangle 11">
            <a:hlinkClick r:id="rId4" action="ppaction://hlinksldjump"/>
          </p:cNvPr>
          <p:cNvSpPr/>
          <p:nvPr/>
        </p:nvSpPr>
        <p:spPr>
          <a:xfrm>
            <a:off x="6317889" y="3559383"/>
            <a:ext cx="5580000" cy="936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34387" y="2556109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6" action="ppaction://hlinksldjump"/>
          </p:cNvPr>
          <p:cNvSpPr/>
          <p:nvPr/>
        </p:nvSpPr>
        <p:spPr>
          <a:xfrm>
            <a:off x="4434387" y="4995891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7" action="ppaction://hlinksldjump"/>
            <a:extLst>
              <a:ext uri="{FF2B5EF4-FFF2-40B4-BE49-F238E27FC236}">
                <a16:creationId xmlns:a16="http://schemas.microsoft.com/office/drawing/2014/main" id="{B3F8603D-38FE-62B9-D10A-61F0E5AFAA05}"/>
              </a:ext>
            </a:extLst>
          </p:cNvPr>
          <p:cNvSpPr/>
          <p:nvPr/>
        </p:nvSpPr>
        <p:spPr>
          <a:xfrm>
            <a:off x="12243342" y="3094760"/>
            <a:ext cx="3291933" cy="52322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lvl="0" algn="ctr" defTabSz="1219170">
              <a:defRPr/>
            </a:pPr>
            <a:r>
              <a:rPr lang="fr-FR" sz="2800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pt-BR" sz="2800" dirty="0">
                <a:solidFill>
                  <a:prstClr val="white"/>
                </a:solidFill>
                <a:latin typeface="CS Avva Shenouda" pitchFamily="34" charset="0"/>
              </a:rPr>
              <a:t>Galile`a</a:t>
            </a:r>
            <a:endParaRPr lang="fr-FR" sz="2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8" action="ppaction://hlinksldjump"/>
            <a:extLst>
              <a:ext uri="{FF2B5EF4-FFF2-40B4-BE49-F238E27FC236}">
                <a16:creationId xmlns:a16="http://schemas.microsoft.com/office/drawing/2014/main" id="{CEA524CD-2924-C7C1-FD18-D2D095676C5B}"/>
              </a:ext>
            </a:extLst>
          </p:cNvPr>
          <p:cNvSpPr txBox="1"/>
          <p:nvPr/>
        </p:nvSpPr>
        <p:spPr>
          <a:xfrm>
            <a:off x="3665997" y="5840658"/>
            <a:ext cx="4860000" cy="54000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sz="2000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Menu Fêtes des 50j &amp; 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519027687"/>
      </p:ext>
    </p:extLst>
  </p:cSld>
  <p:clrMapOvr>
    <a:masterClrMapping/>
  </p:clrMapOvr>
</p:sld>
</file>

<file path=ppt/slides/slide1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3369766"/>
            <a:ext cx="7189957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3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l'Entrée de la Sainte Famille en Égypte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C79C39A-2899-3AC8-750A-8C598CA9522A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168533048"/>
      </p:ext>
    </p:extLst>
  </p:cSld>
  <p:clrMapOvr>
    <a:masterClrMapping/>
  </p:clrMapOvr>
</p:sld>
</file>

<file path=ppt/slides/slide1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4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4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4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دَخَلَ إِلَى أَرْضِ مِصْرَ. 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BF5A02-CCD0-9D14-1BED-42151F96FA45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664458102"/>
      </p:ext>
    </p:extLst>
  </p:cSld>
  <p:clrMapOvr>
    <a:masterClrMapping/>
  </p:clrMapOvr>
</p:sld>
</file>

<file path=ppt/slides/slide1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`ntaf @ =a=l.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C0E62F9A-9085-33EA-A6D2-17414D134F5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719273235"/>
      </p:ext>
    </p:extLst>
  </p:cSld>
  <p:clrMapOvr>
    <a:masterClrMapping/>
  </p:clrMapOvr>
</p:sld>
</file>

<file path=ppt/slides/slide1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7CACCB-8998-A44F-A6BB-91BC1B4D0B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ZoneTexte 10">
            <a:extLst>
              <a:ext uri="{FF2B5EF4-FFF2-40B4-BE49-F238E27FC236}">
                <a16:creationId xmlns:a16="http://schemas.microsoft.com/office/drawing/2014/main" id="{6BEFEB64-C406-4333-8281-C56096FCF4A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0155C3FE-924E-05DE-3987-D2F07443D24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914A7B3-0BFF-3D86-A710-61E57A430B25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92D1B53-34E6-C8DD-E14C-524E3AFF25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9951327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`n&lt;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ابْنُ اللهِ، دَخَلَ إِلَى أَرْضِ مِصْرَ.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entré en terre d’Égypte.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2180532"/>
      </p:ext>
    </p:extLst>
  </p:cSld>
  <p:clrMapOvr>
    <a:masterClrMapping/>
  </p:clrMapOvr>
</p:sld>
</file>

<file path=ppt/slides/slide1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C5F513A-4249-076C-85DD-D4C2EC2DB117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01458919"/>
      </p:ext>
    </p:extLst>
  </p:cSld>
  <p:clrMapOvr>
    <a:masterClrMapping/>
  </p:clrMapOvr>
</p:sld>
</file>

<file path=ppt/slides/slide1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277304976"/>
      </p:ext>
    </p:extLst>
  </p:cSld>
  <p:clrMapOvr>
    <a:masterClrMapping/>
  </p:clrMapOvr>
</p:sld>
</file>

<file path=ppt/slides/slide1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8B19FE6-0C9F-8780-8984-71A2AF366A27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62459404"/>
      </p:ext>
    </p:extLst>
  </p:cSld>
  <p:clrMapOvr>
    <a:masterClrMapping/>
  </p:clrMapOvr>
</p:sld>
</file>

<file path=ppt/slides/slide1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135097117"/>
      </p:ext>
    </p:extLst>
  </p:cSld>
  <p:clrMapOvr>
    <a:masterClrMapping/>
  </p:clrMapOvr>
</p:sld>
</file>

<file path=ppt/slides/slide1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FB40A8E1-54CE-4664-6533-ADAA3A255CC4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92538164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143339" y="356659"/>
            <a:ext cx="662473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Kata`vry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etaktyic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nnek`agioc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`apoctoloc @ ek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`ejoc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mpoury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@ je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tahiryny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]]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nwten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356659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كما أعطيته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لرسلك القديسين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قل لنا مثلهم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أني أعطيكم سلامى.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621022"/>
            <a:ext cx="1008112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Comme Tu l’avais donnée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À Tes purs et saints apôtres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Dis-nous comme à eux aussi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 paix, Moi je vous la donne.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7FFB144-29A5-AF91-994B-E1C8C616B8C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7F8D3B6-9BE4-8E0C-71CB-A9EDA109EB4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68800634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211164008"/>
      </p:ext>
    </p:extLst>
  </p:cSld>
  <p:clrMapOvr>
    <a:masterClrMapping/>
  </p:clrMapOvr>
</p:sld>
</file>

<file path=ppt/slides/slide1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355DBF32-BA83-0A2A-5B44-EED1A4C7336F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746788555"/>
      </p:ext>
    </p:extLst>
  </p:cSld>
  <p:clrMapOvr>
    <a:masterClrMapping/>
  </p:clrMapOvr>
</p:sld>
</file>

<file path=ppt/slides/slide1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373276178"/>
      </p:ext>
    </p:extLst>
  </p:cSld>
  <p:clrMapOvr>
    <a:masterClrMapping/>
  </p:clrMapOvr>
</p:sld>
</file>

<file path=ppt/slides/slide1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D043D20-CC2D-B2D1-3D08-7C65A56F9119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209855381"/>
      </p:ext>
    </p:extLst>
  </p:cSld>
  <p:clrMapOvr>
    <a:masterClrMapping/>
  </p:clrMapOvr>
</p:sld>
</file>

<file path=ppt/slides/slide1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44448064"/>
      </p:ext>
    </p:extLst>
  </p:cSld>
  <p:clrMapOvr>
    <a:masterClrMapping/>
  </p:clrMapOvr>
</p:sld>
</file>

<file path=ppt/slides/slide1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9A9DFFC-D4B4-1276-0ABF-DFF1172D4F2B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003097561"/>
      </p:ext>
    </p:extLst>
  </p:cSld>
  <p:clrMapOvr>
    <a:masterClrMapping/>
  </p:clrMapOvr>
</p:sld>
</file>

<file path=ppt/slides/slide1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589409759"/>
      </p:ext>
    </p:extLst>
  </p:cSld>
  <p:clrMapOvr>
    <a:masterClrMapping/>
  </p:clrMapOvr>
</p:sld>
</file>

<file path=ppt/slides/slide1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5AA7BC02-31CB-E206-CC4B-FF84ABFD5D6F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794333788"/>
      </p:ext>
    </p:extLst>
  </p:cSld>
  <p:clrMapOvr>
    <a:masterClrMapping/>
  </p:clrMapOvr>
</p:sld>
</file>

<file path=ppt/slides/slide1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59301686"/>
      </p:ext>
    </p:extLst>
  </p:cSld>
  <p:clrMapOvr>
    <a:masterClrMapping/>
  </p:clrMapOvr>
</p:sld>
</file>

<file path=ppt/slides/slide1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5E01774-42C9-1C5E-5762-B0C00B13C912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000349116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260648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Tahiryny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`anok @ 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yetai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itc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hiten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Paiwt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anok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],w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nemwten @ icjen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nem sa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eneh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356660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سلامي أنا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 أخذته من أبى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أنا أتركه معكم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الان وإلى الابد.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621022"/>
            <a:ext cx="1008112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 paix, celle que J’ai prise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J’ai prise de Mon Père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Je la laisse parmi vous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à jamais.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300EC32-3209-971F-290F-643DA3CD7589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F6480277-197F-EBA8-0802-E34DF4F8DD4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6136935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576800681"/>
      </p:ext>
    </p:extLst>
  </p:cSld>
  <p:clrMapOvr>
    <a:masterClrMapping/>
  </p:clrMapOvr>
</p:sld>
</file>

<file path=ppt/slides/slide1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Rectangle 8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ZoneTexte 1">
            <a:hlinkClick r:id="rId4" action="ppaction://hlinksldjump"/>
            <a:extLst>
              <a:ext uri="{FF2B5EF4-FFF2-40B4-BE49-F238E27FC236}">
                <a16:creationId xmlns:a16="http://schemas.microsoft.com/office/drawing/2014/main" id="{45863180-C8B7-2E9E-1632-9F4F82751AC5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489271719"/>
      </p:ext>
    </p:extLst>
  </p:cSld>
  <p:clrMapOvr>
    <a:masterClrMapping/>
  </p:clrMapOvr>
</p:sld>
</file>

<file path=ppt/slides/slide1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722166205"/>
      </p:ext>
    </p:extLst>
  </p:cSld>
  <p:clrMapOvr>
    <a:masterClrMapping/>
  </p:clrMapOvr>
</p:sld>
</file>

<file path=ppt/slides/slide1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76FBB9E-6DEB-52A3-56F2-9F9075D1D882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734445306"/>
      </p:ext>
    </p:extLst>
  </p:cSld>
  <p:clrMapOvr>
    <a:masterClrMapping/>
  </p:clrMapOvr>
</p:sld>
</file>

<file path=ppt/slides/slide1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951929757"/>
      </p:ext>
    </p:extLst>
  </p:cSld>
  <p:clrMapOvr>
    <a:masterClrMapping/>
  </p:clrMapOvr>
</p:sld>
</file>

<file path=ppt/slides/slide1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71C5A9E-7F9E-09C0-B5B4-EA5F0E014972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611562239"/>
      </p:ext>
    </p:extLst>
  </p:cSld>
  <p:clrMapOvr>
    <a:masterClrMapping/>
  </p:clrMapOvr>
</p:sld>
</file>

<file path=ppt/slides/slide1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268681859"/>
      </p:ext>
    </p:extLst>
  </p:cSld>
  <p:clrMapOvr>
    <a:masterClrMapping/>
  </p:clrMapOvr>
</p:sld>
</file>

<file path=ppt/slides/slide1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06F55A86-7189-4EF2-274C-7E34887D7B9B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729404770"/>
      </p:ext>
    </p:extLst>
  </p:cSld>
  <p:clrMapOvr>
    <a:masterClrMapping/>
  </p:clrMapOvr>
</p:sld>
</file>

<file path=ppt/slides/slide1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164149406"/>
      </p:ext>
    </p:extLst>
  </p:cSld>
  <p:clrMapOvr>
    <a:masterClrMapping/>
  </p:clrMapOvr>
</p:sld>
</file>

<file path=ppt/slides/slide1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1069AA96-D988-BFEB-E88F-843796F80BBC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4698031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152117" y="340593"/>
            <a:ext cx="4876584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المديح يليق بالآب كنز اتضاعنا ويسوع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والروح القدس.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Ypanoc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`o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Patyr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ucaurin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epen;ebi`o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I=y=c `n`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epouranion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`Pneuma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agiou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82213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louange convient au Père, trésor de notre humilité et Jésus qui vient du ciel et le Saint-Esprit.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D7B0EC5-AADF-982C-D17D-5648A773C06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F6C156E-E2F8-AEDA-7F65-138238115A7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009930605"/>
      </p:ext>
    </p:extLst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239349" y="164638"/>
            <a:ext cx="6624736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Piaggeloc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pai`ehoou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(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pai`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ejwrh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) @ ethyl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`e`p[ici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nem paihumnoc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aripenmeu`i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qa`thy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P¡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ntef,a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nennobi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164638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ملاك هذا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اليوم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(هذه الليلة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)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الطائر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الى العلو بهذه التسبحة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اذكرنا لدى الرب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ليغفر لنا خطايانا.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239349" y="4005065"/>
            <a:ext cx="11617291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toi ange de ce jour (cette nuit)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t’envoles avec cet hymne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Évoque-nous près du Seigneur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qu’Il nous pardonne nos péchés.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0E74A17-B332-A643-70BB-3B4A4B1834FA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6738FFCD-2853-5F69-D762-82C130F2171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9D97FBC4-619B-2664-FEA2-E1D6B548E9B6}"/>
              </a:ext>
            </a:extLst>
          </p:cNvPr>
          <p:cNvSpPr/>
          <p:nvPr/>
        </p:nvSpPr>
        <p:spPr>
          <a:xfrm>
            <a:off x="9775323" y="5200135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4415643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83680" y="327115"/>
            <a:ext cx="544502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دَخَلَ إِلَى أَرْضِ مِصْرَ.</a:t>
            </a:r>
            <a:endParaRPr lang="fr-FR" sz="5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3299" y="332656"/>
            <a:ext cx="650876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e`pkahi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`n&lt;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entré en terre d’Égypte.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E51923-F2B6-F791-838E-D4A5DF81CE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362319685"/>
      </p:ext>
    </p:extLst>
  </p:cSld>
  <p:clrMapOvr>
    <a:masterClrMapping/>
  </p:clrMapOvr>
</p:sld>
</file>

<file path=ppt/slides/slide1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795FB8B4-2B7A-98A5-83CA-E6CF29032D5F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571483923"/>
      </p:ext>
    </p:extLst>
  </p:cSld>
  <p:clrMapOvr>
    <a:masterClrMapping/>
  </p:clrMapOvr>
</p:sld>
</file>

<file path=ppt/slides/slide1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l'entrée en Égypte	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3459197"/>
            <a:ext cx="11491415" cy="748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267" dirty="0">
                <a:solidFill>
                  <a:prstClr val="white"/>
                </a:solidFill>
                <a:latin typeface="Book Antiqua" pitchFamily="18" charset="0"/>
              </a:rPr>
              <a:t>Cantique pour l'entrée en Égypte	</a:t>
            </a:r>
            <a:endParaRPr lang="fr-FR" sz="4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329" y="983629"/>
            <a:ext cx="12144672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l'Entrée de la Sainte Famille en Égypte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A1294A2-8DFA-6A9A-FB75-2C1B69AA0FAB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28585758"/>
      </p:ext>
    </p:extLst>
  </p:cSld>
  <p:clrMapOvr>
    <a:masterClrMapping/>
  </p:clrMapOvr>
</p:sld>
</file>

<file path=ppt/slides/slide1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533" b="1" dirty="0">
                <a:solidFill>
                  <a:srgbClr val="FF9900"/>
                </a:solidFill>
              </a:rPr>
              <a:t>Cantique pour l'entrée en Égypte</a:t>
            </a:r>
            <a:endParaRPr lang="ar-SA" sz="4533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268342314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Bénie sois-tu Égypte, ô terre aimée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L'Enfant Jésus t'a visitée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t'a bénie et n'oublie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Que tu Lui as ouvert les bras.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Craignant le roi Hérode qui frappe et tue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Joseph, Marie, Petit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Écoutent l'ange qui avertit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vers l'Égypte se sont enfuis.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Terre d'accueil, tu as été choisie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abriter le Saint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les idoles pleines d'effroi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S'écrouleront devant Sa Croix.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l'entrée en Égypte	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55A661BE-7A34-736F-3EF6-47070D0A902B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892533395"/>
      </p:ext>
    </p:extLst>
  </p:cSld>
  <p:clrMapOvr>
    <a:masterClrMapping/>
  </p:clrMapOvr>
</p:sld>
</file>

<file path=ppt/slides/slide1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26437038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Bénie sois-tu Égypte, ô terre aimée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L'Enfant Jésus t'a visitée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t'a bénie et n'oublie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Que tu Lui as ouvert les bras.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L'Égypte est un autel dressé à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Hymnes et prières montent aux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Chrétiens fidèles et assidus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Adorent Dieu, le Christ Jésus.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Mais pour le Rédempteur, ils vont souffrir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sang de tous leurs saints martyrs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 imprégné la terre sacrée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Sol que Jésus avait foulé.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l'entrée en Égypte	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159B2D8-0907-0E87-6DAA-1E05AD7C1284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817681676"/>
      </p:ext>
    </p:extLst>
  </p:cSld>
  <p:clrMapOvr>
    <a:masterClrMapping/>
  </p:clrMapOvr>
</p:sld>
</file>

<file path=ppt/slides/slide1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00895288"/>
              </p:ext>
            </p:extLst>
          </p:nvPr>
        </p:nvGraphicFramePr>
        <p:xfrm>
          <a:off x="2447595" y="403696"/>
          <a:ext cx="8448939" cy="5689600"/>
        </p:xfrm>
        <a:graphic>
          <a:graphicData uri="http://schemas.openxmlformats.org/drawingml/2006/table">
            <a:tbl>
              <a:tblPr rtl="1"/>
              <a:tblGrid>
                <a:gridCol w="84489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Et le désert fleurit de monastères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Saints propagent la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Leur foi, sans crainte, ils ont transmis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Af`i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eqoun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e`pkahi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`n&lt;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ymi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Bénie sois-tu Égypte, ô terre aimée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L'Enfant Jésus t'a visitée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t'a bénie et n'oublie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Que tu Lui as ouvert les bras.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l'entrée en Égypte	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3B575197-901F-3F24-0598-BF39F323EA8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808356047"/>
      </p:ext>
    </p:extLst>
  </p:cSld>
  <p:clrMapOvr>
    <a:masterClrMapping/>
  </p:clrMapOvr>
</p:sld>
</file>

<file path=ppt/slides/slide1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3459197"/>
            <a:ext cx="1149141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48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دخول السيد المسيح أرض مصر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7329" y="983629"/>
            <a:ext cx="12144672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l'Entrée de la Sainte Famille en Égypte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AF3503F-AD71-D937-23A9-8164C651D5EE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753836881"/>
      </p:ext>
    </p:extLst>
  </p:cSld>
  <p:clrMapOvr>
    <a:masterClrMapping/>
  </p:clrMapOvr>
</p:sld>
</file>

<file path=ppt/slides/slide1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لله المرهوب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الحي الفاحص القلوب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لك يا إله يعقوب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نورك أضاء كل إنسان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لمن قد أتانا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وبالمعمودية أحيانا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وكتب وصايا وأعطانا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وعتقنا من يد الشيطان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الذي جل قدرا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تجسد وولد من العذراء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ونادي باسمه للبشرى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تلاميذه في كل مكان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للابن المولود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بيت لحم مدينة داود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وأتي الرعاة إليه للسجود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فسجدوا له بقوى الإيمان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عيد دخول السيد المسيح أرض مصر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1C2D0545-B217-E347-FB6E-0BFB8D2301EA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854735176"/>
      </p:ext>
    </p:extLst>
  </p:cSld>
  <p:clrMapOvr>
    <a:masterClrMapping/>
  </p:clrMapOvr>
</p:sld>
</file>

<file path=ppt/slides/slide1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والمجوس أتوا على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الأجهار</a:t>
                      </a:r>
                      <a:endParaRPr kumimoji="0" lang="ar-EG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نظروا نجمه في الأسحار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وقدموا هداياهم بوقار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وهي مر ذهب ولبان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وكانوا نحو المشرق سائرين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تابعين النجم له ناظرين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ومكثوا مدة به مسترشدين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بلغوا وادي كنعان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واجتازوا أرض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نفتاليم</a:t>
                      </a:r>
                      <a:endParaRPr kumimoji="0" lang="ar-EG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ودخلوا تخوم أورشليم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للبحث عن المولود الكريم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فارتجت تلك البلدان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وقصدوا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هيرودس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ليسألوه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الملك المولود ليشاهدوه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ويسجدوا له ويوقروه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ويقدموا هداياهم بإذعان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05439CF3-5BFD-AAF9-6DBB-B67110214EA9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3651868752"/>
      </p:ext>
    </p:extLst>
  </p:cSld>
  <p:clrMapOvr>
    <a:masterClrMapping/>
  </p:clrMapOvr>
</p:sld>
</file>

<file path=ppt/slides/slide1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فدعا الكتبة وهو مرعوب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وسألهم عما هو مكتوب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المسيح ملك آل يعقوب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وميلاده في أي مكان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فقالوا له في أرض اليهودية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بيت لحم القرية المحمية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تنبأ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ميخا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بأقوال جلية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بيت لحم يأتي الديان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للمجوس ذاك الحسود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إمضوا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لبيت لحم قرية داود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وإذا وجدتم المولود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فاخبروني لأسجد له بإذعان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خرجوا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ظهرالنجم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يتقدمهم إلى بيت لحم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دخلوا وسجدوا للطفل وتم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قول الأنبياء من قديم الزمان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2BD7490-2314-65ED-72B3-5F02CE5B7A05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997760298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260648"/>
            <a:ext cx="6528725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Nyetswni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matal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@ nyetauenkot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`P¡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mton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nwou @ nen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`cnyou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et,y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hojhej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niben @ Pa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¡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aribo`y;in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nemwou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68627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المرضى اشفهم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الذين رقدوا يا رب نيحهم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وأخواتنا الذين في كل شدة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ربى أعنا وإياهم.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984155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Les malades, guéris-les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Les défunts, repose-les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nos frères dans la détresse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Seigneur aide-nous, aide-les.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DFBB43-F39D-D00A-81D6-2F6424F6531D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8991EF1-6152-A6B6-47EB-FE553767767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4811561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ملوك العرب إليه يأتون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إليه خاضعون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وهداياهم إليه يقدمون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 وذهبا مع لبان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أوحى إليهم حين ناموا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بأن لا يرجعوا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لهيرودس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قاموا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ومضوا لكورتهم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وأقموا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فيها مؤمنين بالديان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انصرفوا أوحى في المنام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ليوسف بأن يمضى بالغلام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وأمه إلى مصر للمقام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فمضوا ومكثوا فيها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بآمان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وأقاموا بها هادئ البال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أن مات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هيرودس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الضال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ليتم قول ربنا المتعال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مصر دعوت ابني الديان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45B1F4FB-34F6-A3FF-A4A5-9851458E5C38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72695643"/>
      </p:ext>
    </p:extLst>
  </p:cSld>
  <p:clrMapOvr>
    <a:masterClrMapping/>
  </p:clrMapOvr>
</p:sld>
</file>

<file path=ppt/slides/slide1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44625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ظن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هيرودس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أنه مثله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فسهل عنده قتله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ولكن خاب ظنه وأمله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ولم يدر أنه الديان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رأى من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المجسو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الازدراء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أمر بقتل الأطفال من الأبناء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واستأصلهم فعم الاستياء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وتم ما قاله أرميا وبأن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576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وعندما دخلوا مصر المحمية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ووصلوا إلى بلدة المطرية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احموه بالمياه النقية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فنبت البلسم ذو الأغصان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وكانت مصر في أوهام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وضلال تعبد الأصنام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نزل بها وأقام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حل الشؤم على الأوثان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2E385CF6-2CF3-E786-5106-3106371526F7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609062176"/>
      </p:ext>
    </p:extLst>
  </p:cSld>
  <p:clrMapOvr>
    <a:masterClrMapping/>
  </p:clrMapOvr>
</p:sld>
</file>

<file path=ppt/slides/slide1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 شرعوا في الرحيل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بكل وقار وتبجيل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والملائكة في فرح وتهليل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أن وصلوا إلى جبل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قسقام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ومكثوا جملة أوقات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حتى هلك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هيرودس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ومات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فأظهر رب المخلوقات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ملاكه ليوسف في المنام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وأمره بالعودة والمسير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إلى أرض اسرائيل بلا تأخير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فمضوا بمشيئة القدير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وسكنوا الناصرة بسلام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واتضح قول النبي جليا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إنه سيدعى ناصريا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وكان ذا في عمله ازليه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ليحسن للخلق الختام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1316A24-7920-F1C4-1394-DBE5AD5F4C15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833719503"/>
      </p:ext>
    </p:extLst>
  </p:cSld>
  <p:clrMapOvr>
    <a:masterClrMapping/>
  </p:clrMapOvr>
</p:sld>
</file>

<file path=ppt/slides/slide1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116633"/>
          <a:ext cx="12001333" cy="6199171"/>
        </p:xfrm>
        <a:graphic>
          <a:graphicData uri="http://schemas.openxmlformats.org/drawingml/2006/table">
            <a:tbl>
              <a:tblPr rtl="1"/>
              <a:tblGrid>
                <a:gridCol w="6332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8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3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وأما مصر فلا تزال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فخار </a:t>
                      </a:r>
                      <a:r>
                        <a:rPr kumimoji="0" lang="ar-EG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وسؤود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وجمال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ورفعه شأن وكمال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بتشريف مفيض الأنعام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ذو الجلال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المختص بالمجد والكمال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والمنقذ الخلق من الضلال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افتدى به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الآنام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ذا الرحمة والإكرام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احفظ البابا بطريركنا الهمام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ومطراننا السامي المقام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والكهنة والشمامسة والخدام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وأدم للجميع السلامة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وبلغهم كل كرامة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وأنلهم في النعيم الإقامة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 توالت الأيام والأعوام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دخول السيد المسيح أرض مصر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BAEC975-50AB-A37B-F49A-36322AD0FB7D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071592869"/>
      </p:ext>
    </p:extLst>
  </p:cSld>
  <p:clrMapOvr>
    <a:masterClrMapping/>
  </p:clrMapOvr>
</p:sld>
</file>

<file path=ppt/slides/slide1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7332" y="983630"/>
            <a:ext cx="12097341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Fête de l'Entrée de la Sainte Famille en Égypte</a:t>
            </a: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3BA132C-77EE-3E9A-49AB-58DA5062C73B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7DF4E59-10D1-5859-4E27-46E13EDD1FC7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2212085"/>
      </p:ext>
    </p:extLst>
  </p:cSld>
  <p:clrMapOvr>
    <a:masterClrMapping/>
  </p:clrMapOvr>
</p:sld>
</file>

<file path=ppt/slides/slide1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5520F73B-0024-0BE0-0A1B-9D710D4EB5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02751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8E5BBBF-BA70-ED1A-A349-B804066058E1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899866784"/>
      </p:ext>
    </p:extLst>
  </p:cSld>
  <p:clrMapOvr>
    <a:masterClrMapping/>
  </p:clrMapOvr>
</p:sld>
</file>

<file path=ppt/slides/slide1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EB3A5605-0BF7-6A23-B986-08EB8885F6E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4713863"/>
              </p:ext>
            </p:extLst>
          </p:nvPr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en-US" sz="4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en-US" sz="4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</a:t>
                      </a:r>
                      <a:r>
                        <a:rPr lang="en-US" sz="4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en-US" sz="4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en-US" sz="4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e`pkahi</a:t>
                      </a:r>
                      <a:r>
                        <a:rPr lang="en-US" sz="40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`n&lt;</a:t>
                      </a:r>
                      <a:r>
                        <a:rPr lang="en-US" sz="40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ymi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نَصْرُخُ قَائِلِينَ : يَا رَبَّنَا يَسُوعَ الْمَسِيحِ : </a:t>
                      </a:r>
                      <a:r>
                        <a:rPr lang="ar-EG" sz="4800" i="1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ابْنُ الله دَخَلَ إِلَى أَرْضِ مِصْر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clamons en disant : ô notre Seigneur Jésus-Christ : le Fils</a:t>
                      </a:r>
                      <a:r>
                        <a:rPr lang="fr-FR" sz="3600" b="1" i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de Dieu est entré en terre d’Égypte</a:t>
                      </a:r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. </a:t>
                      </a:r>
                    </a:p>
                    <a:p>
                      <a:pPr algn="ctr" rtl="0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Rectangle 1">
            <a:hlinkClick r:id="rId3" action="ppaction://hlinksldjump"/>
            <a:extLst>
              <a:ext uri="{FF2B5EF4-FFF2-40B4-BE49-F238E27FC236}">
                <a16:creationId xmlns:a16="http://schemas.microsoft.com/office/drawing/2014/main" id="{0D47392A-75C8-17D6-2048-7DEA54A6B2E5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ZoneTexte 2">
            <a:hlinkClick r:id="rId4" action="ppaction://hlinksldjump"/>
            <a:extLst>
              <a:ext uri="{FF2B5EF4-FFF2-40B4-BE49-F238E27FC236}">
                <a16:creationId xmlns:a16="http://schemas.microsoft.com/office/drawing/2014/main" id="{C13BE4CA-7053-94C4-B489-F4DE7D5CD801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171252835"/>
      </p:ext>
    </p:extLst>
  </p:cSld>
  <p:clrMapOvr>
    <a:masterClrMapping/>
  </p:clrMapOvr>
</p:sld>
</file>

<file path=ppt/slides/slide1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CD89E32-5FD1-17A6-AD27-09B4AE4234D1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91197923-1B3D-C65C-5243-24143B446309}"/>
              </a:ext>
            </a:extLst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l’entrée en Égypte</a:t>
            </a:r>
          </a:p>
        </p:txBody>
      </p:sp>
    </p:spTree>
    <p:extLst>
      <p:ext uri="{BB962C8B-B14F-4D97-AF65-F5344CB8AC3E}">
        <p14:creationId xmlns:p14="http://schemas.microsoft.com/office/powerpoint/2010/main" val="2922868770"/>
      </p:ext>
    </p:extLst>
  </p:cSld>
  <p:clrMapOvr>
    <a:masterClrMapping/>
  </p:clrMapOvr>
</p:sld>
</file>

<file path=ppt/slides/slide1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CBFD3A-3343-8ADA-8814-D6B092D62F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E495598-3821-FA28-0A7E-276BF0A669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6C7F45C2-A95F-6322-31AE-2759EF1A967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A26B7DFE-8142-4325-0FCC-290C89C2A4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2873359"/>
      </p:ext>
    </p:extLst>
  </p:cSld>
  <p:clrMapOvr>
    <a:masterClrMapping/>
  </p:clrMapOvr>
</p:sld>
</file>

<file path=ppt/slides/slide1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pour la Fête de la Transfiguration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51" y="476672"/>
            <a:ext cx="1174712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la Transfiguration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365228" y="3553659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la Fête de la Transfiguration</a:t>
            </a: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6317888" y="3553659"/>
            <a:ext cx="5538753" cy="94384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>
              <a:defRPr/>
            </a:pPr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التجلي المجيد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63819" y="2660915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2" name="Rectangle 11">
            <a:hlinkClick r:id="rId6" action="ppaction://hlinksldjump"/>
          </p:cNvPr>
          <p:cNvSpPr/>
          <p:nvPr/>
        </p:nvSpPr>
        <p:spPr>
          <a:xfrm>
            <a:off x="4463819" y="4894712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427272495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164638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Ef`e`cmou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`V} @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tenna`cmou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ePefran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=e=;=u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ncyou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pef`cmou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naswpi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efmyn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rwn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16463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يباركنا الله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ولنبارك أسمه القدوس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في كل حين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تسبحته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دائمة في أفواهنا.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4005065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Dieu nous bénisse tous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Son Saint Nom, nous bénissons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tout temps, que Sa louange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Soit sur nos lèvres toujours.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3C3287A-A5A8-F8B1-6C88-BF1F45603FFB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043DCFB1-EF94-676F-E141-6E6BD3BFE48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61007059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3369766"/>
            <a:ext cx="7189957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58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la Transfiguration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556965911"/>
      </p:ext>
    </p:extLst>
  </p:cSld>
  <p:clrMapOvr>
    <a:masterClrMapping/>
  </p:clrMapOvr>
</p:sld>
</file>

<file path=ppt/slides/slide1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4606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تجلى على جبل تابور.</a:t>
            </a:r>
          </a:p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 </a:t>
            </a:r>
            <a:r>
              <a:rPr lang="fr-FR" sz="5867" dirty="0">
                <a:solidFill>
                  <a:prstClr val="black"/>
                </a:solidFill>
                <a:latin typeface="Calibri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149747921"/>
      </p:ext>
    </p:extLst>
  </p:cSld>
  <p:clrMapOvr>
    <a:masterClrMapping/>
  </p:clrMapOvr>
</p:sld>
</file>

<file path=ppt/slides/slide1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806459774"/>
      </p:ext>
    </p:extLst>
  </p:cSld>
  <p:clrMapOvr>
    <a:masterClrMapping/>
  </p:clrMapOvr>
</p:sld>
</file>

<file path=ppt/slides/slide1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823851449"/>
      </p:ext>
    </p:extLst>
  </p:cSld>
  <p:clrMapOvr>
    <a:masterClrMapping/>
  </p:clrMapOvr>
</p:sld>
</file>

<file path=ppt/slides/slide1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679665877"/>
      </p:ext>
    </p:extLst>
  </p:cSld>
  <p:clrMapOvr>
    <a:masterClrMapping/>
  </p:clrMapOvr>
</p:sld>
</file>

<file path=ppt/slides/slide1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656697770"/>
      </p:ext>
    </p:extLst>
  </p:cSld>
  <p:clrMapOvr>
    <a:masterClrMapping/>
  </p:clrMapOvr>
</p:sld>
</file>

<file path=ppt/slides/slide1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850635686"/>
      </p:ext>
    </p:extLst>
  </p:cSld>
  <p:clrMapOvr>
    <a:masterClrMapping/>
  </p:clrMapOvr>
</p:sld>
</file>

<file path=ppt/slides/slide1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496102798"/>
      </p:ext>
    </p:extLst>
  </p:cSld>
  <p:clrMapOvr>
    <a:masterClrMapping/>
  </p:clrMapOvr>
</p:sld>
</file>

<file path=ppt/slides/slide1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467787151"/>
      </p:ext>
    </p:extLst>
  </p:cSld>
  <p:clrMapOvr>
    <a:masterClrMapping/>
  </p:clrMapOvr>
</p:sld>
</file>

<file path=ppt/slides/slide1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273755730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164638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Je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`Psyri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Pi`pneuma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=e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=;=u @ }`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triac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etjyk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`ebol @ tenouwst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26064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الآب والابن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والروح القدس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الثالوث الكامل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نسجد له ونمجده.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3984155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Bénis soient le Père, le Fils,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L’Esprit-Saint : la Trinité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C’est la Trinité parfaite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Adorons, glorifions-La.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516CA4E-E1F1-DC68-207D-D50C69B3D9B2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A4E2AB6C-64F1-BF7B-95AB-9A58F8097BA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57528885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835117531"/>
      </p:ext>
    </p:extLst>
  </p:cSld>
  <p:clrMapOvr>
    <a:masterClrMapping/>
  </p:clrMapOvr>
</p:sld>
</file>

<file path=ppt/slides/slide1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925268897"/>
      </p:ext>
    </p:extLst>
  </p:cSld>
  <p:clrMapOvr>
    <a:masterClrMapping/>
  </p:clrMapOvr>
</p:sld>
</file>

<file path=ppt/slides/slide1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4115013708"/>
      </p:ext>
    </p:extLst>
  </p:cSld>
  <p:clrMapOvr>
    <a:masterClrMapping/>
  </p:clrMapOvr>
</p:sld>
</file>

<file path=ppt/slides/slide1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654490294"/>
      </p:ext>
    </p:extLst>
  </p:cSld>
  <p:clrMapOvr>
    <a:masterClrMapping/>
  </p:clrMapOvr>
</p:sld>
</file>

<file path=ppt/slides/slide1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836018858"/>
      </p:ext>
    </p:extLst>
  </p:cSld>
  <p:clrMapOvr>
    <a:masterClrMapping/>
  </p:clrMapOvr>
</p:sld>
</file>

<file path=ppt/slides/slide1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278730354"/>
      </p:ext>
    </p:extLst>
  </p:cSld>
  <p:clrMapOvr>
    <a:masterClrMapping/>
  </p:clrMapOvr>
</p:sld>
</file>

<file path=ppt/slides/slide1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983056140"/>
      </p:ext>
    </p:extLst>
  </p:cSld>
  <p:clrMapOvr>
    <a:masterClrMapping/>
  </p:clrMapOvr>
</p:sld>
</file>

<file path=ppt/slides/slide1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425903237"/>
      </p:ext>
    </p:extLst>
  </p:cSld>
  <p:clrMapOvr>
    <a:masterClrMapping/>
  </p:clrMapOvr>
</p:sld>
</file>

<file path=ppt/slides/slide1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434318617"/>
      </p:ext>
    </p:extLst>
  </p:cSld>
  <p:clrMapOvr>
    <a:masterClrMapping/>
  </p:clrMapOvr>
</p:sld>
</file>

<file path=ppt/slides/slide1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56836738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566678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Kuri`e `ele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`ycon @ </a:t>
            </a:r>
            <a:endParaRPr lang="pt-B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Kuri`e `ele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`ycon @ </a:t>
            </a:r>
            <a:endParaRPr lang="de-DE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Kuri`e `ele`ycon.</a:t>
            </a:r>
            <a:endParaRPr lang="de-DE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864085" y="556226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</a:rPr>
              <a:t>يَا رَبُّ ارْحَمْ، </a:t>
            </a:r>
            <a:endParaRPr lang="fr-FR" sz="5867" dirty="0">
              <a:solidFill>
                <a:prstClr val="white"/>
              </a:solidFill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</a:rPr>
              <a:t>يَا رَبُّ ارْحَمْ، </a:t>
            </a:r>
            <a:endParaRPr lang="fr-FR" sz="5867" dirty="0">
              <a:solidFill>
                <a:prstClr val="white"/>
              </a:solidFill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</a:rPr>
              <a:t>يَا رَبُّ ارْحَمْ.</a:t>
            </a:r>
            <a:r>
              <a:rPr lang="fr-FR" sz="5867" dirty="0">
                <a:solidFill>
                  <a:prstClr val="white"/>
                </a:solidFill>
              </a:rPr>
              <a:t> </a:t>
            </a:r>
            <a:endParaRPr lang="ar-EG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4149080"/>
            <a:ext cx="1008112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 aie pitié,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 aie pitié,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 aie pitié.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8CE76F3-67C2-068F-9E6C-5D6B46BA17A2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664A155-F1AB-460E-9E10-335E9A10549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235065874"/>
      </p:ext>
    </p:extLst>
  </p:cSld>
  <p:clrMapOvr>
    <a:masterClrMapping/>
  </p:clrMapOvr>
</p:sld>
</file>

<file path=ppt/slides/slide1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531121154"/>
      </p:ext>
    </p:extLst>
  </p:cSld>
  <p:clrMapOvr>
    <a:masterClrMapping/>
  </p:clrMapOvr>
</p:sld>
</file>

<file path=ppt/slides/slide1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327614681"/>
      </p:ext>
    </p:extLst>
  </p:cSld>
  <p:clrMapOvr>
    <a:masterClrMapping/>
  </p:clrMapOvr>
</p:sld>
</file>

<file path=ppt/slides/slide1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443704827"/>
      </p:ext>
    </p:extLst>
  </p:cSld>
  <p:clrMapOvr>
    <a:masterClrMapping/>
  </p:clrMapOvr>
</p:sld>
</file>

<file path=ppt/slides/slide1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003209974"/>
      </p:ext>
    </p:extLst>
  </p:cSld>
  <p:clrMapOvr>
    <a:masterClrMapping/>
  </p:clrMapOvr>
</p:sld>
</file>

<file path=ppt/slides/slide1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374006116"/>
      </p:ext>
    </p:extLst>
  </p:cSld>
  <p:clrMapOvr>
    <a:masterClrMapping/>
  </p:clrMapOvr>
</p:sld>
</file>

<file path=ppt/slides/slide1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452780465"/>
      </p:ext>
    </p:extLst>
  </p:cSld>
  <p:clrMapOvr>
    <a:masterClrMapping/>
  </p:clrMapOvr>
</p:sld>
</file>

<file path=ppt/slides/slide1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517783544"/>
      </p:ext>
    </p:extLst>
  </p:cSld>
  <p:clrMapOvr>
    <a:masterClrMapping/>
  </p:clrMapOvr>
</p:sld>
</file>

<file path=ppt/slides/slide1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621923688"/>
      </p:ext>
    </p:extLst>
  </p:cSld>
  <p:clrMapOvr>
    <a:masterClrMapping/>
  </p:clrMapOvr>
</p:sld>
</file>

<file path=ppt/slides/slide1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467085106"/>
      </p:ext>
    </p:extLst>
  </p:cSld>
  <p:clrMapOvr>
    <a:masterClrMapping/>
  </p:clrMapOvr>
</p:sld>
</file>

<file path=ppt/slides/slide1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3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تجلى على جبل تابور.</a:t>
            </a:r>
          </a:p>
        </p:txBody>
      </p:sp>
      <p:sp>
        <p:nvSpPr>
          <p:cNvPr id="6" name="Rectangle 5"/>
          <p:cNvSpPr/>
          <p:nvPr/>
        </p:nvSpPr>
        <p:spPr>
          <a:xfrm>
            <a:off x="163299" y="340593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afsobtf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transfiguré sur le mont Thabor.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866896979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431371" y="566677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`P¡ cwtem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`eron @ </a:t>
            </a:r>
            <a:endParaRPr lang="pt-B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`P¡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nai nan @ </a:t>
            </a:r>
            <a:endParaRPr lang="pt-B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`P¡ `cmou `eron.</a:t>
            </a:r>
            <a:endParaRPr lang="de-DE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6864085" y="556226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يَا رَبُّ اسْمَعْنَا، </a:t>
            </a:r>
            <a:endParaRPr lang="fr-FR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يَا رَبُّ ارْحَمْنَا، </a:t>
            </a:r>
            <a:endParaRPr lang="fr-FR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يَا رَبُّ بَارِكْنَا.</a:t>
            </a:r>
            <a:r>
              <a:rPr lang="fr-FR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ar-EG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03445" y="4149080"/>
            <a:ext cx="1008112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Seigneur, écoute-nous,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Seigneur, aie pitié de nous,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Seigneur, bénis-nous.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8CE76F3-67C2-068F-9E6C-5D6B46BA17A2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W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Pen¡ I=y=c P=,=c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6664A155-F1AB-460E-9E10-335E9A10549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93412836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693716098"/>
      </p:ext>
    </p:extLst>
  </p:cSld>
  <p:clrMapOvr>
    <a:masterClrMapping/>
  </p:clrMapOvr>
</p:sld>
</file>

<file path=ppt/slides/slide1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 la Transfiguration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740702"/>
            <a:ext cx="11491415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Fête de la Transfiguration</a:t>
            </a: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324470"/>
            <a:ext cx="11491415" cy="12412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3733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>
              <a:defRPr/>
            </a:pPr>
            <a:r>
              <a:rPr lang="it-IT" sz="3733" dirty="0">
                <a:solidFill>
                  <a:prstClr val="white"/>
                </a:solidFill>
                <a:latin typeface="Book Antiqua" pitchFamily="18" charset="0"/>
              </a:rPr>
              <a:t>Fête de la Transfiguration</a:t>
            </a:r>
            <a:endParaRPr lang="fr-FR" sz="37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333885699"/>
      </p:ext>
    </p:extLst>
  </p:cSld>
  <p:clrMapOvr>
    <a:masterClrMapping/>
  </p:clrMapOvr>
</p:sld>
</file>

<file path=ppt/slides/slide1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533" b="1" dirty="0">
                <a:solidFill>
                  <a:srgbClr val="FF9900"/>
                </a:solidFill>
              </a:rPr>
              <a:t>Cantique pour la Fête de la Transfiguration</a:t>
            </a:r>
            <a:endParaRPr lang="ar-SA" sz="4533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7"/>
          <a:ext cx="12113684" cy="582484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43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Voici Ton peuple aimé, nous Te louons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jusqu'aux Cieux, nous T'acclamons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Sur la montagne, transfiguré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Jésus, de gloire auréolé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Dieu de Miséricorde, gloire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Honneur au Fils de Dieu, mon 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Esprit, Sagesse, sois vénéré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Afsobtf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ejen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pitwou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n:abwr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Sur la montagne, Il prit Jean, Jacques et Pierre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Alors qu'Il était en prière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 face brille comme un soleil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l'habit blanc de Lumière éveille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Après l'annonce de Sa mort en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Jésus, pour préserver leur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trois disciples, S'est révélé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Dieu Tout-Puissant, transfiguré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Transfiguration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785685140"/>
      </p:ext>
    </p:extLst>
  </p:cSld>
  <p:clrMapOvr>
    <a:masterClrMapping/>
  </p:clrMapOvr>
</p:sld>
</file>

<file path=ppt/slides/slide1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Épouvanté, rempli d'effroi, Pierre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"Faisons trois tentes pour Élie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Moïse". Soudain on vit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Une nuée qui éblouit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Élie, avec Moïse, est apparu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de Sa mort, parle à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Scandale de la Croix est écarté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gloire au Fils transfiguré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Les trois disciples, au son de cette voix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Tombèrent à terre pleins d'effroi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S'approche, les a touchés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Ils se relèvent tout rassurés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Et de cette nuée éblouissante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La voix du Père très puissante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 dit : "Voici Mon Fils bien-aimé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Que vous devez bien écouter"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Transfiguration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71833780"/>
      </p:ext>
    </p:extLst>
  </p:cSld>
  <p:clrMapOvr>
    <a:masterClrMapping/>
  </p:clrMapOvr>
</p:sld>
</file>

<file path=ppt/slides/slide1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319022" y="353426"/>
          <a:ext cx="12113684" cy="6027903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436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Ô céleste vision : Christ élevé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Retrouve gloire et majesté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Auprès de Dieu, Pierre se plaisait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Paradis il se trouvait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Levant les yeux, ils ne voient que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"Cachez à tous ce qu'on a vu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Jusqu'au jour de Ma Résurrection"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puis Il descendit du mont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8354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11. Gloire à Celui Qui fut transfiguré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Auprès de ceux qu'Il a aimés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Ta Lumière, Jésus conduis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Tous ceux qui T'aiment et qui Te prient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91444" marR="91444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Transfiguration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826695033"/>
      </p:ext>
    </p:extLst>
  </p:cSld>
  <p:clrMapOvr>
    <a:masterClrMapping/>
  </p:clrMapOvr>
</p:sld>
</file>

<file path=ppt/slides/slide1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التجلي المجيد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la Transfiguration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555208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التجلي المجيد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432329381"/>
      </p:ext>
    </p:extLst>
  </p:cSld>
  <p:clrMapOvr>
    <a:masterClrMapping/>
  </p:clrMapOvr>
</p:sld>
</file>

<file path=ppt/slides/slide1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20881311"/>
              </p:ext>
            </p:extLst>
          </p:nvPr>
        </p:nvGraphicFramePr>
        <p:xfrm>
          <a:off x="239349" y="728503"/>
          <a:ext cx="11713302" cy="5752170"/>
        </p:xfrm>
        <a:graphic>
          <a:graphicData uri="http://schemas.openxmlformats.org/drawingml/2006/table">
            <a:tbl>
              <a:tblPr rtl="1"/>
              <a:tblGrid>
                <a:gridCol w="53904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228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2725">
                <a:tc>
                  <a:txBody>
                    <a:bodyPr/>
                    <a:lstStyle/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لله ذو الرحمة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للابن ذو الكلمة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للروح واهب الحكمة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ثالوث نمجده بغير فتور </a:t>
                      </a:r>
                    </a:p>
                    <a:p>
                      <a:pPr algn="r" rtl="1" fontAlgn="b"/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700" marR="12700" marT="9525" marB="0" anchor="b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الجالس فوق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الكاروبيم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الممجد من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السيرافيم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والحيوانات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حاملوا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العرش العظيم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يسبحونه على ممر الدهور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700" marR="12700" marT="9525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944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٣.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والأربعة وعشرون قسيس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يرتلون له بالتقديس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وميخائيل بشكل نفيس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وأقف أمام كرسي النور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وذوو الرتب والقوات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والرؤساء ملائكة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يسبحونه بأجمل اللغات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الحي الباقي مدى الدهور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>
              <a:defRPr/>
            </a:pP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عيد التجلي المجيد</a:t>
            </a: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التجلي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828928278"/>
      </p:ext>
    </p:extLst>
  </p:cSld>
  <p:clrMapOvr>
    <a:masterClrMapping/>
  </p:clrMapOvr>
</p:sld>
</file>

<file path=ppt/slides/slide1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ونحن شعبه واحباه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نسبحه في علاه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ونقول المجد لابن الله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المتجلي فوق جبل الطور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دبر واراد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يتجلى خالق العباد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أخذ من التلاميذ الأمجاد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ذوي العمل المبرور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بطرس ويوحنا الهمام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ويعقوب عالي المقام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وصعدوا جبلا عاليا بالتمام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وتجلى بوجه مشرق بالنور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وكانت ثيابه بيضاء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والنور على الجبل قد أضاء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فظروا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اثنان من الأنبياء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وهما موسى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وإيلياس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الغيور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التجلي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3259258547"/>
      </p:ext>
    </p:extLst>
  </p:cSld>
  <p:clrMapOvr>
    <a:masterClrMapping/>
  </p:clrMapOvr>
</p:sld>
</file>

<file path=ppt/slides/slide1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188640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وكانا يخاطبانه بخضوع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فقالت بطرس للرب يسوع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بكل أدب وخشوع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اصنع ثلاث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مظال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فوق الطور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واحدة تكون برسمك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وواحدة لموسى نبيك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وواحدة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لإيليا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عبدك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فظللتهم سحابة من النور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وظهر منها صوت سمعوه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هذا ابني الحبيب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فأطيعوه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فاضطربوا وما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استطاعوه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وانبهروا من هذا النور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فسقطوا من شدة الفزع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وما اعتراهم من الجزع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فلمسهم يسوع فارتفع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عنهم الخوف وعمهم الحبور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التجلي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2662506617"/>
      </p:ext>
    </p:extLst>
  </p:cSld>
  <p:clrMapOvr>
    <a:masterClrMapping/>
  </p:clrMapOvr>
</p:sld>
</file>

<file path=ppt/slides/slide1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2097344" cy="6204672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فرفعوا نظرهم نحو محياه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فلم يروا أحدا سواه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يتجلى في باهى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ضياه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كالكوكب المشتمل بالنور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نزولهم من ذلك المكان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لهم الرب الديان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تخبروا بالرؤيا أي 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أقوم من بين القبور</a:t>
                      </a:r>
                    </a:p>
                    <a:p>
                      <a:pPr algn="r" rtl="1" fontAlgn="b"/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408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فازداد التلاميذ من 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ومجدوا ابن الإنسان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وقالوا هذا الذي قد كان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يتجلى فوق جبل الطور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تجلى بالأنوار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 تلاميذه الأطهار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نجنا من شر الأشرار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وارحمنا واشملنا بالنور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التجلي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</p:spTree>
    <p:extLst>
      <p:ext uri="{BB962C8B-B14F-4D97-AF65-F5344CB8AC3E}">
        <p14:creationId xmlns:p14="http://schemas.microsoft.com/office/powerpoint/2010/main" val="1169915116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40AB9DD8-FE96-0EDD-9BF6-BE4339573B37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F8A1C77-940E-E242-6772-0A6BCA93125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412330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2853329"/>
      </p:ext>
    </p:extLst>
  </p:cSld>
  <p:clrMapOvr>
    <a:masterClrMapping/>
  </p:clrMapOvr>
</p:sld>
</file>

<file path=ppt/slides/slide1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Transfiguration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A16D1D92-3DC4-2773-C115-4211BB199314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10356852"/>
      </p:ext>
    </p:extLst>
  </p:cSld>
  <p:clrMapOvr>
    <a:masterClrMapping/>
  </p:clrMapOvr>
</p:sld>
</file>

<file path=ppt/slides/slide1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81CBCA2-A3AC-24A4-13AC-2C3FB57D92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9142663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1695592"/>
      </p:ext>
    </p:extLst>
  </p:cSld>
  <p:clrMapOvr>
    <a:masterClrMapping/>
  </p:clrMapOvr>
</p:sld>
</file>

<file path=ppt/slides/slide1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ابن الله، تجلى على جبل تابور.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</a:t>
            </a:r>
            <a:r>
              <a:rPr lang="es-ES" sz="3733" dirty="0">
                <a:solidFill>
                  <a:prstClr val="white"/>
                </a:solidFill>
                <a:latin typeface="CS Avva Shenouda" pitchFamily="34" charset="0"/>
              </a:rPr>
              <a:t>Pen¡ I=y=c P</a:t>
            </a:r>
            <a:r>
              <a:rPr lang="es-ES" sz="3733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es-ES" sz="3733" i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s-ES" sz="3733" i="1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s-ES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s-ES" sz="3733" i="1" dirty="0" err="1">
                <a:solidFill>
                  <a:prstClr val="white"/>
                </a:solidFill>
                <a:latin typeface="CS Avva Shenouda" pitchFamily="34" charset="0"/>
              </a:rPr>
              <a:t>m`V</a:t>
            </a:r>
            <a:r>
              <a:rPr lang="es-ES" sz="3733" i="1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afsobtf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pitwou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n:abwr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  <a:p>
            <a:pPr algn="just" defTabSz="1219170">
              <a:defRPr/>
            </a:pPr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3339" y="4077073"/>
            <a:ext cx="1152128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le Fils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 de Dieu S'est transfiguré sur le mont Thabor.</a:t>
            </a: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87F230D6-9398-4C55-1616-AA208D516C0B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364759"/>
      </p:ext>
    </p:extLst>
  </p:cSld>
  <p:clrMapOvr>
    <a:masterClrMapping/>
  </p:clrMapOvr>
</p:sld>
</file>

<file path=ppt/slides/slide1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93643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Transfiguration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F4833D9-6212-0346-5072-0C298A62C04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4300713"/>
      </p:ext>
    </p:extLst>
  </p:cSld>
  <p:clrMapOvr>
    <a:masterClrMapping/>
  </p:clrMapOvr>
</p:sld>
</file>

<file path=ppt/slides/slide1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C92B3C-5ECD-3089-2CED-6144648C26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01FF89D-18E6-582F-69C9-C53DF8C1C9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FA4BBF3-2C75-FB77-747E-5DB523635A5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35F1BE1F-9B32-90E4-C708-783A5745274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0814234"/>
      </p:ext>
    </p:extLst>
  </p:cSld>
  <p:clrMapOvr>
    <a:masterClrMapping/>
  </p:clrMapOvr>
</p:sld>
</file>

<file path=ppt/slides/slide1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5C71E7-B917-E395-D174-CE163EDA2A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>
            <a:extLst>
              <a:ext uri="{FF2B5EF4-FFF2-40B4-BE49-F238E27FC236}">
                <a16:creationId xmlns:a16="http://schemas.microsoft.com/office/drawing/2014/main" id="{075E0681-FBDF-8B27-9E20-CE972370051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Menu Fêtes &amp; Jeûne de la Ste. Vierge Marie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5EF32A09-777C-1DC1-B418-6E8463EC6F1C}"/>
              </a:ext>
            </a:extLst>
          </p:cNvPr>
          <p:cNvSpPr txBox="1"/>
          <p:nvPr/>
        </p:nvSpPr>
        <p:spPr>
          <a:xfrm>
            <a:off x="0" y="6437438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C16696F-7087-B585-968B-D549D9268D35}"/>
              </a:ext>
            </a:extLst>
          </p:cNvPr>
          <p:cNvSpPr/>
          <p:nvPr/>
        </p:nvSpPr>
        <p:spPr>
          <a:xfrm>
            <a:off x="0" y="476672"/>
            <a:ext cx="121920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Menu Fêtes &amp; Jeûne de la Ste. Vierge</a:t>
            </a:r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 Marie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7" name="Rectangle 6">
            <a:hlinkClick r:id="rId3" action="ppaction://hlinksldjump"/>
            <a:extLst>
              <a:ext uri="{FF2B5EF4-FFF2-40B4-BE49-F238E27FC236}">
                <a16:creationId xmlns:a16="http://schemas.microsoft.com/office/drawing/2014/main" id="{512C678A-F5A6-7459-2088-2A03004F3368}"/>
              </a:ext>
            </a:extLst>
          </p:cNvPr>
          <p:cNvSpPr/>
          <p:nvPr/>
        </p:nvSpPr>
        <p:spPr>
          <a:xfrm>
            <a:off x="4475998" y="1388099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Psaume 150</a:t>
            </a:r>
          </a:p>
        </p:txBody>
      </p:sp>
      <p:sp>
        <p:nvSpPr>
          <p:cNvPr id="10" name="Rectangle 9">
            <a:hlinkClick r:id="rId4" action="ppaction://hlinksldjump"/>
            <a:extLst>
              <a:ext uri="{FF2B5EF4-FFF2-40B4-BE49-F238E27FC236}">
                <a16:creationId xmlns:a16="http://schemas.microsoft.com/office/drawing/2014/main" id="{9F934DFA-22B5-2B3B-BA13-BDF908ACAA15}"/>
              </a:ext>
            </a:extLst>
          </p:cNvPr>
          <p:cNvSpPr/>
          <p:nvPr/>
        </p:nvSpPr>
        <p:spPr>
          <a:xfrm>
            <a:off x="4433970" y="5436702"/>
            <a:ext cx="3323219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6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fr-FR" sz="26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26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myn @ =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a=l.</a:t>
            </a:r>
          </a:p>
        </p:txBody>
      </p:sp>
      <p:sp>
        <p:nvSpPr>
          <p:cNvPr id="13" name="Rectangle 12">
            <a:hlinkClick r:id="rId5" action="ppaction://hlinksldjump"/>
            <a:extLst>
              <a:ext uri="{FF2B5EF4-FFF2-40B4-BE49-F238E27FC236}">
                <a16:creationId xmlns:a16="http://schemas.microsoft.com/office/drawing/2014/main" id="{BA7D0B55-3A4C-1C94-FA50-4A991A9288A8}"/>
              </a:ext>
            </a:extLst>
          </p:cNvPr>
          <p:cNvSpPr/>
          <p:nvPr/>
        </p:nvSpPr>
        <p:spPr>
          <a:xfrm>
            <a:off x="4475580" y="2199752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A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nok nim</a:t>
            </a:r>
            <a:endParaRPr kumimoji="0" lang="fr-FR" sz="26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4" name="Rectangle 13">
            <a:hlinkClick r:id="rId6" action="ppaction://hlinksldjump"/>
            <a:extLst>
              <a:ext uri="{FF2B5EF4-FFF2-40B4-BE49-F238E27FC236}">
                <a16:creationId xmlns:a16="http://schemas.microsoft.com/office/drawing/2014/main" id="{8E238403-993D-49FE-AB05-75FE915CDD1C}"/>
              </a:ext>
            </a:extLst>
          </p:cNvPr>
          <p:cNvSpPr/>
          <p:nvPr/>
        </p:nvSpPr>
        <p:spPr>
          <a:xfrm>
            <a:off x="623392" y="5436702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Glorification - </a:t>
            </a:r>
            <a:r>
              <a:rPr kumimoji="0" lang="ar-EG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تمجيد</a:t>
            </a:r>
            <a:endParaRPr kumimoji="0" lang="it-IT" sz="24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7" name="Rectangle 16">
            <a:hlinkClick r:id="rId7" action="ppaction://hlinksldjump"/>
            <a:extLst>
              <a:ext uri="{FF2B5EF4-FFF2-40B4-BE49-F238E27FC236}">
                <a16:creationId xmlns:a16="http://schemas.microsoft.com/office/drawing/2014/main" id="{E0D0D379-7C1B-A9CE-1E6B-77199010E2DC}"/>
              </a:ext>
            </a:extLst>
          </p:cNvPr>
          <p:cNvSpPr/>
          <p:nvPr/>
        </p:nvSpPr>
        <p:spPr>
          <a:xfrm>
            <a:off x="3326623" y="3818227"/>
            <a:ext cx="5538753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مديح التوزيع لجميع أعياد القديسة العذراء مريم</a:t>
            </a:r>
          </a:p>
        </p:txBody>
      </p:sp>
      <p:sp>
        <p:nvSpPr>
          <p:cNvPr id="3" name="Rectangle 2">
            <a:hlinkClick r:id="rId8" action="ppaction://hlinksldjump"/>
            <a:extLst>
              <a:ext uri="{FF2B5EF4-FFF2-40B4-BE49-F238E27FC236}">
                <a16:creationId xmlns:a16="http://schemas.microsoft.com/office/drawing/2014/main" id="{5F03D5AC-6E3A-F446-3E01-B2B25D5F607E}"/>
              </a:ext>
            </a:extLst>
          </p:cNvPr>
          <p:cNvSpPr/>
          <p:nvPr/>
        </p:nvSpPr>
        <p:spPr>
          <a:xfrm>
            <a:off x="4475580" y="3011405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A</a:t>
            </a:r>
            <a:r>
              <a:rPr kumimoji="0" lang="pt-B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tai par;enoc</a:t>
            </a:r>
            <a:endParaRPr kumimoji="0" lang="fr-FR" sz="26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20" name="Rectangle 19">
            <a:hlinkClick r:id="rId9" action="ppaction://hlinksldjump"/>
            <a:extLst>
              <a:ext uri="{FF2B5EF4-FFF2-40B4-BE49-F238E27FC236}">
                <a16:creationId xmlns:a16="http://schemas.microsoft.com/office/drawing/2014/main" id="{6045C94D-B087-79E0-0D74-987036D4F5D0}"/>
              </a:ext>
            </a:extLst>
          </p:cNvPr>
          <p:cNvSpPr/>
          <p:nvPr/>
        </p:nvSpPr>
        <p:spPr>
          <a:xfrm>
            <a:off x="3326623" y="4625049"/>
            <a:ext cx="5538753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Cantique Ô Mère de Lumière - </a:t>
            </a:r>
            <a:r>
              <a:rPr kumimoji="0" lang="ar-EG" sz="2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مديح يا أُمَ النور</a:t>
            </a:r>
          </a:p>
        </p:txBody>
      </p:sp>
      <p:sp>
        <p:nvSpPr>
          <p:cNvPr id="22" name="Rectangle 21">
            <a:hlinkClick r:id="rId10" action="ppaction://hlinksldjump"/>
            <a:extLst>
              <a:ext uri="{FF2B5EF4-FFF2-40B4-BE49-F238E27FC236}">
                <a16:creationId xmlns:a16="http://schemas.microsoft.com/office/drawing/2014/main" id="{63E38230-3575-7479-4473-D81E01A683E2}"/>
              </a:ext>
            </a:extLst>
          </p:cNvPr>
          <p:cNvSpPr/>
          <p:nvPr/>
        </p:nvSpPr>
        <p:spPr>
          <a:xfrm>
            <a:off x="8327768" y="2199752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E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n ty gennyci</a:t>
            </a: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dirty="0">
                <a:solidFill>
                  <a:prstClr val="white"/>
                </a:solidFill>
                <a:latin typeface="Book Antiqua" panose="02040602050305030304" pitchFamily="18" charset="0"/>
              </a:rPr>
              <a:t>Commémoration du Décès</a:t>
            </a:r>
            <a:endParaRPr kumimoji="0" lang="fr-FR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24" name="Rectangle 23">
            <a:hlinkClick r:id="rId11" action="ppaction://hlinksldjump"/>
            <a:extLst>
              <a:ext uri="{FF2B5EF4-FFF2-40B4-BE49-F238E27FC236}">
                <a16:creationId xmlns:a16="http://schemas.microsoft.com/office/drawing/2014/main" id="{ACA4EE61-20A3-4257-692A-ABF229B49C72}"/>
              </a:ext>
            </a:extLst>
          </p:cNvPr>
          <p:cNvSpPr/>
          <p:nvPr/>
        </p:nvSpPr>
        <p:spPr>
          <a:xfrm>
            <a:off x="623392" y="3006574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xion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ectin</a:t>
            </a:r>
            <a:endParaRPr kumimoji="0" lang="fr-FR" sz="26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26" name="Rectangle 25">
            <a:hlinkClick r:id="rId12" action="ppaction://hlinksldjump"/>
            <a:extLst>
              <a:ext uri="{FF2B5EF4-FFF2-40B4-BE49-F238E27FC236}">
                <a16:creationId xmlns:a16="http://schemas.microsoft.com/office/drawing/2014/main" id="{8C627DA5-B503-2B11-C4F6-73FC01D63A46}"/>
              </a:ext>
            </a:extLst>
          </p:cNvPr>
          <p:cNvSpPr/>
          <p:nvPr/>
        </p:nvSpPr>
        <p:spPr>
          <a:xfrm>
            <a:off x="8327768" y="3006574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T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ouc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couc</a:t>
            </a:r>
            <a:endParaRPr kumimoji="0" lang="fr-FR" sz="26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28" name="Rectangle 27">
            <a:hlinkClick r:id="rId13" action="ppaction://hlinksldjump"/>
            <a:extLst>
              <a:ext uri="{FF2B5EF4-FFF2-40B4-BE49-F238E27FC236}">
                <a16:creationId xmlns:a16="http://schemas.microsoft.com/office/drawing/2014/main" id="{AD2C539F-C66B-873E-7289-9E25828C8D57}"/>
              </a:ext>
            </a:extLst>
          </p:cNvPr>
          <p:cNvSpPr/>
          <p:nvPr/>
        </p:nvSpPr>
        <p:spPr>
          <a:xfrm>
            <a:off x="623392" y="2197337"/>
            <a:ext cx="324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nixw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to `</a:t>
            </a:r>
            <a:r>
              <a:rPr kumimoji="0" lang="fr-FR" sz="26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ctoma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40814316"/>
      </p:ext>
    </p:extLst>
  </p:cSld>
  <p:clrMapOvr>
    <a:masterClrMapping/>
  </p:clrMapOvr>
</p:sld>
</file>

<file path=ppt/slides/slide1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819690-CB9C-0615-46CE-E27523565A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B2DD5BC-8E98-0623-144E-E64BF6B5A7DF}"/>
              </a:ext>
            </a:extLst>
          </p:cNvPr>
          <p:cNvSpPr/>
          <p:nvPr/>
        </p:nvSpPr>
        <p:spPr>
          <a:xfrm>
            <a:off x="0" y="2721694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Psaume 150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76006F7-56FC-E3AB-5050-703E79AFC2CF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Annuel</a:t>
            </a:r>
            <a:endParaRPr kumimoji="0" lang="fr-FR" sz="8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D402BE4-EC01-22CA-1029-7EE1207B2E7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264DE80F-42A4-6C13-FAF2-F54A7498439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C1CEA4C8-C4AF-0685-3A59-37E7FEDBB863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115456209"/>
      </p:ext>
    </p:extLst>
  </p:cSld>
  <p:clrMapOvr>
    <a:masterClrMapping/>
  </p:clrMapOvr>
</p:sld>
</file>

<file path=ppt/slides/slide1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E389A5-53D1-B100-EEDE-F183553C0B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A64FEBD-9C77-B780-0965-CB3BC254E199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</a:t>
                      </a:r>
                      <a:r>
                        <a:rPr lang="pt-BR" sz="44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==l. `Cmou `e`V}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ny=e=;=u </a:t>
                      </a:r>
                      <a:b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 `ntaf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 سَبِّحُوا الله فِي جَمِيعِ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قِدِّيسِيهِ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 Dieu en Son sanctuaire, </a:t>
                      </a:r>
                    </a:p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01708A0-1248-B3CA-AF89-042FBBB02EA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7D72200-8FDC-55FA-7172-3A7A634A8AB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E053DA8-A319-C20D-3F61-0AB31DBD94F9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687418442"/>
      </p:ext>
    </p:extLst>
  </p:cSld>
  <p:clrMapOvr>
    <a:masterClrMapping/>
  </p:clrMapOvr>
</p:sld>
</file>

<file path=ppt/slides/slide1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BA33B6-463C-2A03-26C7-6E3BD0B392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368BF39-28C6-C4EB-BD5B-E902E0870BA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pitajro `nte tefjom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فِي جَلَدِ قُوَّتِهِ،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au firmament de sa puissance,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00F9E3CA-CFB3-5D6C-44CF-8B188C4C7FA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B39A284-79D3-1E38-FE02-09E99A72670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9ADD34D-DA4E-776B-7D19-DB6F5F7E795C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34047895"/>
      </p:ext>
    </p:extLst>
  </p:cSld>
  <p:clrMapOvr>
    <a:masterClrMapping/>
  </p:clrMapOvr>
</p:sld>
</file>

<file path=ppt/slides/slide1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B1DE4A-9E8A-73F8-FDBE-5F0C3D05A7F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B59278F-7FE6-E811-B45E-3688F6721846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`e`hryi hijen tefmetjwri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عَلَى مَقْدِرَتِهِ،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ses œuvres de vaillance,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2C01C629-72FF-83B4-A1A4-B53E207836F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D0172F9-29AD-7FCC-8F70-C20E37AF462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8F0F874C-9669-C1A5-8D86-4F1BB5F4E19A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374713145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ZoneTexte 2">
            <a:extLst>
              <a:ext uri="{FF2B5EF4-FFF2-40B4-BE49-F238E27FC236}">
                <a16:creationId xmlns:a16="http://schemas.microsoft.com/office/drawing/2014/main" id="{755E5995-AC79-6629-99D1-2D4F68235C28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864085" y="340592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(...). </a:t>
            </a:r>
          </a:p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je `w Pen¡ I=y=c P=,=c @ (...). </a:t>
            </a:r>
          </a:p>
          <a:p>
            <a:pPr algn="just" defTabSz="1219170"/>
            <a:r>
              <a:rPr lang="fi-FI" sz="4267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79510" y="4077072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(…).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Rectangle 1">
            <a:hlinkClick r:id="rId3" action="ppaction://hlinksldjump"/>
            <a:extLst>
              <a:ext uri="{FF2B5EF4-FFF2-40B4-BE49-F238E27FC236}">
                <a16:creationId xmlns:a16="http://schemas.microsoft.com/office/drawing/2014/main" id="{17455E2C-B47B-E66E-B2FD-ABDF66784CD8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15722897"/>
      </p:ext>
    </p:extLst>
  </p:cSld>
  <p:clrMapOvr>
    <a:masterClrMapping/>
  </p:clrMapOvr>
</p:sld>
</file>

<file path=ppt/slides/slide1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1A052A-68D8-8824-5703-91E14B4551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6A176DA-9087-41DF-1535-82797419F27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kata `p`asai `nte tefmetnis]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كَكَثْرَةِ عَظَمَتِهِ،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en toute sa grandeur,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A14FE26C-403F-37B6-323E-155D91CF96F9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89B151B-FFEE-F953-B486-DB630404136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A78EBDD-21DA-8A33-5190-CCF44CF8C68B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351095246"/>
      </p:ext>
    </p:extLst>
  </p:cSld>
  <p:clrMapOvr>
    <a:masterClrMapping/>
  </p:clrMapOvr>
</p:sld>
</file>

<file path=ppt/slides/slide1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0D6CA6-6D86-6E75-7008-476FC305D9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97413D9-F370-0F8F-F739-33FF8305963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ou`cmy `ncalpiggoc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بِصَوْتِ الْبُوقِ،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l’éclat du cor,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B673C70-86A1-FDEA-16D8-EE130EAAA61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9108BC4-F9F5-D642-44A3-DCCAF0D14AB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16F5317-5239-5734-F7AB-A9588744EE43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432787212"/>
      </p:ext>
    </p:extLst>
  </p:cSld>
  <p:clrMapOvr>
    <a:masterClrMapping/>
  </p:clrMapOvr>
</p:sld>
</file>

<file path=ppt/slides/slide1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95BDC9-7977-2BB5-1FF9-5FD0CAD0CC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67373B8-0A54-AC2F-6147-624F10458584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ou'altyrion nem ouku;ara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بِمِزْمَارٍ وَقِيثَارٍ،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harpe et la cithare,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76EE432-AAC4-4D2B-54B9-BB442319580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10564FE-F818-FC7B-E505-9E97FDFDB9B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16BACBA-8A19-EDE8-AB17-A71899F0A9FD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064600245"/>
      </p:ext>
    </p:extLst>
  </p:cSld>
  <p:clrMapOvr>
    <a:masterClrMapping/>
  </p:clrMapOvr>
</p:sld>
</file>

<file path=ppt/slides/slide1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79B44E-9E1D-CE4F-F94F-A544D559AA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29BE4BE-CEB0-78EE-2BCF-D95A05B272C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hankemkem nem han,oroc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بِدُفُوفٍ وَصُفُوفٍ،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la danse et le tambour,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BABC5CD1-DF25-EED2-35C7-20BD72ACB882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182EFCB-F026-5033-CF69-FD6FA061CDC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D85C112-E185-23FE-54F1-976B09EDFF36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04178825"/>
      </p:ext>
    </p:extLst>
  </p:cSld>
  <p:clrMapOvr>
    <a:masterClrMapping/>
  </p:clrMapOvr>
</p:sld>
</file>

<file path=ppt/slides/slide1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F11092-3C90-064B-3379-D023BEB24C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D34C4C2-6CFD-E61E-B3A7-30978C2DF927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hankap nem ouorganon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بِأَوْتَارٍ وَأُرْغُنٍ،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cordes et les flûtes,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67EA5941-F053-86E9-C88D-EF9B2BA8B58F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1998977-9FA5-DADC-4476-BD7F4FEE289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7BBDFEC-A78B-6084-E04C-1BD95739B0EF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196995331"/>
      </p:ext>
    </p:extLst>
  </p:cSld>
  <p:clrMapOvr>
    <a:masterClrMapping/>
  </p:clrMapOvr>
</p:sld>
</file>

<file path=ppt/slides/slide1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644287-220D-36FF-E7D5-06619A8896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F1106E9-727A-55F3-17C0-D14814649929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`Cmou `erof qen hankumbalon `enece tou`cmy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بِصُنُوجٍ حَسَنَةِ الصَّوْتِ،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sonores,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1853D77-7334-4B1F-4317-B24D3AEB8937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3FA20D1-FE98-E035-3D16-979F5D8C65A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7A01EC03-C409-16B8-74C0-0371D57FB96C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8382068"/>
      </p:ext>
    </p:extLst>
  </p:cSld>
  <p:clrMapOvr>
    <a:masterClrMapping/>
  </p:clrMapOvr>
</p:sld>
</file>

<file path=ppt/slides/slide1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4FB3C5-56E5-A854-624D-EEDE45EE3E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7BA190F-3552-0B68-C2BB-4FA065A7A94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`Cmou `erof qen hankumbalon `nte oueslylou`i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سَبِّحُوهُ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بِصُنُوجِ التَّهْلِيلِ،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Louez-Le par les cymbales triomphantes,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230A0BD-2EED-95DD-2F69-A096B5789B9B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9AFF413-6D82-AD34-42FF-A167AE69144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6BE844BF-974C-B254-524A-8D5628E72843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ZoneTexte 6">
            <a:hlinkClick r:id="rId4" action="ppaction://hlinksldjump"/>
            <a:extLst>
              <a:ext uri="{FF2B5EF4-FFF2-40B4-BE49-F238E27FC236}">
                <a16:creationId xmlns:a16="http://schemas.microsoft.com/office/drawing/2014/main" id="{BD0AF736-124F-9ED1-0363-82BF028BF4AC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290187134"/>
      </p:ext>
    </p:extLst>
  </p:cSld>
  <p:clrMapOvr>
    <a:masterClrMapping/>
  </p:clrMapOvr>
</p:sld>
</file>

<file path=ppt/slides/slide1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66D363-6210-F684-4335-D3BC9A6005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833086D-5347-C44D-8DA1-05985C9C55F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t-B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Nifi niben marou`cmou tyrou `e`Vran `m`P¡ Pennou]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كُلُّ نَسَمَةٍ فَلْتُسَبِّحِ اسْمَ الرَّبِّ 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 err="1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tout ce qui respire loue le Nom du Seigneur notre Dieu,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35B74F80-894D-6A6A-B556-C447E46C9521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094556C-AEB9-C3FD-5E8F-FE3FF3E8485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Rectangle 6">
            <a:hlinkClick r:id="rId3" action="ppaction://hlinksldjump"/>
            <a:extLst>
              <a:ext uri="{FF2B5EF4-FFF2-40B4-BE49-F238E27FC236}">
                <a16:creationId xmlns:a16="http://schemas.microsoft.com/office/drawing/2014/main" id="{EE68D79C-B573-E253-00CC-E3CC96FA751F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Retour Vers « Louez Dieu –</a:t>
            </a:r>
            <a:r>
              <a:rPr kumimoji="0" lang="ar-EG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سَبِّحُوا الله </a:t>
            </a:r>
            <a:r>
              <a:rPr kumimoji="0" lang="fr-FR" sz="26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 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»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ZoneTexte 8">
            <a:hlinkClick r:id="rId4" action="ppaction://hlinksldjump"/>
            <a:extLst>
              <a:ext uri="{FF2B5EF4-FFF2-40B4-BE49-F238E27FC236}">
                <a16:creationId xmlns:a16="http://schemas.microsoft.com/office/drawing/2014/main" id="{F1B37396-CDCB-F45A-31BE-FF048D1FA439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532232885"/>
      </p:ext>
    </p:extLst>
  </p:cSld>
  <p:clrMapOvr>
    <a:masterClrMapping/>
  </p:clrMapOvr>
</p:sld>
</file>

<file path=ppt/slides/slide1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CE3B55-0565-F99A-0141-68179CEE197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BBCEC3A-738D-61AC-0724-D64F0C56DA11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Patri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`Ui`w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pl-PL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`agi`w `Pneumati @ =a=l.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endParaRPr lang="pl-PL" sz="44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لِلآبِ وَالِابْنِ وَالرُّوحِ الْقُدُسِ،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 et au Fils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Saint-Esprit,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2BC845E-2454-31C3-779B-15CE55F6E26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D366848-E01B-0D87-ACBD-0D2BA1F49E3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74685CE-7E21-97AB-E43B-5573E4E69E06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771072040"/>
      </p:ext>
    </p:extLst>
  </p:cSld>
  <p:clrMapOvr>
    <a:masterClrMapping/>
  </p:clrMapOvr>
</p:sld>
</file>

<file path=ppt/slides/slide1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6083A7-221F-4991-EE8E-91EC703AE3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8562CED-E8BE-E30F-C84A-72A88924B25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Ke nun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ictouc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e`wnac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amyn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الآنَ وَكُلُّ أَوَانٍ وَإِلَى دَهْرِ الدُّهُورِ، آمِينَ،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dans les siècles des siècles, amen, 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1B4D33F-0ED5-D473-2C1C-3651452F0153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24F6792-4456-5012-48E5-4E8F9E77E09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73259F31-1F6D-4A3C-42DC-6C294DD64638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994570740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4D61D0ED-7FD8-8112-4FDA-60CE9FD5D95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B4EBCF7-EC6C-CE62-EE44-D181FD740E3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AC2A8B1-B18D-9970-2CA3-E0E570F6FF6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7450678"/>
              </p:ext>
            </p:extLst>
          </p:nvPr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9030778"/>
      </p:ext>
    </p:extLst>
  </p:cSld>
  <p:clrMapOvr>
    <a:masterClrMapping/>
  </p:clrMapOvr>
</p:sld>
</file>

<file path=ppt/slides/slide1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8098F5-41F4-92A5-D29C-13606F12B1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5201AEE-4AE0-5353-62EF-D65D62E17D5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Doxa ci `o :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ymwn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AE" sz="54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5DDC41CE-467B-12D3-3590-F83B55955C15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7F7103A-7559-02AB-50FB-2C55B1C5B69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FC412B6-63D7-5E7F-2838-B9125B8FC611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882752252"/>
      </p:ext>
    </p:extLst>
  </p:cSld>
  <p:clrMapOvr>
    <a:masterClrMapping/>
  </p:clrMapOvr>
</p:sld>
</file>

<file path=ppt/slides/slide1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DD29BF1-384B-52EE-22F0-B9F48AE636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122F5E8-2211-6758-A7DA-5C8FC14B0CB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¿ `A=l @ =a=l. </a:t>
                      </a:r>
                      <a:b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Pi`wou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Pennou] pe @ =a=l.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  <a:b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الْمَجْدُ لِإِلَهِنَا،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alléluia.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soit à notre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47EC4068-F1C9-DCD3-DB7A-8DBA9BAF966C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E4F8FF1-3F85-771F-12A7-D057985B202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692A574-D757-D956-9DF3-7744B6071E20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247659943"/>
      </p:ext>
    </p:extLst>
  </p:cSld>
  <p:clrMapOvr>
    <a:masterClrMapping/>
  </p:clrMapOvr>
</p:sld>
</file>

<file path=ppt/slides/slide1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5778C3-F81B-6900-E628-D55EBA8EE2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D10B55F-7FEE-0428-7187-B9F772351EE2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219327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7849">
                <a:tc>
                  <a:txBody>
                    <a:bodyPr/>
                    <a:lstStyle/>
                    <a:p>
                      <a:pPr algn="just" rtl="0"/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m`V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 @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eron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en-US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يَسُوعُ الْمَسِيحُ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ابْنُ الله، </a:t>
                      </a:r>
                      <a:br>
                        <a:rPr lang="fr-FR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</a:b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اِسْمَعْنَا وَارْحَمْنَا.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555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2594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  <a:b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écoute-nous et aie pitié de nous.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C020E061-96C6-6609-FC33-685858118216}"/>
              </a:ext>
            </a:extLst>
          </p:cNvPr>
          <p:cNvSpPr txBox="1"/>
          <p:nvPr/>
        </p:nvSpPr>
        <p:spPr>
          <a:xfrm>
            <a:off x="1199456" y="6436600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Psaume 150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E5EE0D6-DC8C-5523-C467-E846326F2E0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9CAAD35-9008-3F32-A8C1-F444DCEA45AA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08227627"/>
      </p:ext>
    </p:extLst>
  </p:cSld>
  <p:clrMapOvr>
    <a:masterClrMapping/>
  </p:clrMapOvr>
</p:sld>
</file>

<file path=ppt/slides/slide1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66D74D-5D73-8692-7835-FC81F8375D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2">
            <a:extLst>
              <a:ext uri="{FF2B5EF4-FFF2-40B4-BE49-F238E27FC236}">
                <a16:creationId xmlns:a16="http://schemas.microsoft.com/office/drawing/2014/main" id="{03B183FF-E5BB-CD57-403A-395A1B89EDB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54370B3D-B945-B2BE-A8F8-E77A6406E16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8AC6A36A-6E3D-1817-2D2F-4F3A794F4103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459DB29F-CB7D-66BE-EA20-EF41770C0296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Pour la Sainte Vierge Marie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للقديسة العذراء مريم</a:t>
            </a:r>
            <a:endParaRPr kumimoji="0" lang="it-IT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D0A3F15-9A8C-A154-3F5E-3B73A3CAC85E}"/>
              </a:ext>
            </a:extLst>
          </p:cNvPr>
          <p:cNvSpPr/>
          <p:nvPr/>
        </p:nvSpPr>
        <p:spPr>
          <a:xfrm>
            <a:off x="0" y="3891989"/>
            <a:ext cx="12191999" cy="91300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مديح التوزيع لجميع أعياد القديسة العذراء مريم</a:t>
            </a:r>
            <a:endParaRPr kumimoji="0" lang="ar-EG" sz="5333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" name="ZoneTexte 13">
            <a:hlinkClick r:id="rId4" action="ppaction://hlinksldjump"/>
            <a:extLst>
              <a:ext uri="{FF2B5EF4-FFF2-40B4-BE49-F238E27FC236}">
                <a16:creationId xmlns:a16="http://schemas.microsoft.com/office/drawing/2014/main" id="{45DD453C-FFC8-548B-78E0-34B62B5C108B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632937474"/>
      </p:ext>
    </p:extLst>
  </p:cSld>
  <p:clrMapOvr>
    <a:masterClrMapping/>
  </p:clrMapOvr>
  <p:transition/>
</p:sld>
</file>

<file path=ppt/slides/slide1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4BCBBC-287F-13BF-8173-B8123A67921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Group 669">
            <a:extLst>
              <a:ext uri="{FF2B5EF4-FFF2-40B4-BE49-F238E27FC236}">
                <a16:creationId xmlns:a16="http://schemas.microsoft.com/office/drawing/2014/main" id="{F9A58929-07F8-6DA5-837D-9FEF66EEF51A}"/>
              </a:ext>
            </a:extLst>
          </p:cNvPr>
          <p:cNvGraphicFramePr>
            <a:graphicFrameLocks/>
          </p:cNvGraphicFramePr>
          <p:nvPr/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أول ما أبدي أسبح الإله،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إله تعالى لا رب سواه،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وأمدح مريم البكر الفتاة،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السلام لكِ يا بدءَ السرور،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من اشتملتِ ببهي النور،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وحملتِ الحي غير المنظور،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بتول نقية شريفة النسب،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سبط نقي طاهر مُنتَخَب،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شفاعتك قوية تزيل الغضب،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تهللتِ بفرح جزيل،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وحملتِ في أحشاكِ سراً جليل،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مرهم شافي لكل عليل،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CAB060AC-2BED-796B-00A1-1E1BA87AF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التوزيع لجميع أعياد القديسة العذراء مريم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257DF5AA-E17A-D4AA-C025-172E97B6644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6F96E50F-BFDD-C772-DEC7-B5F6DC40970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05128432-6F8F-6DE1-153C-2BD74AD0185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06627850"/>
      </p:ext>
    </p:extLst>
  </p:cSld>
  <p:clrMapOvr>
    <a:masterClrMapping/>
  </p:clrMapOvr>
  <p:transition/>
</p:sld>
</file>

<file path=ppt/slides/slide1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43626B-D887-239B-FC0A-7A4ADE10B0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3A7BA4EE-A65C-A73E-C395-DCD76743C52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7459611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جميع الألسن بالتفريج،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يطوبونكِ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يا أم المسيح،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وأنا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الخاطي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أصرخ وأصيح،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جئتكِ حُباً وأنتِ تعلمي بي،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أكثر من ناسي وأهلي وأحبابي،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وإن ضربوا القرعة أنتِ منابي،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خاطري طول عمري وحياتي،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أكون مادحك كل أوقاتي،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لتكوني عوني عند مماتي،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درة ثمينة واسمك غالي،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خدراً طاهراً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يتلالي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أنتِ ربحي ورأس مالي،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E6E98ADD-112D-444B-355E-E083CC69C3B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FD6A8C9-128B-B28F-1775-428D2E24CEE2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F55FFCA-CCE2-0982-2286-83B1CE5C7F32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3375077"/>
      </p:ext>
    </p:extLst>
  </p:cSld>
  <p:clrMapOvr>
    <a:masterClrMapping/>
  </p:clrMapOvr>
  <p:transition/>
</p:sld>
</file>

<file path=ppt/slides/slide1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3B93DF-4D7C-38CC-59FA-2A4D213CF4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6A72B761-BB19-6242-B5A1-F1D30BCC001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94274882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روايحك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زكية تفوق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الأطياب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وعصيرك أحلى من كل شراب،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يروي ويزيل جميع الأتعاب،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زدتِ وصفاً وشرفاً جليل،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كل نساء آل إسرائيل،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ويل مَن جحدك يصير ذليل،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سماء ثانية جسدانية،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سُميتِ يا بكر نقية،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لأنكِ حملتِ رب البرية،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شرح فيكِ داود البار،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ومدح فيكِ بصوت المزمار،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الرب اشتهي حسنكِ واختار،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57AED617-3320-9125-2DFE-AF3CBE4D37A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69E23CF-DC94-D810-ED2A-04304E75EA9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76413F4-4AA9-6E2A-414D-BDC567A3E9C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2888474"/>
      </p:ext>
    </p:extLst>
  </p:cSld>
  <p:clrMapOvr>
    <a:masterClrMapping/>
  </p:clrMapOvr>
  <p:transition/>
</p:sld>
</file>

<file path=ppt/slides/slide1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FB886B-98B8-9C2D-0CED-F47DE85857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BA05B8AA-1AED-9003-3DD9-F843EAC283E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481507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سبباً صرتِ لخلاص آدم،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بعد أن كان مأسور نادم،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صار وارث ملكوت دائم،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ضافكِ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إله عظيم معبود،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له التمجيد مع السجود،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وأوفانا الوعد الموعود،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طوباكِ في كل الأجيال،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والدة الملك المتعال،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قد تشرف قدركِ بالكمال،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ظفرتِ بنعمة من عند الله،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كقول غبريال في بشراه،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وجدتِ دالة دون أصفياه،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716D1E8A-8B14-AFF6-22CD-2D6DDC2971D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80BDA0E-EC7E-80FC-E8ED-F869A9D49EFE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127B4A5F-9280-D797-DF52-3D972E20ED83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6755928"/>
      </p:ext>
    </p:extLst>
  </p:cSld>
  <p:clrMapOvr>
    <a:masterClrMapping/>
  </p:clrMapOvr>
  <p:transition/>
</p:sld>
</file>

<file path=ppt/slides/slide1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291CB8-8CC8-19CC-FE77-80D24EF027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EB1F88A8-D866-1222-2AF6-20F19C4306C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78227086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عليكِ شهدت جميعُ الآباء،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كل منهم قَدَّم بإجابة،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وقد دعوكِ قبة وسحابة،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غابت فيكِ كل الأفهام،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ولم يقدروا أن يصفوكِ بكلام،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حملتِ الإله كشبه غلام،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فقتِ مراتب كل الأبرار،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وتفضلتِ فوق المقدار،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طوباكِ يا طُهر الأطهار،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قد صرتِ القصر البهي،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وحملتِ الإله غير المحوي،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ومنكِ ظهر السر الخفي،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C78D7289-2C83-DE98-F133-DA27380C550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55D3149-681C-201E-830B-97410875F028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C99C584C-A55B-2C9C-2FCD-32F7D00282E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82107326"/>
      </p:ext>
    </p:extLst>
  </p:cSld>
  <p:clrMapOvr>
    <a:masterClrMapping/>
  </p:clrMapOvr>
  <p:transition/>
</p:sld>
</file>

<file path=ppt/slides/slide1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7C0F1F-E94C-CBD3-C35E-9E76335C03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66488BA6-F6C4-3686-6F72-07254EFF3CA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05222286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كَمُلت أقوال الأنبياء،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وكل شهادات نبوية،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حَبَلكِ يا بكر نقية،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٢٢. لكِ يليق كل التعظيم،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يا ابنة يواقيم،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تَشَبهتِ بخيمة إبراهيم،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٢٣. ماذا أدعوكِ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منبر طاهر وعرش معظم،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وإن قلت الكرسي أنتِ أعظم،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٢٤. نُعَظِّمُكِ مدى الأعمار،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ونُطَوِّبُكِ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بفرح ووقار،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لأننا بابنكِ صرنا أحرار،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9EFCA2B8-9BA7-3014-CCA6-20BEEFB5377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EDD54D4-5D89-DE88-3D97-5CE0D4A4F276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AC84498D-E883-EFD7-FA3C-FEA2D43C2EE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92492323"/>
      </p:ext>
    </p:extLst>
  </p:cSld>
  <p:clrMapOvr>
    <a:masterClrMapping/>
  </p:clrMapOvr>
  <p:transition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B0823A-2A28-4664-6161-23F2A3F6F9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9D92C4D-B539-F5AA-9689-49E390F71E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CB22616F-2161-1DD9-D735-0550FC3CC38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27845502-3A9A-8501-4B53-0B0753D3C66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9362862"/>
      </p:ext>
    </p:extLst>
  </p:cSld>
  <p:clrMapOvr>
    <a:masterClrMapping/>
  </p:clrMapOvr>
</p:sld>
</file>

<file path=ppt/slides/slide1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261E5E-313E-67EA-DC02-A92E03FA23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D93BAAE1-C63B-3A93-5D3E-CFC827B64B6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6965269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٢٥.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هدوءاً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بطول الدوام،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أعطي شعب البيعة بتمام،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ليكونوا محفوظين بسلام،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٢٦. ويقرأ سلامه إليكِ يا بكر بتول،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بشارة ناظم هذا القول،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جيريه لكي يكون مقبول،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٢٧. لاحظيني بشفاعتك يا عذراء،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يوم القيامة أمام الله،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حتى أكون فائزاً بالنصرة،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٢٨. يا مَن قد دعوكِ ذوو الألباب،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سماء ثانية لرب الأرباب،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جيريني من نار وعذاب،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FA4D5DEB-35D9-BA74-6AA2-22606088905C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F71D34B1-509C-E6A7-A04B-C901E3FFC89E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0EBC83CB-68CE-A65D-FE69-AB8059C1A96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44461779"/>
      </p:ext>
    </p:extLst>
  </p:cSld>
  <p:clrMapOvr>
    <a:masterClrMapping/>
  </p:clrMapOvr>
  <p:transition/>
</p:sld>
</file>

<file path=ppt/slides/slide1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D502E4-1E21-9FCB-FC1E-3A9350C565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E3ED4366-3D26-D4EE-67E3-21DF3087FD6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03131841"/>
              </p:ext>
            </p:extLst>
          </p:nvPr>
        </p:nvGraphicFramePr>
        <p:xfrm>
          <a:off x="426000" y="1899000"/>
          <a:ext cx="11340000" cy="3060000"/>
        </p:xfrm>
        <a:graphic>
          <a:graphicData uri="http://schemas.openxmlformats.org/drawingml/2006/table">
            <a:tbl>
              <a:tblPr rtl="1"/>
              <a:tblGrid>
                <a:gridCol w="113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٢٩. والسلام لكِ يا أم الرحمة،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والدة الابن الكلمة،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طوباكِ يا مملوءة نعمة،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اشفعي فينا يا مريم.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anchor="ctr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92908CCA-909E-46C3-6E12-9164B24EDD37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BFB866F-D034-02E5-EB5F-84C1AE028DDC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399EFBC-F8CC-5EB5-3723-1ED6DEAE3B5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القديسة العذراء مريم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43459894"/>
      </p:ext>
    </p:extLst>
  </p:cSld>
  <p:clrMapOvr>
    <a:masterClrMapping/>
  </p:clrMapOvr>
  <p:transition/>
</p:sld>
</file>

<file path=ppt/slides/slide1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E90C03-551B-C72E-E765-A0E6CC2C51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ZoneTexte 6">
            <a:extLst>
              <a:ext uri="{FF2B5EF4-FFF2-40B4-BE49-F238E27FC236}">
                <a16:creationId xmlns:a16="http://schemas.microsoft.com/office/drawing/2014/main" id="{7C704533-8358-705D-D2F8-123324251EA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E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n ty gennyci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 (Décès 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2" action="ppaction://hlinksldjump"/>
            <a:extLst>
              <a:ext uri="{FF2B5EF4-FFF2-40B4-BE49-F238E27FC236}">
                <a16:creationId xmlns:a16="http://schemas.microsoft.com/office/drawing/2014/main" id="{10CB3499-BD06-6833-ED59-0D7F4C9D7A0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46FDF83-31D8-AD4D-7885-44D770B6243D}"/>
              </a:ext>
            </a:extLst>
          </p:cNvPr>
          <p:cNvSpPr/>
          <p:nvPr/>
        </p:nvSpPr>
        <p:spPr>
          <a:xfrm>
            <a:off x="0" y="3926604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Pour la Sainte Vierge Marie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Commémoration du Décès </a:t>
            </a:r>
            <a:endParaRPr kumimoji="0" lang="fr-FR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F38C1A0-4E5E-C16E-F4C2-AC5796E1A1D1}"/>
              </a:ext>
            </a:extLst>
          </p:cNvPr>
          <p:cNvSpPr/>
          <p:nvPr/>
        </p:nvSpPr>
        <p:spPr>
          <a:xfrm>
            <a:off x="0" y="2274838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E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 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ty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gennyci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07FB856-8B23-E769-0334-C515143FB3DC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495630200"/>
      </p:ext>
    </p:extLst>
  </p:cSld>
  <p:clrMapOvr>
    <a:masterClrMapping/>
  </p:clrMapOvr>
</p:sld>
</file>

<file path=ppt/slides/slide1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BB989-AC43-A477-D433-5B3DB4FAA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3BEC8B4B-ADFA-55A1-F6C0-DBB9C2EF0CC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133633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E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gennyci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par;enian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evulaxac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en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kimyci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ton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kocmon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ou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katelipec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e`otoke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metectyc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`proc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zwyn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mytyr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upar,ouca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zwyc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tec `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precbiec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tec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lutroumeny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ek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;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anatou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tac '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u,ac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ymwn</a:t>
                      </a:r>
                      <a:r>
                        <a:rPr lang="fr-FR" sz="2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3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فِي مِيلَادِكِ حَفِظْتِ الْبَتُولِيَّةَ وَصُنْتِهَا، وَفِي نِيَاحَتِكِ مَا أَهْمَلْتِ الْعَالَمَ وَتَرَكْتِهِ يَا وَالِدَةَ الإِلَهِ، لِأَنَّكِ انْتَقَلْتِ إِلَى الْحَيَاةِ يَا أُمَّ الْحَيَاةِ الدَّائِمَةِ، فَبِوَسَائِلِكِ أَنْقِذِي مِنَ الْمَوْتِ نُفُوسَنَا.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En ta naissance, tu as préservé et protégé la virginité, et par ta mort, tu n'as ni délaissé ni abandonné le monde, ô Mère de Dieu, car tu es passée à la vie, ô Mère de la vie éternelle ; par ton intermédiaire, sauve nos âmes de la mort.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4" name="ZoneTexte 3">
            <a:extLst>
              <a:ext uri="{FF2B5EF4-FFF2-40B4-BE49-F238E27FC236}">
                <a16:creationId xmlns:a16="http://schemas.microsoft.com/office/drawing/2014/main" id="{A32BC7AE-94B7-65AA-9571-894FAFF80BBB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E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n ty gennyci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 (Décès 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62DDAC35-D8CC-CE19-816C-EEB389C59BE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04C5FAB-9724-7600-4773-3A58E0F00CA6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093179397"/>
      </p:ext>
    </p:extLst>
  </p:cSld>
  <p:clrMapOvr>
    <a:masterClrMapping/>
  </p:clrMapOvr>
</p:sld>
</file>

<file path=ppt/slides/slide1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6CEB8F-6E32-F2B2-9C46-ACE18E8D89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ZoneTexte 6">
            <a:extLst>
              <a:ext uri="{FF2B5EF4-FFF2-40B4-BE49-F238E27FC236}">
                <a16:creationId xmlns:a16="http://schemas.microsoft.com/office/drawing/2014/main" id="{B513B7B0-AC04-3181-A4E8-E6F8DAA3A13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nixw to `ctoma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(Ste.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2" action="ppaction://hlinksldjump"/>
            <a:extLst>
              <a:ext uri="{FF2B5EF4-FFF2-40B4-BE49-F238E27FC236}">
                <a16:creationId xmlns:a16="http://schemas.microsoft.com/office/drawing/2014/main" id="{4AB10B5F-AE4C-2E8D-BDCC-2212FD49206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B544FEF4-DF25-C79F-B3C9-D14F1F6EFF5F}"/>
              </a:ext>
            </a:extLst>
          </p:cNvPr>
          <p:cNvSpPr/>
          <p:nvPr/>
        </p:nvSpPr>
        <p:spPr>
          <a:xfrm>
            <a:off x="0" y="3926604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Pour la Sainte Vierge Marie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D688B01-59D9-6B7A-F00B-390D12155E7E}"/>
              </a:ext>
            </a:extLst>
          </p:cNvPr>
          <p:cNvSpPr/>
          <p:nvPr/>
        </p:nvSpPr>
        <p:spPr>
          <a:xfrm>
            <a:off x="0" y="2274838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nixw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to `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ctoma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177F56E5-A58C-D4F2-4ED9-F242F773A375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063278698"/>
      </p:ext>
    </p:extLst>
  </p:cSld>
  <p:clrMapOvr>
    <a:masterClrMapping/>
  </p:clrMapOvr>
</p:sld>
</file>

<file path=ppt/slides/slide1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B40BB9-3CDD-769B-B3D3-42FB816D339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CE211DEE-7E26-4524-D573-645DF9978F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5558196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nixw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to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ctoma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mou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ylyrw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ycete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pneumatoc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logon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ereuxome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bacilidi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mytri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ov;ycome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vedrwc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panygurizwn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acw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gy;omenoc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tautyc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ta ;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aumata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أَفْتَحُ فَمِي فَيَمْتَلِئُ رُوحاً، وَأُبْدِي قَوْلاً فَائِقاً نَحْوَ الْأُمِّ الْمَلِكَةِ، وَأَظْهَرُ مُعِيداً لِلْمَوْسِمِ بِابْتِهَاجٍ، وَأَتَرَنَّمُ بِعَجَائِبِهَا مَسْرُوراً.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J'ouvrirai la bouche, et elle sera emplie d'esprit ; je prononcerai une parole des plus excellentes à la Reine Mère ; je semblerai raviver la saison avec joie, et je chanterai ses merveilles avec allégresse.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4" name="ZoneTexte 3">
            <a:extLst>
              <a:ext uri="{FF2B5EF4-FFF2-40B4-BE49-F238E27FC236}">
                <a16:creationId xmlns:a16="http://schemas.microsoft.com/office/drawing/2014/main" id="{7A82C3C0-4093-AF4A-425C-27C91E138A6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nixw to `ctoma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(Ste.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5098239A-51C5-8212-B9AF-F362333D8B2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FFBACFD-8067-9002-0CF5-0DD8FD0ACC36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538318421"/>
      </p:ext>
    </p:extLst>
  </p:cSld>
  <p:clrMapOvr>
    <a:masterClrMapping/>
  </p:clrMapOvr>
</p:sld>
</file>

<file path=ppt/slides/slide1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B1E882-E7A4-246C-51A0-71318EDD59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ZoneTexte 6">
            <a:extLst>
              <a:ext uri="{FF2B5EF4-FFF2-40B4-BE49-F238E27FC236}">
                <a16:creationId xmlns:a16="http://schemas.microsoft.com/office/drawing/2014/main" id="{D7649ACE-3312-581F-EB02-4222E3AC51F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xion ectin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(Ste.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2" action="ppaction://hlinksldjump"/>
            <a:extLst>
              <a:ext uri="{FF2B5EF4-FFF2-40B4-BE49-F238E27FC236}">
                <a16:creationId xmlns:a16="http://schemas.microsoft.com/office/drawing/2014/main" id="{4B9A842D-08A1-C3A1-2B19-3EAB4BB2EC5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5FE5EBA-B38D-49EE-9356-DAA8F3006A4F}"/>
              </a:ext>
            </a:extLst>
          </p:cNvPr>
          <p:cNvSpPr/>
          <p:nvPr/>
        </p:nvSpPr>
        <p:spPr>
          <a:xfrm>
            <a:off x="0" y="3926604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Pour la Sainte Vierge Marie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690FE42-E4A5-96B6-036A-8E5E43E82174}"/>
              </a:ext>
            </a:extLst>
          </p:cNvPr>
          <p:cNvSpPr/>
          <p:nvPr/>
        </p:nvSpPr>
        <p:spPr>
          <a:xfrm>
            <a:off x="0" y="2274838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xion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ectin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7DD041A7-0D82-66F1-C9B3-373F52ABA751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393621306"/>
      </p:ext>
    </p:extLst>
  </p:cSld>
  <p:clrMapOvr>
    <a:masterClrMapping/>
  </p:clrMapOvr>
</p:sld>
</file>

<file path=ppt/slides/slide1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B1AC7D-03C7-1663-3A87-7D1D6594A7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B11CAC20-C805-4296-D7C3-C66A7873D2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969799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xion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ectin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wc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aly;wc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makarizin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ce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a`imakaricton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panamwmyton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Mytera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eou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ymwn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timiwteran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&lt;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eroubim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endoxoteran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acugkritwc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Ceravim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adiav;orwc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logon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tekoucan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ontwc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ce </a:t>
                      </a:r>
                      <a:r>
                        <a:rPr lang="fr-FR" sz="255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megalinomen</a:t>
                      </a:r>
                      <a:r>
                        <a:rPr lang="fr-FR" sz="255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3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بِوَاجِبِ </a:t>
                      </a:r>
                      <a:r>
                        <a:rPr lang="ar-EG" sz="3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الِاسْتِئْهَالِ</a:t>
                      </a:r>
                      <a:r>
                        <a:rPr lang="ar-EG" sz="3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حَقّاً نُغَبِّطُ وَالِدَةَ الإِلَهِ، الدَّائِمَةَ الطُّوبَى، الْبَرِيئَةَ مِنَ الْعُيُوبِ، أُمَّ إِلَهِنَا، الَّتِي هِيَ أَكْرَمُ مِنَ </a:t>
                      </a:r>
                      <a:r>
                        <a:rPr lang="ar-EG" sz="3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الشِّيرُوبِيمِ</a:t>
                      </a:r>
                      <a:r>
                        <a:rPr lang="ar-EG" sz="3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وَأَرْفَعُ مَجْداً بِغَيْرِ قِيَاسٍ مِنَ </a:t>
                      </a:r>
                      <a:r>
                        <a:rPr lang="ar-EG" sz="3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السِّيرَافِيمِ</a:t>
                      </a:r>
                      <a:r>
                        <a:rPr lang="ar-EG" sz="3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الَّتِي بِغَيْرِ فَسَادٍ وَلَدَتْ كَلِمَةَ اللهِ، حَقّاً إِنَّكِ وَالِدَةُ الإِلَهِ، لَكِ نُعَظِّمُ.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En vérité, comme il se doit, nous bénissons la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Théotokos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bénie à jamais et sans tache, la Mère de notre Dieu, plus honorable que les Chérubins, et incomparablement plus glorieuse que les Séraphins, qui, sans corruption, a enfanté le Verbe de Dieu. En vérité, tu es la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Théotokos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à toi nous exaltons.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4" name="ZoneTexte 3">
            <a:extLst>
              <a:ext uri="{FF2B5EF4-FFF2-40B4-BE49-F238E27FC236}">
                <a16:creationId xmlns:a16="http://schemas.microsoft.com/office/drawing/2014/main" id="{E405CDBD-F699-F2B9-DE26-9564D676B309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xion ectin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(Ste.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2449C5AF-CC88-3FB2-244D-AC7B45A346D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E512C041-9916-86D3-6CE3-2E7B703D746A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095785490"/>
      </p:ext>
    </p:extLst>
  </p:cSld>
  <p:clrMapOvr>
    <a:masterClrMapping/>
  </p:clrMapOvr>
</p:sld>
</file>

<file path=ppt/slides/slide1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834DCA-62C9-3A76-47A2-2D7784D48F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ZoneTexte 6">
            <a:extLst>
              <a:ext uri="{FF2B5EF4-FFF2-40B4-BE49-F238E27FC236}">
                <a16:creationId xmlns:a16="http://schemas.microsoft.com/office/drawing/2014/main" id="{682B992C-5840-C031-EA21-E49DF17C02C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T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ouc couc umnologouc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(Ste.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2" action="ppaction://hlinksldjump"/>
            <a:extLst>
              <a:ext uri="{FF2B5EF4-FFF2-40B4-BE49-F238E27FC236}">
                <a16:creationId xmlns:a16="http://schemas.microsoft.com/office/drawing/2014/main" id="{3B3F4F01-3513-2C59-2572-0EF8456D0B5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BF00ADD-7C97-F98B-BC9B-267C02A41361}"/>
              </a:ext>
            </a:extLst>
          </p:cNvPr>
          <p:cNvSpPr/>
          <p:nvPr/>
        </p:nvSpPr>
        <p:spPr>
          <a:xfrm>
            <a:off x="0" y="3926604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Pour la Sainte Vierge Marie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2FA757E-3671-94CD-C06F-B600F3FE3BCB}"/>
              </a:ext>
            </a:extLst>
          </p:cNvPr>
          <p:cNvSpPr/>
          <p:nvPr/>
        </p:nvSpPr>
        <p:spPr>
          <a:xfrm>
            <a:off x="0" y="2274838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T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ouc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couc</a:t>
            </a: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7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umnologouc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E61C057B-20A5-214F-1D4D-8FA66F7D3958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130229854"/>
      </p:ext>
    </p:extLst>
  </p:cSld>
  <p:clrMapOvr>
    <a:masterClrMapping/>
  </p:clrMapOvr>
</p:sld>
</file>

<file path=ppt/slides/slide1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09F166-BCB8-FA9F-8A52-35D8624733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1914A9DF-1C78-F63F-2594-C2B466BFA2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3720314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T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couc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umnologouc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zwca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av;onoc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pygy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;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i`acon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ougkrotyc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antac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pneumatikon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ctere`wcon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en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;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i`a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doxy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cou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ctevanwn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doxyc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axi`wcon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35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وَالِدَةَ الإِلَهِ أَيَّتُهَا الْيَنْبُوعُ الْحَيُّ الْفَائِضُ بِغَيْرِ بُخْلٍ، ثَبِّتِينَا نَحْنُ الْمُتَحَدِّثِينَ بِتَسَابِيحِكِ الْمُلْتَئِمِينَ مَحْفَلاً رُوحِيّاً، وَفِي مَجْدِكِ الإِلَهِيِّ أَهِّلِينَا لِأَكَالِيلِ الْمَجْدِ وَالشَّرَفِ.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Mère de Dieu, ô source vive débordante sans avarice, fortifiez-nous qui proclamons vos louanges, réunis en assemblée spirituelle, et dans votre divine gloire, rendez-nous dignes des couronnes de gloire et d'honneur.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4" name="ZoneTexte 3">
            <a:extLst>
              <a:ext uri="{FF2B5EF4-FFF2-40B4-BE49-F238E27FC236}">
                <a16:creationId xmlns:a16="http://schemas.microsoft.com/office/drawing/2014/main" id="{BB420BEA-FABB-87B5-243B-481B27EF8DF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T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ouc couc umnologouc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(Ste. Vierge Marie)</a:t>
            </a:r>
            <a:endParaRPr kumimoji="0" lang="it-IT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4A48C362-6E3A-841F-C8D1-EFB18D15953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ED244CE-4583-C961-6969-114F4ED23A20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269286253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93D8C416-1030-019D-C97A-33B518E25F36}"/>
              </a:ext>
            </a:extLst>
          </p:cNvPr>
          <p:cNvSpPr/>
          <p:nvPr/>
        </p:nvSpPr>
        <p:spPr>
          <a:xfrm>
            <a:off x="0" y="2038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000" b="1" dirty="0">
                <a:solidFill>
                  <a:prstClr val="white"/>
                </a:solidFill>
                <a:latin typeface="Book Antiqua" pitchFamily="18" charset="0"/>
              </a:rPr>
              <a:t>Sommaire des chants de la Communion (1 / 6)</a:t>
            </a:r>
            <a:endParaRPr lang="fr-FR" sz="40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1" name="ZoneTexte 30">
            <a:hlinkClick r:id="rId3" action="ppaction://hlinksldjump"/>
            <a:extLst>
              <a:ext uri="{FF2B5EF4-FFF2-40B4-BE49-F238E27FC236}">
                <a16:creationId xmlns:a16="http://schemas.microsoft.com/office/drawing/2014/main" id="{8BDA7EDF-53B0-ECE9-E918-B0DA1512D6F0}"/>
              </a:ext>
            </a:extLst>
          </p:cNvPr>
          <p:cNvSpPr txBox="1"/>
          <p:nvPr/>
        </p:nvSpPr>
        <p:spPr>
          <a:xfrm>
            <a:off x="0" y="6973901"/>
            <a:ext cx="4255689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Hymnes des Glorifications des Saints</a:t>
            </a:r>
          </a:p>
        </p:txBody>
      </p:sp>
      <p:sp>
        <p:nvSpPr>
          <p:cNvPr id="33" name="ZoneTexte 32">
            <a:hlinkClick r:id="rId4" action="ppaction://hlinksldjump"/>
            <a:extLst>
              <a:ext uri="{FF2B5EF4-FFF2-40B4-BE49-F238E27FC236}">
                <a16:creationId xmlns:a16="http://schemas.microsoft.com/office/drawing/2014/main" id="{C9227BF8-6B49-0901-67C2-58E4590A1AC3}"/>
              </a:ext>
            </a:extLst>
          </p:cNvPr>
          <p:cNvSpPr txBox="1"/>
          <p:nvPr/>
        </p:nvSpPr>
        <p:spPr>
          <a:xfrm>
            <a:off x="4957200" y="6973901"/>
            <a:ext cx="3266644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Cantiques Adam des Saints</a:t>
            </a:r>
          </a:p>
        </p:txBody>
      </p:sp>
      <p:sp>
        <p:nvSpPr>
          <p:cNvPr id="35" name="ZoneTexte 34">
            <a:hlinkClick r:id="" action="ppaction://noaction"/>
            <a:extLst>
              <a:ext uri="{FF2B5EF4-FFF2-40B4-BE49-F238E27FC236}">
                <a16:creationId xmlns:a16="http://schemas.microsoft.com/office/drawing/2014/main" id="{C3221B7D-4D88-ECD5-6EFE-BDED61322916}"/>
              </a:ext>
            </a:extLst>
          </p:cNvPr>
          <p:cNvSpPr txBox="1"/>
          <p:nvPr/>
        </p:nvSpPr>
        <p:spPr>
          <a:xfrm>
            <a:off x="8925356" y="6973901"/>
            <a:ext cx="3266644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Doxologies Adam des Saints</a:t>
            </a:r>
          </a:p>
        </p:txBody>
      </p:sp>
      <p:sp>
        <p:nvSpPr>
          <p:cNvPr id="32" name="ZoneTexte 31">
            <a:hlinkClick r:id="" action="ppaction://noaction"/>
            <a:extLst>
              <a:ext uri="{FF2B5EF4-FFF2-40B4-BE49-F238E27FC236}">
                <a16:creationId xmlns:a16="http://schemas.microsoft.com/office/drawing/2014/main" id="{2B9BE469-9DCF-6C00-D5FA-40734324AD23}"/>
              </a:ext>
            </a:extLst>
          </p:cNvPr>
          <p:cNvSpPr txBox="1"/>
          <p:nvPr/>
        </p:nvSpPr>
        <p:spPr>
          <a:xfrm>
            <a:off x="7997520" y="7489975"/>
            <a:ext cx="4194479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Doxologies Adam des Fêtes &amp; Jeûnes</a:t>
            </a:r>
          </a:p>
        </p:txBody>
      </p:sp>
      <p:grpSp>
        <p:nvGrpSpPr>
          <p:cNvPr id="30" name="Groupe 29">
            <a:extLst>
              <a:ext uri="{FF2B5EF4-FFF2-40B4-BE49-F238E27FC236}">
                <a16:creationId xmlns:a16="http://schemas.microsoft.com/office/drawing/2014/main" id="{86EEABDA-3A67-C6C8-9184-830BD6997311}"/>
              </a:ext>
            </a:extLst>
          </p:cNvPr>
          <p:cNvGrpSpPr/>
          <p:nvPr/>
        </p:nvGrpSpPr>
        <p:grpSpPr>
          <a:xfrm>
            <a:off x="170453" y="784245"/>
            <a:ext cx="11814136" cy="5464673"/>
            <a:chOff x="170453" y="784245"/>
            <a:chExt cx="11814136" cy="5464673"/>
          </a:xfrm>
        </p:grpSpPr>
        <p:grpSp>
          <p:nvGrpSpPr>
            <p:cNvPr id="28" name="Groupe 27">
              <a:extLst>
                <a:ext uri="{FF2B5EF4-FFF2-40B4-BE49-F238E27FC236}">
                  <a16:creationId xmlns:a16="http://schemas.microsoft.com/office/drawing/2014/main" id="{9127BB21-CB9E-2D70-190D-49E4AF408729}"/>
                </a:ext>
              </a:extLst>
            </p:cNvPr>
            <p:cNvGrpSpPr/>
            <p:nvPr/>
          </p:nvGrpSpPr>
          <p:grpSpPr>
            <a:xfrm>
              <a:off x="170453" y="784245"/>
              <a:ext cx="11814136" cy="4941317"/>
              <a:chOff x="170453" y="942872"/>
              <a:chExt cx="11814136" cy="4941317"/>
            </a:xfrm>
          </p:grpSpPr>
          <p:sp>
            <p:nvSpPr>
              <p:cNvPr id="17" name="Rectangle 16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DE6FA889-67E2-CAF8-5EF5-77B063162581}"/>
                  </a:ext>
                </a:extLst>
              </p:cNvPr>
              <p:cNvSpPr/>
              <p:nvPr/>
            </p:nvSpPr>
            <p:spPr>
              <a:xfrm>
                <a:off x="8144589" y="1591194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Dimanche des Rameaux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5" name="Rectangle 24">
                <a:hlinkClick r:id="rId6" action="ppaction://hlinksldjump"/>
                <a:extLst>
                  <a:ext uri="{FF2B5EF4-FFF2-40B4-BE49-F238E27FC236}">
                    <a16:creationId xmlns:a16="http://schemas.microsoft.com/office/drawing/2014/main" id="{714C673F-7AA2-9B62-E390-7AC7C2F9B853}"/>
                  </a:ext>
                </a:extLst>
              </p:cNvPr>
              <p:cNvSpPr/>
              <p:nvPr/>
            </p:nvSpPr>
            <p:spPr>
              <a:xfrm>
                <a:off x="4157521" y="1583485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la Théophanie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3" name="Rectangle 2">
                <a:hlinkClick r:id="rId7" action="ppaction://hlinksldjump"/>
                <a:extLst>
                  <a:ext uri="{FF2B5EF4-FFF2-40B4-BE49-F238E27FC236}">
                    <a16:creationId xmlns:a16="http://schemas.microsoft.com/office/drawing/2014/main" id="{6FB3919F-3A07-09D1-83D5-5DA476A98509}"/>
                  </a:ext>
                </a:extLst>
              </p:cNvPr>
              <p:cNvSpPr/>
              <p:nvPr/>
            </p:nvSpPr>
            <p:spPr>
              <a:xfrm>
                <a:off x="170453" y="952375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Période Annuelle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4" name="Rectangle 3">
                <a:hlinkClick r:id="rId8" action="ppaction://hlinksldjump"/>
                <a:extLst>
                  <a:ext uri="{FF2B5EF4-FFF2-40B4-BE49-F238E27FC236}">
                    <a16:creationId xmlns:a16="http://schemas.microsoft.com/office/drawing/2014/main" id="{1E6335EC-DBD0-D1FA-0D19-0B4D9CB32573}"/>
                  </a:ext>
                </a:extLst>
              </p:cNvPr>
              <p:cNvSpPr/>
              <p:nvPr/>
            </p:nvSpPr>
            <p:spPr>
              <a:xfrm>
                <a:off x="170453" y="2896202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Mois de Kiahk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5" name="Rectangle 4">
                <a:hlinkClick r:id="rId9" action="ppaction://hlinksldjump"/>
                <a:extLst>
                  <a:ext uri="{FF2B5EF4-FFF2-40B4-BE49-F238E27FC236}">
                    <a16:creationId xmlns:a16="http://schemas.microsoft.com/office/drawing/2014/main" id="{69084895-76EB-769D-351B-3A9514B1EDAB}"/>
                  </a:ext>
                </a:extLst>
              </p:cNvPr>
              <p:cNvSpPr/>
              <p:nvPr/>
            </p:nvSpPr>
            <p:spPr>
              <a:xfrm>
                <a:off x="170453" y="2232410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la Sainte Croix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6" name="Rectangle 5">
                <a:hlinkClick r:id="rId10" action="ppaction://hlinksldjump"/>
                <a:extLst>
                  <a:ext uri="{FF2B5EF4-FFF2-40B4-BE49-F238E27FC236}">
                    <a16:creationId xmlns:a16="http://schemas.microsoft.com/office/drawing/2014/main" id="{D68A7723-EB4F-D475-1811-FCF9FB010F6A}"/>
                  </a:ext>
                </a:extLst>
              </p:cNvPr>
              <p:cNvSpPr/>
              <p:nvPr/>
            </p:nvSpPr>
            <p:spPr>
              <a:xfrm>
                <a:off x="170453" y="4209592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la Nativité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7" name="Rectangle 6">
                <a:hlinkClick r:id="rId11" action="ppaction://hlinksldjump"/>
                <a:extLst>
                  <a:ext uri="{FF2B5EF4-FFF2-40B4-BE49-F238E27FC236}">
                    <a16:creationId xmlns:a16="http://schemas.microsoft.com/office/drawing/2014/main" id="{82E8904D-5C60-DD82-3A09-2FAF25CC2812}"/>
                  </a:ext>
                </a:extLst>
              </p:cNvPr>
              <p:cNvSpPr/>
              <p:nvPr/>
            </p:nvSpPr>
            <p:spPr>
              <a:xfrm>
                <a:off x="170453" y="4851474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la Circoncision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0" name="Rectangle 9">
                <a:hlinkClick r:id="rId12" action="ppaction://hlinksldjump"/>
                <a:extLst>
                  <a:ext uri="{FF2B5EF4-FFF2-40B4-BE49-F238E27FC236}">
                    <a16:creationId xmlns:a16="http://schemas.microsoft.com/office/drawing/2014/main" id="{F214D9AA-C11E-AB82-85FC-E979643ABFF7}"/>
                  </a:ext>
                </a:extLst>
              </p:cNvPr>
              <p:cNvSpPr/>
              <p:nvPr/>
            </p:nvSpPr>
            <p:spPr>
              <a:xfrm>
                <a:off x="170453" y="5501262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Paramoun de la Théophanie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1" name="Rectangle 10">
                <a:hlinkClick r:id="rId13" action="ppaction://hlinksldjump"/>
                <a:extLst>
                  <a:ext uri="{FF2B5EF4-FFF2-40B4-BE49-F238E27FC236}">
                    <a16:creationId xmlns:a16="http://schemas.microsoft.com/office/drawing/2014/main" id="{4F4923BC-0099-84EE-F2ED-04B39240BB4C}"/>
                  </a:ext>
                </a:extLst>
              </p:cNvPr>
              <p:cNvSpPr/>
              <p:nvPr/>
            </p:nvSpPr>
            <p:spPr>
              <a:xfrm>
                <a:off x="4157521" y="2252071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des Noces de Cana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2" name="Rectangle 11">
                <a:hlinkClick r:id="rId14" action="ppaction://hlinksldjump"/>
                <a:extLst>
                  <a:ext uri="{FF2B5EF4-FFF2-40B4-BE49-F238E27FC236}">
                    <a16:creationId xmlns:a16="http://schemas.microsoft.com/office/drawing/2014/main" id="{DDE0B402-F7BD-A4CE-99E4-E754D43AE8E1}"/>
                  </a:ext>
                </a:extLst>
              </p:cNvPr>
              <p:cNvSpPr/>
              <p:nvPr/>
            </p:nvSpPr>
            <p:spPr>
              <a:xfrm>
                <a:off x="4157521" y="2931888"/>
                <a:ext cx="3840000" cy="359009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733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l'entrée au Temple</a:t>
                </a:r>
                <a:endParaRPr lang="fr-FR" sz="1733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3" name="Rectangle 12">
                <a:hlinkClick r:id="rId15" action="ppaction://hlinksldjump"/>
                <a:extLst>
                  <a:ext uri="{FF2B5EF4-FFF2-40B4-BE49-F238E27FC236}">
                    <a16:creationId xmlns:a16="http://schemas.microsoft.com/office/drawing/2014/main" id="{BC7312FB-F8B3-555F-46A3-B7F28D69E981}"/>
                  </a:ext>
                </a:extLst>
              </p:cNvPr>
              <p:cNvSpPr/>
              <p:nvPr/>
            </p:nvSpPr>
            <p:spPr>
              <a:xfrm>
                <a:off x="4157521" y="4846255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l’Annonciation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4" name="Rectangle 13">
                <a:hlinkClick r:id="rId16" action="ppaction://hlinksldjump"/>
                <a:extLst>
                  <a:ext uri="{FF2B5EF4-FFF2-40B4-BE49-F238E27FC236}">
                    <a16:creationId xmlns:a16="http://schemas.microsoft.com/office/drawing/2014/main" id="{43710DFD-4E97-DB3D-ED13-0A535E5FE1C9}"/>
                  </a:ext>
                </a:extLst>
              </p:cNvPr>
              <p:cNvSpPr/>
              <p:nvPr/>
            </p:nvSpPr>
            <p:spPr>
              <a:xfrm>
                <a:off x="8144589" y="5504533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la Transfiguration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5" name="Rectangle 14">
                <a:hlinkClick r:id="rId17" action="ppaction://hlinksldjump"/>
                <a:extLst>
                  <a:ext uri="{FF2B5EF4-FFF2-40B4-BE49-F238E27FC236}">
                    <a16:creationId xmlns:a16="http://schemas.microsoft.com/office/drawing/2014/main" id="{CB813784-9056-33D6-4401-B95D7E489291}"/>
                  </a:ext>
                </a:extLst>
              </p:cNvPr>
              <p:cNvSpPr/>
              <p:nvPr/>
            </p:nvSpPr>
            <p:spPr>
              <a:xfrm>
                <a:off x="4157521" y="4205380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Saint grand Carême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6" name="Rectangle 15">
                <a:hlinkClick r:id="rId18" action="ppaction://hlinksldjump"/>
                <a:extLst>
                  <a:ext uri="{FF2B5EF4-FFF2-40B4-BE49-F238E27FC236}">
                    <a16:creationId xmlns:a16="http://schemas.microsoft.com/office/drawing/2014/main" id="{2DDE99D1-AF6E-FA2B-1E46-E017ADAC3639}"/>
                  </a:ext>
                </a:extLst>
              </p:cNvPr>
              <p:cNvSpPr/>
              <p:nvPr/>
            </p:nvSpPr>
            <p:spPr>
              <a:xfrm>
                <a:off x="4157521" y="5501262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Samedi de Lazare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8" name="Rectangle 17">
                <a:hlinkClick r:id="rId19" action="ppaction://hlinksldjump"/>
                <a:extLst>
                  <a:ext uri="{FF2B5EF4-FFF2-40B4-BE49-F238E27FC236}">
                    <a16:creationId xmlns:a16="http://schemas.microsoft.com/office/drawing/2014/main" id="{0EE2C055-D3D4-5942-6D14-6A3024661D42}"/>
                  </a:ext>
                </a:extLst>
              </p:cNvPr>
              <p:cNvSpPr/>
              <p:nvPr/>
            </p:nvSpPr>
            <p:spPr>
              <a:xfrm>
                <a:off x="8144589" y="2926399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la Résurrection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19" name="Rectangle 18">
                <a:hlinkClick r:id="rId20" action="ppaction://hlinksldjump"/>
                <a:extLst>
                  <a:ext uri="{FF2B5EF4-FFF2-40B4-BE49-F238E27FC236}">
                    <a16:creationId xmlns:a16="http://schemas.microsoft.com/office/drawing/2014/main" id="{635EBA9C-52D4-880D-8896-46906C676ED3}"/>
                  </a:ext>
                </a:extLst>
              </p:cNvPr>
              <p:cNvSpPr/>
              <p:nvPr/>
            </p:nvSpPr>
            <p:spPr>
              <a:xfrm>
                <a:off x="8144589" y="3566851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l’Ascension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0" name="Rectangle 19">
                <a:hlinkClick r:id="rId21" action="ppaction://hlinksldjump"/>
                <a:extLst>
                  <a:ext uri="{FF2B5EF4-FFF2-40B4-BE49-F238E27FC236}">
                    <a16:creationId xmlns:a16="http://schemas.microsoft.com/office/drawing/2014/main" id="{8801DE5B-AEA6-5A36-DB46-A531AA4DE1E4}"/>
                  </a:ext>
                </a:extLst>
              </p:cNvPr>
              <p:cNvSpPr/>
              <p:nvPr/>
            </p:nvSpPr>
            <p:spPr>
              <a:xfrm>
                <a:off x="8144589" y="4071975"/>
                <a:ext cx="3840000" cy="666977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Pentecôte + Jeûne &amp; Fête des Apôtres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1" name="Rectangle 20">
                <a:hlinkClick r:id="rId22" action="ppaction://hlinksldjump"/>
                <a:extLst>
                  <a:ext uri="{FF2B5EF4-FFF2-40B4-BE49-F238E27FC236}">
                    <a16:creationId xmlns:a16="http://schemas.microsoft.com/office/drawing/2014/main" id="{CBDD57F3-C99B-2713-B271-60957211EBCD}"/>
                  </a:ext>
                </a:extLst>
              </p:cNvPr>
              <p:cNvSpPr/>
              <p:nvPr/>
            </p:nvSpPr>
            <p:spPr>
              <a:xfrm>
                <a:off x="8144589" y="4857587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de l'entrée en Égypte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2" name="Rectangle 21">
                <a:hlinkClick r:id="rId23" action="ppaction://hlinksldjump"/>
                <a:extLst>
                  <a:ext uri="{FF2B5EF4-FFF2-40B4-BE49-F238E27FC236}">
                    <a16:creationId xmlns:a16="http://schemas.microsoft.com/office/drawing/2014/main" id="{2A76EF8D-C0A1-D25D-77B9-E4D61B6D2A21}"/>
                  </a:ext>
                </a:extLst>
              </p:cNvPr>
              <p:cNvSpPr/>
              <p:nvPr/>
            </p:nvSpPr>
            <p:spPr>
              <a:xfrm>
                <a:off x="170453" y="1587759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Fête du Nayrouz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3" name="Rectangle 22">
                <a:hlinkClick r:id="rId24" action="ppaction://hlinksldjump"/>
                <a:extLst>
                  <a:ext uri="{FF2B5EF4-FFF2-40B4-BE49-F238E27FC236}">
                    <a16:creationId xmlns:a16="http://schemas.microsoft.com/office/drawing/2014/main" id="{15E79C74-C314-768A-44B5-21F2C499DC98}"/>
                  </a:ext>
                </a:extLst>
              </p:cNvPr>
              <p:cNvSpPr/>
              <p:nvPr/>
            </p:nvSpPr>
            <p:spPr>
              <a:xfrm>
                <a:off x="8144587" y="942872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fr-FR" sz="1867" b="1" u="sng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29</a:t>
                </a:r>
                <a:r>
                  <a:rPr lang="fr-FR" sz="1867" b="1" u="sng" baseline="30000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ème</a:t>
                </a:r>
                <a:r>
                  <a:rPr lang="it-IT" sz="1867" b="1" u="sng" dirty="0">
                    <a:solidFill>
                      <a:prstClr val="white"/>
                    </a:solidFill>
                    <a:latin typeface="Book Antiqua" panose="02040602050305030304" pitchFamily="18" charset="0"/>
                  </a:rPr>
                  <a:t> jour de chaque mois Copte</a:t>
                </a:r>
                <a:endParaRPr lang="fr-FR" sz="1867" b="1" u="sng" dirty="0">
                  <a:solidFill>
                    <a:prstClr val="white"/>
                  </a:solidFill>
                  <a:latin typeface="Book Antiqua" panose="02040602050305030304" pitchFamily="18" charset="0"/>
                </a:endParaRPr>
              </a:p>
            </p:txBody>
          </p:sp>
          <p:sp>
            <p:nvSpPr>
              <p:cNvPr id="26" name="Rectangle 25">
                <a:hlinkClick r:id="rId25" action="ppaction://hlinksldjump"/>
                <a:extLst>
                  <a:ext uri="{FF2B5EF4-FFF2-40B4-BE49-F238E27FC236}">
                    <a16:creationId xmlns:a16="http://schemas.microsoft.com/office/drawing/2014/main" id="{EE5CF187-AC18-AAE2-4954-834BD4DE3C30}"/>
                  </a:ext>
                </a:extLst>
              </p:cNvPr>
              <p:cNvSpPr/>
              <p:nvPr/>
            </p:nvSpPr>
            <p:spPr>
              <a:xfrm>
                <a:off x="4157521" y="3552195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Jeûne &amp; Fête de Ninive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7" name="Rectangle 26">
                <a:hlinkClick r:id="rId26" action="ppaction://hlinksldjump"/>
                <a:extLst>
                  <a:ext uri="{FF2B5EF4-FFF2-40B4-BE49-F238E27FC236}">
                    <a16:creationId xmlns:a16="http://schemas.microsoft.com/office/drawing/2014/main" id="{8D91DD88-4BD9-3A17-2CEF-25C7435EF866}"/>
                  </a:ext>
                </a:extLst>
              </p:cNvPr>
              <p:cNvSpPr/>
              <p:nvPr/>
            </p:nvSpPr>
            <p:spPr>
              <a:xfrm>
                <a:off x="170453" y="3566851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Paramoun de la Nativité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24" name="Rectangle 23">
                <a:hlinkClick r:id="rId27" action="ppaction://hlinksldjump"/>
                <a:extLst>
                  <a:ext uri="{FF2B5EF4-FFF2-40B4-BE49-F238E27FC236}">
                    <a16:creationId xmlns:a16="http://schemas.microsoft.com/office/drawing/2014/main" id="{C7166DC0-B760-3274-7820-EAB02E628038}"/>
                  </a:ext>
                </a:extLst>
              </p:cNvPr>
              <p:cNvSpPr/>
              <p:nvPr/>
            </p:nvSpPr>
            <p:spPr>
              <a:xfrm>
                <a:off x="8144589" y="2230839"/>
                <a:ext cx="3840000" cy="379656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it-IT" sz="1867" b="1" u="sng" dirty="0">
                    <a:solidFill>
                      <a:prstClr val="white"/>
                    </a:solidFill>
                    <a:latin typeface="Book Antiqua" pitchFamily="18" charset="0"/>
                  </a:rPr>
                  <a:t>Samedi Saint</a:t>
                </a:r>
                <a:endParaRPr lang="fr-FR" sz="1867" b="1" u="sng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</p:grpSp>
        <p:sp>
          <p:nvSpPr>
            <p:cNvPr id="29" name="ZoneTexte 28">
              <a:hlinkClick r:id="rId28" action="ppaction://hlinksldjump"/>
              <a:extLst>
                <a:ext uri="{FF2B5EF4-FFF2-40B4-BE49-F238E27FC236}">
                  <a16:creationId xmlns:a16="http://schemas.microsoft.com/office/drawing/2014/main" id="{F22AB5B8-782F-65D0-7B11-92059C792DEF}"/>
                </a:ext>
              </a:extLst>
            </p:cNvPr>
            <p:cNvSpPr txBox="1"/>
            <p:nvPr/>
          </p:nvSpPr>
          <p:spPr>
            <a:xfrm>
              <a:off x="3666000" y="5879586"/>
              <a:ext cx="4860000" cy="369332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 anchor="ctr">
              <a:spAutoFit/>
            </a:bodyPr>
            <a:lstStyle/>
            <a:p>
              <a:pPr algn="ctr" defTabSz="1219170">
                <a:defRPr/>
              </a:pPr>
              <a:r>
                <a:rPr lang="fr-FR" b="1" dirty="0">
                  <a:solidFill>
                    <a:prstClr val="white"/>
                  </a:solidFill>
                  <a:latin typeface="Book Antiqua" panose="02040602050305030304" pitchFamily="18" charset="0"/>
                  <a:cs typeface="Aharoni" pitchFamily="2" charset="-79"/>
                </a:rPr>
                <a:t>Menu Fêtes des 50j &amp; Entrée en Égypte</a:t>
              </a:r>
            </a:p>
          </p:txBody>
        </p:sp>
        <p:sp>
          <p:nvSpPr>
            <p:cNvPr id="34" name="Rectangle 33">
              <a:hlinkClick r:id="rId29" action="ppaction://hlinksldjump"/>
              <a:extLst>
                <a:ext uri="{FF2B5EF4-FFF2-40B4-BE49-F238E27FC236}">
                  <a16:creationId xmlns:a16="http://schemas.microsoft.com/office/drawing/2014/main" id="{9B281EAF-0B86-D453-C462-8AA804946D2F}"/>
                </a:ext>
              </a:extLst>
            </p:cNvPr>
            <p:cNvSpPr/>
            <p:nvPr/>
          </p:nvSpPr>
          <p:spPr>
            <a:xfrm>
              <a:off x="4157520" y="789513"/>
              <a:ext cx="3840000" cy="379656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wrap="square" anchor="ctr">
              <a:spAutoFit/>
            </a:bodyPr>
            <a:lstStyle/>
            <a:p>
              <a:pPr algn="ctr" defTabSz="1219170"/>
              <a:r>
                <a:rPr lang="it-IT" sz="1867" b="1" u="sng" dirty="0">
                  <a:solidFill>
                    <a:prstClr val="white"/>
                  </a:solidFill>
                  <a:latin typeface="Book Antiqua" pitchFamily="18" charset="0"/>
                </a:rPr>
                <a:t>Fêtes &amp; Jeûne de la Ste. Vierge</a:t>
              </a:r>
              <a:endParaRPr lang="fr-FR" sz="1867" b="1" u="sng" dirty="0">
                <a:solidFill>
                  <a:prstClr val="white"/>
                </a:solidFill>
                <a:latin typeface="Book Antiqua" pitchFamily="18" charset="0"/>
              </a:endParaRPr>
            </a:p>
          </p:txBody>
        </p:sp>
      </p:grpSp>
      <p:sp>
        <p:nvSpPr>
          <p:cNvPr id="37" name="ZoneTexte 36">
            <a:hlinkClick r:id="rId4" action="ppaction://hlinksldjump"/>
            <a:extLst>
              <a:ext uri="{FF2B5EF4-FFF2-40B4-BE49-F238E27FC236}">
                <a16:creationId xmlns:a16="http://schemas.microsoft.com/office/drawing/2014/main" id="{1C9E8A63-8EE5-7D4C-3C37-1F519BC4C855}"/>
              </a:ext>
            </a:extLst>
          </p:cNvPr>
          <p:cNvSpPr txBox="1"/>
          <p:nvPr/>
        </p:nvSpPr>
        <p:spPr>
          <a:xfrm>
            <a:off x="4255689" y="7489975"/>
            <a:ext cx="3266644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Cantiques </a:t>
            </a:r>
            <a:r>
              <a:rPr lang="fr-FR" b="1" dirty="0" err="1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Watos</a:t>
            </a:r>
            <a:r>
              <a:rPr lang="fr-FR" b="1" dirty="0">
                <a:solidFill>
                  <a:prstClr val="white"/>
                </a:solidFill>
                <a:latin typeface="Book Antiqua" panose="02040602050305030304" pitchFamily="18" charset="0"/>
                <a:cs typeface="Aharoni" pitchFamily="2" charset="-79"/>
              </a:rPr>
              <a:t> des Saints</a:t>
            </a:r>
          </a:p>
        </p:txBody>
      </p:sp>
    </p:spTree>
    <p:extLst>
      <p:ext uri="{BB962C8B-B14F-4D97-AF65-F5344CB8AC3E}">
        <p14:creationId xmlns:p14="http://schemas.microsoft.com/office/powerpoint/2010/main" val="340267529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440149" y="340593"/>
            <a:ext cx="4588552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الرب الآب المتكلم بالحق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الذي شابهنا في اتضاعنا والروح القدس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Kurioc ectin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Patyr laleucin @ ;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`o @ matouc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`epouranion @ tou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`Pneuma tou `agiou.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75520" y="374665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Seigneur, le Père qui parle avec vérité céleste qui nous a ressemblé dans notre humilité avec le Saint-Esprit.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6BAB370-0F32-E33C-8E6E-4376218B7AA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D81ED379-E4ED-6961-355F-836BF8E7D30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278797657"/>
      </p:ext>
    </p:extLst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hlinkClick r:id="rId2" action="ppaction://hlinksldjump"/>
          </p:cNvPr>
          <p:cNvSpPr/>
          <p:nvPr/>
        </p:nvSpPr>
        <p:spPr>
          <a:xfrm>
            <a:off x="3887755" y="1700809"/>
            <a:ext cx="2880320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Sommaire des chants de la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332658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Période Annuelle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hlinkClick r:id="rId4" action="ppaction://hlinksldjump"/>
          </p:cNvPr>
          <p:cNvSpPr/>
          <p:nvPr/>
        </p:nvSpPr>
        <p:spPr>
          <a:xfrm>
            <a:off x="9840416" y="1700808"/>
            <a:ext cx="2016224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0" name="Rectangle 9">
            <a:hlinkClick r:id="rId5" action="ppaction://hlinksldjump"/>
          </p:cNvPr>
          <p:cNvSpPr/>
          <p:nvPr/>
        </p:nvSpPr>
        <p:spPr>
          <a:xfrm>
            <a:off x="365228" y="2402611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noProof="0" dirty="0">
                <a:solidFill>
                  <a:prstClr val="white"/>
                </a:solidFill>
                <a:latin typeface="Book Antiqua" pitchFamily="18" charset="0"/>
              </a:rPr>
              <a:t>Cantique Écoute Peuple de Jésus</a:t>
            </a:r>
          </a:p>
        </p:txBody>
      </p:sp>
      <p:sp>
        <p:nvSpPr>
          <p:cNvPr id="11" name="Rectangle 10">
            <a:hlinkClick r:id="rId6" action="ppaction://hlinksldjump"/>
          </p:cNvPr>
          <p:cNvSpPr/>
          <p:nvPr/>
        </p:nvSpPr>
        <p:spPr>
          <a:xfrm>
            <a:off x="365228" y="2978675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noProof="0" dirty="0">
                <a:solidFill>
                  <a:prstClr val="white"/>
                </a:solidFill>
                <a:latin typeface="Book Antiqua" pitchFamily="18" charset="0"/>
              </a:rPr>
              <a:t>Cantique Notre Père qui es aux Cieux</a:t>
            </a:r>
          </a:p>
        </p:txBody>
      </p:sp>
      <p:sp>
        <p:nvSpPr>
          <p:cNvPr id="12" name="Rectangle 11">
            <a:hlinkClick r:id="rId7" action="ppaction://hlinksldjump"/>
          </p:cNvPr>
          <p:cNvSpPr/>
          <p:nvPr/>
        </p:nvSpPr>
        <p:spPr>
          <a:xfrm>
            <a:off x="365228" y="3554739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noProof="0" dirty="0">
                <a:solidFill>
                  <a:prstClr val="white"/>
                </a:solidFill>
                <a:latin typeface="Book Antiqua" pitchFamily="18" charset="0"/>
              </a:rPr>
              <a:t>Cantique Hosanna, Fils de David</a:t>
            </a:r>
          </a:p>
        </p:txBody>
      </p:sp>
      <p:sp>
        <p:nvSpPr>
          <p:cNvPr id="13" name="Rectangle 12">
            <a:hlinkClick r:id="rId8" action="ppaction://hlinksldjump"/>
          </p:cNvPr>
          <p:cNvSpPr/>
          <p:nvPr/>
        </p:nvSpPr>
        <p:spPr>
          <a:xfrm>
            <a:off x="365228" y="4805876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noProof="0" dirty="0">
                <a:solidFill>
                  <a:prstClr val="white"/>
                </a:solidFill>
                <a:latin typeface="Book Antiqua" pitchFamily="18" charset="0"/>
              </a:rPr>
              <a:t>Cantique Jésus Rédempteur t’invite</a:t>
            </a:r>
          </a:p>
        </p:txBody>
      </p:sp>
      <p:sp>
        <p:nvSpPr>
          <p:cNvPr id="14" name="Rectangle 13">
            <a:hlinkClick r:id="rId9" action="ppaction://hlinksldjump"/>
          </p:cNvPr>
          <p:cNvSpPr/>
          <p:nvPr/>
        </p:nvSpPr>
        <p:spPr>
          <a:xfrm>
            <a:off x="365228" y="4157804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noProof="0" dirty="0">
                <a:solidFill>
                  <a:prstClr val="white"/>
                </a:solidFill>
                <a:latin typeface="Book Antiqua" pitchFamily="18" charset="0"/>
              </a:rPr>
              <a:t>Cantique Lors du Repas Sacré</a:t>
            </a:r>
          </a:p>
        </p:txBody>
      </p:sp>
      <p:sp>
        <p:nvSpPr>
          <p:cNvPr id="20" name="Rectangle 19">
            <a:hlinkClick r:id="rId10" action="ppaction://hlinksldjump"/>
          </p:cNvPr>
          <p:cNvSpPr/>
          <p:nvPr/>
        </p:nvSpPr>
        <p:spPr>
          <a:xfrm>
            <a:off x="6317889" y="2402611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 rtl="1"/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</a:t>
            </a:r>
            <a:r>
              <a:rPr lang="ar-EG" sz="2133" b="1" noProof="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إسمعوا</a:t>
            </a:r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يا شعب المسيح</a:t>
            </a:r>
          </a:p>
        </p:txBody>
      </p:sp>
      <p:sp>
        <p:nvSpPr>
          <p:cNvPr id="21" name="Rectangle 20">
            <a:hlinkClick r:id="rId11" action="ppaction://hlinksldjump"/>
          </p:cNvPr>
          <p:cNvSpPr/>
          <p:nvPr/>
        </p:nvSpPr>
        <p:spPr>
          <a:xfrm>
            <a:off x="6317889" y="2978675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 rtl="1"/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أبانا الذي في السموات</a:t>
            </a:r>
          </a:p>
        </p:txBody>
      </p:sp>
      <p:sp>
        <p:nvSpPr>
          <p:cNvPr id="22" name="Rectangle 21">
            <a:hlinkClick r:id="rId12" action="ppaction://hlinksldjump"/>
          </p:cNvPr>
          <p:cNvSpPr/>
          <p:nvPr/>
        </p:nvSpPr>
        <p:spPr>
          <a:xfrm>
            <a:off x="6317889" y="3554739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 rtl="1"/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أوصنا يا </a:t>
            </a:r>
            <a:r>
              <a:rPr lang="ar-EG" sz="2133" b="1" noProof="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إبن</a:t>
            </a:r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داود</a:t>
            </a:r>
          </a:p>
        </p:txBody>
      </p:sp>
      <p:sp>
        <p:nvSpPr>
          <p:cNvPr id="23" name="Rectangle 22">
            <a:hlinkClick r:id="rId13" action="ppaction://hlinksldjump"/>
          </p:cNvPr>
          <p:cNvSpPr/>
          <p:nvPr/>
        </p:nvSpPr>
        <p:spPr>
          <a:xfrm>
            <a:off x="6317889" y="4805876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 rtl="1"/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إن فادينا دعانا</a:t>
            </a:r>
          </a:p>
        </p:txBody>
      </p:sp>
      <p:sp>
        <p:nvSpPr>
          <p:cNvPr id="24" name="Rectangle 23">
            <a:hlinkClick r:id="rId14" action="ppaction://hlinksldjump"/>
          </p:cNvPr>
          <p:cNvSpPr/>
          <p:nvPr/>
        </p:nvSpPr>
        <p:spPr>
          <a:xfrm>
            <a:off x="6317889" y="4157804"/>
            <a:ext cx="5538753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 rtl="1"/>
            <a:r>
              <a:rPr lang="ar-EG" sz="2133" b="1" noProof="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ليل العشاء السري</a:t>
            </a:r>
          </a:p>
        </p:txBody>
      </p:sp>
      <p:sp>
        <p:nvSpPr>
          <p:cNvPr id="19" name="Rectangle 18">
            <a:hlinkClick r:id="rId15" action="ppaction://hlinksldjump"/>
          </p:cNvPr>
          <p:cNvSpPr/>
          <p:nvPr/>
        </p:nvSpPr>
        <p:spPr>
          <a:xfrm>
            <a:off x="365227" y="1705336"/>
            <a:ext cx="3323219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Psaume 150</a:t>
            </a:r>
          </a:p>
        </p:txBody>
      </p:sp>
      <p:sp>
        <p:nvSpPr>
          <p:cNvPr id="25" name="Rectangle 24">
            <a:hlinkClick r:id="rId16" action="ppaction://hlinksldjump"/>
          </p:cNvPr>
          <p:cNvSpPr/>
          <p:nvPr/>
        </p:nvSpPr>
        <p:spPr>
          <a:xfrm>
            <a:off x="3983765" y="5611693"/>
            <a:ext cx="4128459" cy="66678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3733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3733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3733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3733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6" name="Rectangle 25">
            <a:hlinkClick r:id="rId17" action="ppaction://hlinksldjump"/>
            <a:extLst>
              <a:ext uri="{FF2B5EF4-FFF2-40B4-BE49-F238E27FC236}">
                <a16:creationId xmlns:a16="http://schemas.microsoft.com/office/drawing/2014/main" id="{BEAA3FB9-BB63-46B3-B3EA-56BAABC44A23}"/>
              </a:ext>
            </a:extLst>
          </p:cNvPr>
          <p:cNvSpPr/>
          <p:nvPr/>
        </p:nvSpPr>
        <p:spPr>
          <a:xfrm>
            <a:off x="6864085" y="1700808"/>
            <a:ext cx="2880320" cy="420564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t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6202391"/>
      </p:ext>
    </p:extLst>
  </p:cSld>
  <p:clrMapOvr>
    <a:masterClrMapping/>
  </p:clrMapOvr>
</p:sld>
</file>

<file path=ppt/slides/slide2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821E3B-97C3-2FEC-A2FF-ECE28A94DD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ZoneTexte 6">
            <a:extLst>
              <a:ext uri="{FF2B5EF4-FFF2-40B4-BE49-F238E27FC236}">
                <a16:creationId xmlns:a16="http://schemas.microsoft.com/office/drawing/2014/main" id="{5263D86C-5554-EA9F-709A-9DCFEA90207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10" name="ZoneTexte 9">
            <a:hlinkClick r:id="rId2" action="ppaction://hlinksldjump"/>
            <a:extLst>
              <a:ext uri="{FF2B5EF4-FFF2-40B4-BE49-F238E27FC236}">
                <a16:creationId xmlns:a16="http://schemas.microsoft.com/office/drawing/2014/main" id="{8D4197F1-EBA6-D52E-C290-E51FDCE361F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FB9634AD-9749-7770-2FDE-1937BC36E208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Jeûne de la Sainte Vierge </a:t>
            </a:r>
            <a:endParaRPr kumimoji="0" lang="fr-FR" sz="8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7BEB466-1978-EBD9-3082-E711739FD8ED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r-FR" sz="5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5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5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</a:t>
            </a:r>
            <a:r>
              <a:rPr kumimoji="0" lang="fr-FR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=a=l.</a:t>
            </a:r>
            <a:endParaRPr kumimoji="0" lang="fr-FR" sz="5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01C8BB42-37FF-CBA1-5CA3-E1244A576EED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3098611862"/>
      </p:ext>
    </p:extLst>
  </p:cSld>
  <p:clrMapOvr>
    <a:masterClrMapping/>
  </p:clrMapOvr>
</p:sld>
</file>

<file path=ppt/slides/slide2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553CEE-6F52-846A-2A00-1ABCCB8B6F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D4071F69-E46A-78AA-A965-1D8AEA5B8C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0856052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=a=l. Doxa Patri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Ui`w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agi`w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Pneumati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nun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e`wnwn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7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lang="ar-EG" sz="47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EG" sz="47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lang="ar-EG" sz="47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lang="ar-EG" sz="47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lang="ar-EG" sz="47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lang="ar-EG" sz="47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Amen, alléluia. Gloire au Père, </a:t>
                      </a:r>
                      <a:b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au Fils et au Saint-Esprit, </a:t>
                      </a:r>
                      <a:b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maintenant et toujours </a:t>
                      </a:r>
                      <a:b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pour les siècles des siècles, amen.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6" name="ZoneTexte 5">
            <a:extLst>
              <a:ext uri="{FF2B5EF4-FFF2-40B4-BE49-F238E27FC236}">
                <a16:creationId xmlns:a16="http://schemas.microsoft.com/office/drawing/2014/main" id="{A5E17A88-9AF8-E502-444B-2E92688FAAB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AF48E3DC-5072-EA0B-0E0D-F9F7ADE2F34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54AEC71B-77BE-AA6B-A040-FA4511A9EC01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499709658"/>
      </p:ext>
    </p:extLst>
  </p:cSld>
  <p:clrMapOvr>
    <a:masterClrMapping/>
  </p:clrMapOvr>
</p:sld>
</file>

<file path=ppt/slides/slide2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AFD796-6A6A-D36F-43FF-D272C6B3E9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718E9DB3-9B1D-1E13-A8CF-B68296421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183123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cmou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enimwou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viaro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mare 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peknai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tekhiryny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oi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ncobt</a:t>
                      </a:r>
                      <a:r>
                        <a:rPr lang="fr-FR" sz="34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mpeklaoc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نَصْرُخُ قَائِلِينَ : يَا رَبَّنَا يَسُوعَ الْمَسِيحِ : </a:t>
                      </a:r>
                      <a:r>
                        <a:rPr lang="ar-EG" sz="4000" i="1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بَارِكْ مِيَاهَ النَّهْرِ، فَلْتَكُنْ رَحْمَتُكَ وَسَلَامُكَ، حِصْناً لِشَعْبِكَ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4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Nous clamons en disant : ô notre Seigneur Jésus-Christ : </a:t>
                      </a:r>
                      <a:r>
                        <a:rPr kumimoji="0" lang="fr-FR" sz="32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bénis les eaux du fleuve ; que Ta miséricorde et Ta paix, soient un rempart pour Ton peuple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Sauve-nous et aie pitié de nous.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6" name="ZoneTexte 5">
            <a:extLst>
              <a:ext uri="{FF2B5EF4-FFF2-40B4-BE49-F238E27FC236}">
                <a16:creationId xmlns:a16="http://schemas.microsoft.com/office/drawing/2014/main" id="{9DB99B13-817F-1C54-4D62-771AFCA8A3B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C59476D1-081E-BD31-251E-4AA77EF5BAE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E3948ECC-D1C7-A4FE-451D-7B5D9691FADF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2EB07B3A-2E1C-7F4F-4A45-07B42F49DD95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</a:t>
            </a:r>
            <a:r>
              <a:rPr kumimoji="0" lang="fr-FR" sz="2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[i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7056448"/>
      </p:ext>
    </p:extLst>
  </p:cSld>
  <p:clrMapOvr>
    <a:masterClrMapping/>
  </p:clrMapOvr>
</p:sld>
</file>

<file path=ppt/slides/slide2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633168-3099-D60A-1898-D7CC39C241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8D9FEEFC-F6E5-9863-6B37-16617E7C1F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0255270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Kuri`e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ele`ycon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Kuri`e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ele`ycon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Kuri`e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eulogycon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amyn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cmou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cmou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metanoi`a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,w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mpi`cmou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EG" sz="4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Pitié Seigneur, pitié Seigneur, Seigneur bénis, amen. </a:t>
                      </a:r>
                      <a:b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Bénissez-nous, bénissez-moi. </a:t>
                      </a:r>
                      <a:b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Voici la </a:t>
                      </a:r>
                      <a:r>
                        <a:rPr kumimoji="0" lang="fr-FR" sz="36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métanoia</a:t>
                      </a: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pardonnez-moi. </a:t>
                      </a:r>
                      <a:b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Dites la bénédiction.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6" name="ZoneTexte 5">
            <a:extLst>
              <a:ext uri="{FF2B5EF4-FFF2-40B4-BE49-F238E27FC236}">
                <a16:creationId xmlns:a16="http://schemas.microsoft.com/office/drawing/2014/main" id="{C9ADFBFC-F40C-8ECB-B26D-A37B4B5D083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myn @ =a=l. +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k[i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t>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26814CE2-C9AC-2C00-564D-9658ED77E20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DA2DED26-26AD-E7A8-A8ED-1000E0EE52AC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847052140"/>
      </p:ext>
    </p:extLst>
  </p:cSld>
  <p:clrMapOvr>
    <a:masterClrMapping/>
  </p:clrMapOvr>
</p:sld>
</file>

<file path=ppt/slides/slide2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C70B24-16F4-18B2-FA28-9996D479DC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CD9D9EF-273B-66CC-D26C-BB8D48499B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5603857-10E1-E0FE-80B2-61B464293A5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9649C13F-C59A-406B-69B9-09830A89CD8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6208803"/>
      </p:ext>
    </p:extLst>
  </p:cSld>
  <p:clrMapOvr>
    <a:masterClrMapping/>
  </p:clrMapOvr>
</p:sld>
</file>

<file path=ppt/slides/slide2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Menu des chants pour le 29° jour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0" y="476672"/>
            <a:ext cx="121920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Menu du 29</a:t>
            </a:r>
            <a:r>
              <a:rPr lang="fr-FR" sz="4800" baseline="30000" dirty="0">
                <a:solidFill>
                  <a:prstClr val="white"/>
                </a:solidFill>
                <a:latin typeface="Book Antiqua" panose="02040602050305030304" pitchFamily="18" charset="0"/>
              </a:rPr>
              <a:t>ème</a:t>
            </a:r>
            <a:r>
              <a:rPr lang="it-IT" sz="4800" dirty="0">
                <a:solidFill>
                  <a:prstClr val="white"/>
                </a:solidFill>
                <a:latin typeface="Book Antiqua" panose="02040602050305030304" pitchFamily="18" charset="0"/>
              </a:rPr>
              <a:t> jour de chaque mois Copte</a:t>
            </a:r>
            <a:endParaRPr lang="fr-FR" sz="4800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4463819" y="1684040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4434391" y="5403905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13" name="Rectangle 12">
            <a:hlinkClick r:id="rId5" action="ppaction://hlinksldjump"/>
            <a:extLst>
              <a:ext uri="{FF2B5EF4-FFF2-40B4-BE49-F238E27FC236}">
                <a16:creationId xmlns:a16="http://schemas.microsoft.com/office/drawing/2014/main" id="{E5E3095A-BE5C-4B5E-87BA-1AD25EF55090}"/>
              </a:ext>
            </a:extLst>
          </p:cNvPr>
          <p:cNvSpPr/>
          <p:nvPr/>
        </p:nvSpPr>
        <p:spPr>
          <a:xfrm>
            <a:off x="4031771" y="2441045"/>
            <a:ext cx="412845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pt-BR" sz="2667" dirty="0">
                <a:solidFill>
                  <a:prstClr val="white"/>
                </a:solidFill>
                <a:latin typeface="CS Avva Shenouda" pitchFamily="34" charset="0"/>
              </a:rPr>
              <a:t>ata ni,oroc 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4" name="Rectangle 13">
            <a:hlinkClick r:id="rId6" action="ppaction://hlinksldjump"/>
            <a:extLst>
              <a:ext uri="{FF2B5EF4-FFF2-40B4-BE49-F238E27FC236}">
                <a16:creationId xmlns:a16="http://schemas.microsoft.com/office/drawing/2014/main" id="{30183E9B-96AB-4D0F-8FBC-18979361FA88}"/>
              </a:ext>
            </a:extLst>
          </p:cNvPr>
          <p:cNvSpPr/>
          <p:nvPr/>
        </p:nvSpPr>
        <p:spPr>
          <a:xfrm>
            <a:off x="381034" y="4734460"/>
            <a:ext cx="5538753" cy="53348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la Résurrection</a:t>
            </a:r>
          </a:p>
        </p:txBody>
      </p:sp>
      <p:sp>
        <p:nvSpPr>
          <p:cNvPr id="15" name="Rectangle 14">
            <a:hlinkClick r:id="rId7" action="ppaction://hlinksldjump"/>
            <a:extLst>
              <a:ext uri="{FF2B5EF4-FFF2-40B4-BE49-F238E27FC236}">
                <a16:creationId xmlns:a16="http://schemas.microsoft.com/office/drawing/2014/main" id="{793BF0AE-196D-47DA-94A3-6A37A28F349B}"/>
              </a:ext>
            </a:extLst>
          </p:cNvPr>
          <p:cNvSpPr/>
          <p:nvPr/>
        </p:nvSpPr>
        <p:spPr>
          <a:xfrm>
            <a:off x="6333696" y="4720894"/>
            <a:ext cx="5538753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spAutoFit/>
          </a:bodyPr>
          <a:lstStyle/>
          <a:p>
            <a:pPr algn="ctr" defTabSz="1219170"/>
            <a:r>
              <a:rPr lang="ar-EG" sz="26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القيامة المجيد</a:t>
            </a:r>
          </a:p>
        </p:txBody>
      </p:sp>
      <p:sp>
        <p:nvSpPr>
          <p:cNvPr id="16" name="Rectangle 15">
            <a:hlinkClick r:id="rId8" action="ppaction://hlinksldjump"/>
            <a:extLst>
              <a:ext uri="{FF2B5EF4-FFF2-40B4-BE49-F238E27FC236}">
                <a16:creationId xmlns:a16="http://schemas.microsoft.com/office/drawing/2014/main" id="{C2E62720-426C-4BEB-927A-2DB9B20A5135}"/>
              </a:ext>
            </a:extLst>
          </p:cNvPr>
          <p:cNvSpPr/>
          <p:nvPr/>
        </p:nvSpPr>
        <p:spPr>
          <a:xfrm>
            <a:off x="381034" y="3165487"/>
            <a:ext cx="5538753" cy="64005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la Fête de l’Annonciation</a:t>
            </a:r>
          </a:p>
        </p:txBody>
      </p:sp>
      <p:sp>
        <p:nvSpPr>
          <p:cNvPr id="17" name="Rectangle 16">
            <a:hlinkClick r:id="rId9" action="ppaction://hlinksldjump"/>
            <a:extLst>
              <a:ext uri="{FF2B5EF4-FFF2-40B4-BE49-F238E27FC236}">
                <a16:creationId xmlns:a16="http://schemas.microsoft.com/office/drawing/2014/main" id="{39CBB3CB-4831-4639-80CF-095E5FD7F48A}"/>
              </a:ext>
            </a:extLst>
          </p:cNvPr>
          <p:cNvSpPr/>
          <p:nvPr/>
        </p:nvSpPr>
        <p:spPr>
          <a:xfrm>
            <a:off x="6333696" y="3165487"/>
            <a:ext cx="5538753" cy="64005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6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البشارة المجيد</a:t>
            </a:r>
          </a:p>
        </p:txBody>
      </p:sp>
      <p:sp>
        <p:nvSpPr>
          <p:cNvPr id="18" name="Rectangle 17">
            <a:hlinkClick r:id="rId10" action="ppaction://hlinksldjump"/>
            <a:extLst>
              <a:ext uri="{FF2B5EF4-FFF2-40B4-BE49-F238E27FC236}">
                <a16:creationId xmlns:a16="http://schemas.microsoft.com/office/drawing/2014/main" id="{D32F9A01-F1E4-4F41-950D-1DBBF1ADB2FC}"/>
              </a:ext>
            </a:extLst>
          </p:cNvPr>
          <p:cNvSpPr/>
          <p:nvPr/>
        </p:nvSpPr>
        <p:spPr>
          <a:xfrm>
            <a:off x="381808" y="3933773"/>
            <a:ext cx="5538753" cy="67504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la Fête de la Nativité</a:t>
            </a:r>
          </a:p>
          <a:p>
            <a:pPr algn="ctr" defTabSz="1219170"/>
            <a:endParaRPr lang="it-IT" sz="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9" name="Rectangle 18">
            <a:hlinkClick r:id="rId11" action="ppaction://hlinksldjump"/>
            <a:extLst>
              <a:ext uri="{FF2B5EF4-FFF2-40B4-BE49-F238E27FC236}">
                <a16:creationId xmlns:a16="http://schemas.microsoft.com/office/drawing/2014/main" id="{D6E31149-8C64-49C8-BD85-68432FA32757}"/>
              </a:ext>
            </a:extLst>
          </p:cNvPr>
          <p:cNvSpPr/>
          <p:nvPr/>
        </p:nvSpPr>
        <p:spPr>
          <a:xfrm>
            <a:off x="6333696" y="3944080"/>
            <a:ext cx="5538753" cy="63468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24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الميلاد : مديح أنا أفتح </a:t>
            </a:r>
            <a:r>
              <a:rPr lang="ar-EG" sz="240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24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بمجد الله</a:t>
            </a:r>
            <a:endParaRPr lang="fr-FR" sz="24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9059621"/>
      </p:ext>
    </p:extLst>
  </p:cSld>
  <p:clrMapOvr>
    <a:masterClrMapping/>
  </p:clrMapOvr>
</p:sld>
</file>

<file path=ppt/slides/slide2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67D3A5D-EE4B-7867-E07D-4AFE6C4F84D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67B49C1-0553-41FB-F5B0-7876D3C9456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DCACFCC-8767-9C1A-0B5D-DDF76586ABDE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990295983"/>
      </p:ext>
    </p:extLst>
  </p:cSld>
  <p:clrMapOvr>
    <a:masterClrMapping/>
  </p:clrMapOvr>
</p:sld>
</file>

<file path=ppt/slides/slide2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4528ECE-2FCC-5C73-5C43-79AC809056C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9C278BE-314D-915D-6263-D81213FFC1DE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8EF1B76-D6D6-11AB-1D21-A772EB70E665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501416287"/>
      </p:ext>
    </p:extLst>
  </p:cSld>
  <p:clrMapOvr>
    <a:masterClrMapping/>
  </p:clrMapOvr>
</p:sld>
</file>

<file path=ppt/slides/slide2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723C3DF-7F08-D560-332E-63063F54742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E15B3A-6064-EC9B-5D6D-C82F9B13721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0342C40-16F4-D2FD-A7E3-D6249ED693A5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452758246"/>
      </p:ext>
    </p:extLst>
  </p:cSld>
  <p:clrMapOvr>
    <a:masterClrMapping/>
  </p:clrMapOvr>
</p:sld>
</file>

<file path=ppt/slides/slide2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82EB5D8-4BC2-3D34-17C7-E8ECB2D52FB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FECB827-0FB4-3FC6-9B80-8D9BD48B10D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E66F2A5-59A3-C26D-8D58-E8DF0454AAFB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197528935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287017761"/>
      </p:ext>
    </p:extLst>
  </p:cSld>
  <p:clrMapOvr>
    <a:masterClrMapping/>
  </p:clrMapOvr>
</p:sld>
</file>

<file path=ppt/slides/slide2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0A39F9-3330-4CA0-38E7-237093A938E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67702-7C59-962C-55A7-BC0F8C4CAD1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4F6915B-7736-B279-7782-0AFAD84575E6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951969943"/>
      </p:ext>
    </p:extLst>
  </p:cSld>
  <p:clrMapOvr>
    <a:masterClrMapping/>
  </p:clrMapOvr>
</p:sld>
</file>

<file path=ppt/slides/slide2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5DC0931-6DD3-DD0C-68C7-A7C10271819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F38D730-9081-33D8-E8D8-9FA5E9D8832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2B65445-341F-43C2-42EB-4F8264261D01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189168645"/>
      </p:ext>
    </p:extLst>
  </p:cSld>
  <p:clrMapOvr>
    <a:masterClrMapping/>
  </p:clrMapOvr>
</p:sld>
</file>

<file path=ppt/slides/slide2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79C0631-F36F-937D-073B-3167EC33F5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816C02-A1F8-E8D3-4457-F65E8C7BABA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186790D-BA6A-C76A-3BB3-3FA199AE2882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205834857"/>
      </p:ext>
    </p:extLst>
  </p:cSld>
  <p:clrMapOvr>
    <a:masterClrMapping/>
  </p:clrMapOvr>
</p:sld>
</file>

<file path=ppt/slides/slide2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05108C7-96A9-28B5-A682-DBB52CC0DC8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ECE40E7-901F-141C-2952-D6D761F78E5B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0CB82F0-BDAB-C099-4393-659851D95837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860551902"/>
      </p:ext>
    </p:extLst>
  </p:cSld>
  <p:clrMapOvr>
    <a:masterClrMapping/>
  </p:clrMapOvr>
</p:sld>
</file>

<file path=ppt/slides/slide2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kumimoji="0" lang="fr-FR" sz="5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I=y=c P=,=c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Psyri</a:t>
            </a: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en-US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m`</a:t>
            </a:r>
            <a:r>
              <a:rPr kumimoji="0" lang="en-US" sz="4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V</a:t>
            </a:r>
            <a:r>
              <a:rPr kumimoji="0" lang="en-US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} @ Vyetaumacf </a:t>
            </a:r>
            <a:r>
              <a:rPr kumimoji="0" lang="en-US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qen</a:t>
            </a: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By;leem</a:t>
            </a: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Jésus-Christ le Fils de Dieu,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est né à Bethléem.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723C3DF-7F08-D560-332E-63063F54742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Psaume 150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E15B3A-6064-EC9B-5D6D-C82F9B13721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0342C40-16F4-D2FD-A7E3-D6249ED693A5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du 29</a:t>
            </a:r>
            <a:r>
              <a:rPr kumimoji="0" lang="fr-FR" sz="2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ème</a:t>
            </a:r>
            <a:r>
              <a: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295797865"/>
      </p:ext>
    </p:extLst>
  </p:cSld>
  <p:clrMapOvr>
    <a:masterClrMapping/>
  </p:clrMapOvr>
</p:sld>
</file>

<file path=ppt/slides/slide2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EA43B9F-5071-A1F4-3347-5F1C26BBCA6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50D21AA-5022-860D-1610-6B6B2231E40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8313E96-F0F8-C1DE-E73C-7B0A463D8FC9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259124082"/>
      </p:ext>
    </p:extLst>
  </p:cSld>
  <p:clrMapOvr>
    <a:masterClrMapping/>
  </p:clrMapOvr>
</p:sld>
</file>

<file path=ppt/slides/slide2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0A39F9-3330-4CA0-38E7-237093A938E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67702-7C59-962C-55A7-BC0F8C4CAD1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4F6915B-7736-B279-7782-0AFAD84575E6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98201543"/>
      </p:ext>
    </p:extLst>
  </p:cSld>
  <p:clrMapOvr>
    <a:masterClrMapping/>
  </p:clrMapOvr>
</p:sld>
</file>

<file path=ppt/slides/slide2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0A054DD-951C-596D-D382-F123818D7E3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1A2C0AE-B1AC-0B25-B955-8B55753E42A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5F5F1F1-333B-FEA5-8863-9AF4FEF3A019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897891397"/>
      </p:ext>
    </p:extLst>
  </p:cSld>
  <p:clrMapOvr>
    <a:masterClrMapping/>
  </p:clrMapOvr>
</p:sld>
</file>

<file path=ppt/slides/slide2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79C0631-F36F-937D-073B-3167EC33F5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816C02-A1F8-E8D3-4457-F65E8C7BABA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186790D-BA6A-C76A-3BB3-3FA199AE2882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835212276"/>
      </p:ext>
    </p:extLst>
  </p:cSld>
  <p:clrMapOvr>
    <a:masterClrMapping/>
  </p:clrMapOvr>
</p:sld>
</file>

<file path=ppt/slides/slide2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2C6362A-6C5F-5912-7F0D-45B625B4FB0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C2137C1-AE25-0682-36E9-BFB3121219B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E5A7B13-F575-5855-3438-34023685D732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837767050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==l.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0F25EF7-2657-46B3-A4AD-72750C4EEBD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32478546"/>
      </p:ext>
    </p:extLst>
  </p:cSld>
  <p:clrMapOvr>
    <a:masterClrMapping/>
  </p:clrMapOvr>
</p:sld>
</file>

<file path=ppt/slides/slide2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723C3DF-7F08-D560-332E-63063F54742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E15B3A-6064-EC9B-5D6D-C82F9B13721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0342C40-16F4-D2FD-A7E3-D6249ED693A5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625139823"/>
      </p:ext>
    </p:extLst>
  </p:cSld>
  <p:clrMapOvr>
    <a:masterClrMapping/>
  </p:clrMapOvr>
</p:sld>
</file>

<file path=ppt/slides/slide2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9F5D3CB-20B1-855A-0EA9-3DC9ED58693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4014273-2BEE-D576-B5FA-7AA4BE82868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840213A-0A43-042A-06A7-DF6C8E11D53D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002462311"/>
      </p:ext>
    </p:extLst>
  </p:cSld>
  <p:clrMapOvr>
    <a:masterClrMapping/>
  </p:clrMapOvr>
</p:sld>
</file>

<file path=ppt/slides/slide2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0A39F9-3330-4CA0-38E7-237093A938E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67702-7C59-962C-55A7-BC0F8C4CAD1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4F6915B-7736-B279-7782-0AFAD84575E6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090084018"/>
      </p:ext>
    </p:extLst>
  </p:cSld>
  <p:clrMapOvr>
    <a:masterClrMapping/>
  </p:clrMapOvr>
</p:sld>
</file>

<file path=ppt/slides/slide2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5C6EB5A-B82D-8BA3-1A89-62DCA7FE8B3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9188A2C-A6FC-D2F8-597F-98FACEFC981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008D6DB-CD0D-3BC0-72FF-2A036D028497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589238655"/>
      </p:ext>
    </p:extLst>
  </p:cSld>
  <p:clrMapOvr>
    <a:masterClrMapping/>
  </p:clrMapOvr>
</p:sld>
</file>

<file path=ppt/slides/slide2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79C0631-F36F-937D-073B-3167EC33F5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816C02-A1F8-E8D3-4457-F65E8C7BABA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186790D-BA6A-C76A-3BB3-3FA199AE2882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358494239"/>
      </p:ext>
    </p:extLst>
  </p:cSld>
  <p:clrMapOvr>
    <a:masterClrMapping/>
  </p:clrMapOvr>
</p:sld>
</file>

<file path=ppt/slides/slide2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10" name="Rectangle 9">
            <a:hlinkClick r:id="" action="ppaction://noaction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F571B38-4787-9B7E-BCB0-8398FBCAE25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656C5BC-7AB1-AC14-2BF2-64AE8715F02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47D6989-0393-ECF4-5422-7E8E908324C1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536646057"/>
      </p:ext>
    </p:extLst>
  </p:cSld>
  <p:clrMapOvr>
    <a:masterClrMapping/>
  </p:clrMapOvr>
</p:sld>
</file>

<file path=ppt/slides/slide2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723C3DF-7F08-D560-332E-63063F54742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E15B3A-6064-EC9B-5D6D-C82F9B13721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0342C40-16F4-D2FD-A7E3-D6249ED693A5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634335123"/>
      </p:ext>
    </p:extLst>
  </p:cSld>
  <p:clrMapOvr>
    <a:masterClrMapping/>
  </p:clrMapOvr>
</p:sld>
</file>

<file path=ppt/slides/slide2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AD37F9F-CD37-9DA5-D771-5235D872FE4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5354BF3-D297-24BE-A0A8-8C459AE4030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258370E-FB67-4230-14AA-9F25D307CDF3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54718745"/>
      </p:ext>
    </p:extLst>
  </p:cSld>
  <p:clrMapOvr>
    <a:masterClrMapping/>
  </p:clrMapOvr>
</p:sld>
</file>

<file path=ppt/slides/slide2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0A39F9-3330-4CA0-38E7-237093A938E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67702-7C59-962C-55A7-BC0F8C4CAD1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4F6915B-7736-B279-7782-0AFAD84575E6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7264394"/>
      </p:ext>
    </p:extLst>
  </p:cSld>
  <p:clrMapOvr>
    <a:masterClrMapping/>
  </p:clrMapOvr>
</p:sld>
</file>

<file path=ppt/slides/slide2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DB6A065-1BFB-2738-AE40-544B3A10E1D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DC629E3-825B-2B4D-DC24-2C201E7D7DB5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2E39ABA-54F6-35D8-B635-78F4B46D49A1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093929714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3ECE24DC-0C83-4AC9-8EAF-AB98F4D4A9AD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213786727"/>
      </p:ext>
    </p:extLst>
  </p:cSld>
  <p:clrMapOvr>
    <a:masterClrMapping/>
  </p:clrMapOvr>
</p:sld>
</file>

<file path=ppt/slides/slide2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356637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تَجَسَّدَ مِنَ الْعَذْرَاءِ. </a:t>
            </a:r>
          </a:p>
        </p:txBody>
      </p:sp>
      <p:sp>
        <p:nvSpPr>
          <p:cNvPr id="6" name="Rectangle 5"/>
          <p:cNvSpPr/>
          <p:nvPr/>
        </p:nvSpPr>
        <p:spPr>
          <a:xfrm>
            <a:off x="24849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incarné de la Vierge.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79C0631-F36F-937D-073B-3167EC33F5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816C02-A1F8-E8D3-4457-F65E8C7BABA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186790D-BA6A-C76A-3BB3-3FA199AE2882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227419822"/>
      </p:ext>
    </p:extLst>
  </p:cSld>
  <p:clrMapOvr>
    <a:masterClrMapping/>
  </p:clrMapOvr>
</p:sld>
</file>

<file path=ppt/slides/slide2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D1F4796-D31E-3A32-A493-E14C9A207F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CB09FC5-2D49-FEA7-9AE0-37447403101E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87D2576-EFF1-C2A0-B96C-C802CB929F46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939583223"/>
      </p:ext>
    </p:extLst>
  </p:cSld>
  <p:clrMapOvr>
    <a:masterClrMapping/>
  </p:clrMapOvr>
</p:sld>
</file>

<file path=ppt/slides/slide2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723C3DF-7F08-D560-332E-63063F54742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E15B3A-6064-EC9B-5D6D-C82F9B13721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0342C40-16F4-D2FD-A7E3-D6249ED693A5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703230109"/>
      </p:ext>
    </p:extLst>
  </p:cSld>
  <p:clrMapOvr>
    <a:masterClrMapping/>
  </p:clrMapOvr>
</p:sld>
</file>

<file path=ppt/slides/slide2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9CD74E1-0D55-D575-E9B0-4BEEF102549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1F8AC7A-34A3-E540-E734-389658BB56B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79D2B95-28F1-F1AF-EFFB-14E33A8AA32E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975743534"/>
      </p:ext>
    </p:extLst>
  </p:cSld>
  <p:clrMapOvr>
    <a:masterClrMapping/>
  </p:clrMapOvr>
</p:sld>
</file>

<file path=ppt/slides/slide2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مَلِكُ الْمَجْدِ، قَامَ مِنْ بَيْنِ الأَمْوَاتِ. </a:t>
            </a:r>
            <a:endParaRPr lang="fr-FR" sz="5867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6025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wou @ aftwnf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Roi de Gloire,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ressuscité d’entre les morts.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D0A39F9-3330-4CA0-38E7-237093A938E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67702-7C59-962C-55A7-BC0F8C4CAD1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4F6915B-7736-B279-7782-0AFAD84575E6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927005573"/>
      </p:ext>
    </p:extLst>
  </p:cSld>
  <p:clrMapOvr>
    <a:masterClrMapping/>
  </p:clrMapOvr>
</p:sld>
</file>

<file path=ppt/slides/slide2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267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267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ED90C52-B18E-36F7-1124-DA8A152183E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BE62547-186B-0418-DAD4-96BBE5333D2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0ACCC32-356B-11CE-D8F0-09A134E844DF}"/>
              </a:ext>
            </a:extLst>
          </p:cNvPr>
          <p:cNvSpPr txBox="1"/>
          <p:nvPr/>
        </p:nvSpPr>
        <p:spPr>
          <a:xfrm>
            <a:off x="0" y="5925277"/>
            <a:ext cx="2784307" cy="400110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2000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2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944456082"/>
      </p:ext>
    </p:extLst>
  </p:cSld>
  <p:clrMapOvr>
    <a:masterClrMapping/>
  </p:clrMapOvr>
</p:sld>
</file>

<file path=ppt/slides/slide2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">
            <a:extLst>
              <a:ext uri="{FF2B5EF4-FFF2-40B4-BE49-F238E27FC236}">
                <a16:creationId xmlns:a16="http://schemas.microsoft.com/office/drawing/2014/main" id="{8D72BA3F-1E57-04C8-1ECB-FF25A16C288D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BFDFBE98-9AE1-3A90-0405-24FCC38486E6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25413A4-5039-E7DA-4EFD-C93651CD073A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hlinkClick r:id="rId3" action="ppaction://hlinksldjump"/>
              <a:extLst>
                <a:ext uri="{FF2B5EF4-FFF2-40B4-BE49-F238E27FC236}">
                  <a16:creationId xmlns:a16="http://schemas.microsoft.com/office/drawing/2014/main" id="{2A73AB03-9C66-9BBF-3B59-E841B462F67A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10A79DF2-F1B5-616B-1B06-933367E2C853}"/>
              </a:ext>
            </a:extLst>
          </p:cNvPr>
          <p:cNvSpPr/>
          <p:nvPr/>
        </p:nvSpPr>
        <p:spPr>
          <a:xfrm>
            <a:off x="1" y="2721694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K</a:t>
            </a:r>
            <a:r>
              <a:rPr kumimoji="0" lang="pt-B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ata ni,oroc 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CE7A7E04-94F3-AFFB-ADC0-4204C7575F54}"/>
              </a:ext>
            </a:extLst>
          </p:cNvPr>
          <p:cNvSpPr/>
          <p:nvPr/>
        </p:nvSpPr>
        <p:spPr>
          <a:xfrm>
            <a:off x="1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Période de la Résurrection</a:t>
            </a:r>
            <a:endParaRPr kumimoji="0" lang="fr-FR" sz="8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77320962"/>
      </p:ext>
    </p:extLst>
  </p:cSld>
  <p:clrMapOvr>
    <a:masterClrMapping/>
  </p:clrMapOvr>
</p:sld>
</file>

<file path=ppt/slides/slide2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386B21-3A4C-F1F5-C856-758E9EF475E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36E610BA-65C0-2FFD-5D96-07ABB507D01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ata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ni,oroc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nitaxic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nanivyou`i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na`pkahi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niaggeloc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nirwmi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eucop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euer'alin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ou;elyl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كُلُّ صُفُوفٍ وَطُقُوسِ،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السَّمَائِيِّينَ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وَالأَرْضِيِّينَ، الْمَلَائِكَةِ وَالنَّاسِ مَعاً، يُرَتِّلُونَ بِابْتِهَاجٍ.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Tous les chœurs, les grades,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les célestes et les terrestres,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les anges et les humains ensemble,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chantent avec joie.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296D2C6D-CA6C-14D9-4173-233F6C8911CB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110CABF5-1E00-6775-CDBC-64EF8384F333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3DA41DCB-EA99-EF3F-C5BD-10CD1CDDDC6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E4E6B61F-0745-18B4-3AAC-2ECA3901C906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38678861"/>
      </p:ext>
    </p:extLst>
  </p:cSld>
  <p:clrMapOvr>
    <a:masterClrMapping/>
  </p:clrMapOvr>
</p:sld>
</file>

<file path=ppt/slides/slide2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A6B52C-3C37-C050-1904-C389F0C5CF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EA9ACF9C-C993-776A-74B3-1D71AECEA7F0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F22CF00-246F-61DF-99D1-6CCC2D184958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D818B579-AD05-0597-2809-EF9DF59FE0C6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5A10D115-E793-2527-60FC-1F059EAFD112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094B3593-05DF-42A9-6D4E-79BC66E03252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36574348"/>
      </p:ext>
    </p:extLst>
  </p:cSld>
  <p:clrMapOvr>
    <a:masterClrMapping/>
  </p:clrMapOvr>
</p:sld>
</file>

<file path=ppt/slides/slide2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60845F-6239-638E-5490-2E2A467665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A672489E-3D57-7F7C-E485-824B6B10CDE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`E]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Yca`yac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pinis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`m`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provytyc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[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iouwini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[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iouwini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Ieroucalym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Peouwini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الَّذِي أَسْمَعُهُ هٰذَا هُوَ، إِشَعْيَاءُ النَّبِيُّ الْعَظِيمُ قَائِلاً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: </a:t>
                      </a:r>
                      <a:b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«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أَضِيئِي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وَاسْتَنِيرِي يَا أُورُشَلِيمُ، لِأَنَّهُ قَدْ جَاءَ نُورُكِ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».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J’entends les paroles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d’Isaïe le grand prophète 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 Brille et resplendis, ô Jérusalem,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ta Lumière est venue. »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7F303F1A-D426-E1D7-B8AD-4B547113699B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170A6B5B-6531-8A3C-5153-C149A2C8E80E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C0A1DEFC-6818-B0A6-5F14-65A92760CFD9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hlinkClick r:id="rId3" action="ppaction://hlinksldjump"/>
              <a:extLst>
                <a:ext uri="{FF2B5EF4-FFF2-40B4-BE49-F238E27FC236}">
                  <a16:creationId xmlns:a16="http://schemas.microsoft.com/office/drawing/2014/main" id="{78D5DA7F-07D7-4E00-ED03-5B999C49B60F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82983480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38A67526-77D3-4128-91AD-B203CA81F73B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046021301"/>
      </p:ext>
    </p:extLst>
  </p:cSld>
  <p:clrMapOvr>
    <a:masterClrMapping/>
  </p:clrMapOvr>
</p:sld>
</file>

<file path=ppt/slides/slide2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5414B1-A875-E219-ACA3-F9624C7388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9CFED53F-BCA2-1588-D619-5FAAF9AEF668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41A1B05B-7ABD-0282-CE46-EB410D335E4A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79496BE1-8FC4-9F52-9001-570A84951A8E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A03D3127-99D9-599E-4783-D94D149616BD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035E021A-2B78-CE44-3059-0D7DADBF4ACF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24672275"/>
      </p:ext>
    </p:extLst>
  </p:cSld>
  <p:clrMapOvr>
    <a:masterClrMapping/>
  </p:clrMapOvr>
</p:sld>
</file>

<file path=ppt/slides/slide2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A4D089-9A94-D1F4-A938-3618D73CE6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968D1F65-7F6C-D66B-F0D9-AF60295160FA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cumvwni`a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etholj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provytikon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etauerme;re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nefsep`mkah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Tef`Anactacic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لَهٰذِهِ الِاتِّفَاقَاتِ الْحُلْوَةِ، النَّبَوِيَّةِ الَّتِي شَهِدَتْ، مِنْ أَجْلِ الْمَسِيحِ وَآلَامِهِ، وَقِيَامَتِهِ الْمُقَدَّسَةِ.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Oh, ces doux accords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prophétiques qui témoignaient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du Christ, de ses souffrances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de sa sainte Résurrection !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F30D63FA-3556-EE10-523A-AF9B4B281EF6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0479E421-98AA-7E6D-F660-570C6E46DA51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138D4BDB-C8C7-DB27-BF8D-20263650E171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hlinkClick r:id="rId3" action="ppaction://hlinksldjump"/>
              <a:extLst>
                <a:ext uri="{FF2B5EF4-FFF2-40B4-BE49-F238E27FC236}">
                  <a16:creationId xmlns:a16="http://schemas.microsoft.com/office/drawing/2014/main" id="{8295FEB7-4E05-2D78-4244-C86BF52D2775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39689629"/>
      </p:ext>
    </p:extLst>
  </p:cSld>
  <p:clrMapOvr>
    <a:masterClrMapping/>
  </p:clrMapOvr>
</p:sld>
</file>

<file path=ppt/slides/slide2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8EE899-1C15-6CBF-AD77-7B80F83E10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E7081781-75DE-CACD-96E8-DA629A9A3756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17BF5C43-AAA5-5531-EC61-5DF49330B3AF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A93523BE-D517-9612-F32E-D5E4510D15BB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EEBD2CC-77B6-EF45-A7F8-C604734A54C1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CADCBB4E-B80F-26D7-5EAC-ABBA7DAB61DE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58107431"/>
      </p:ext>
    </p:extLst>
  </p:cSld>
  <p:clrMapOvr>
    <a:masterClrMapping/>
  </p:clrMapOvr>
</p:sld>
</file>

<file path=ppt/slides/slide2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17FFF7-8F87-8B8C-5522-4DC04EF9CA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BE4E75E4-234D-72E0-4EB4-885B4A56B1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2765838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E;nyou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enamasj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nounis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b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nrasi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Dauid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efjw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</a:t>
                      </a:r>
                      <a:b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vry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mvy`etenkot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ie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keouai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ef;aqi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pyrp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الْآتِيَةُ إِلَى أُذُنِي بِفَرَحٍ عَظِيمٍ، دَاوُدُ الْمَلِكُ يَقُولُ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: «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قَامَ الرَّبُّ مِثْلَ النَّائِمِ، أَوْ كَوَاحِدٍ ثَمِلٍ مِنَ الْخَمْرِ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».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4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paroles qui parviennent à mes oreilles avec une grande joie,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David le roi dit :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Le Seigneur s’est levé, semblable à un homme endormi, </a:t>
                      </a:r>
                    </a:p>
                    <a:p>
                      <a:pPr algn="ctr" rtl="0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 à un homme ivre de vin. »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5BA5BE6A-6AFF-1D7A-C3E7-71385D58B4AC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76D5DEB4-B28E-4D28-8FC0-B092CEDEDAF9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C370C3BF-D93E-AA0C-EF29-D46AC1178852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hlinkClick r:id="rId3" action="ppaction://hlinksldjump"/>
              <a:extLst>
                <a:ext uri="{FF2B5EF4-FFF2-40B4-BE49-F238E27FC236}">
                  <a16:creationId xmlns:a16="http://schemas.microsoft.com/office/drawing/2014/main" id="{36C1F28F-46A0-3235-A46E-D3A4DAD59520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3927655"/>
      </p:ext>
    </p:extLst>
  </p:cSld>
  <p:clrMapOvr>
    <a:masterClrMapping/>
  </p:clrMapOvr>
</p:sld>
</file>

<file path=ppt/slides/slide2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3F2FCA-1259-91DA-5C4D-7810D9EEA3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E3E8044D-5E39-8543-1AE3-66D42957BAA5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713BA150-569B-8C78-FBBD-45A6779527E1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DFB12591-EDB3-AB69-D3D1-B84F488F0D20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EC96941-E0EB-BB24-6825-7271B8117470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A66549A5-C373-8551-51FB-52CD395E79FB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01498465"/>
      </p:ext>
    </p:extLst>
  </p:cSld>
  <p:clrMapOvr>
    <a:masterClrMapping/>
  </p:clrMapOvr>
</p:sld>
</file>

<file path=ppt/slides/slide2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957D52-BC5B-DD09-46A3-FCB4937EA5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8A9C7452-FEBC-AD8A-9688-2488B9058463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P=,=c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afer`hmot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@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mpiwnq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e;myn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sa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eneh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afkwrf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vmou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tefme;nou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afhwmi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ntefcouri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tefjom</a:t>
                      </a:r>
                      <a:r>
                        <a:rPr lang="fr-FR" sz="3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الْمَسِيحُ قَامَ وَأَنْعَمَ لَنَا، بِالْحَيَاةِ الدَّائِمَةِ إِلَى الأَبَدِ، وَأَبْطَلَ الْمَوْتَ بِلَاهُوتِهِ، وَدَاسَ شَوْكَتَهُ بِقُوَّتِهِ.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 est ressuscité et nous a accordé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vie éternelle pour toujours ;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a aboli la mort par Sa Divinité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 piétiné son aiguillon par Sa puissance.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151CC1D1-DBF7-49AD-D0E7-3D15C1248904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974643BB-8AF4-F822-266E-78438850CC1A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2663B0C8-AF34-D679-5540-8BCC9E3270B2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hlinkClick r:id="rId3" action="ppaction://hlinksldjump"/>
              <a:extLst>
                <a:ext uri="{FF2B5EF4-FFF2-40B4-BE49-F238E27FC236}">
                  <a16:creationId xmlns:a16="http://schemas.microsoft.com/office/drawing/2014/main" id="{0EEF0A2F-D7CC-4B6E-681B-CA4A413404D0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30664639"/>
      </p:ext>
    </p:extLst>
  </p:cSld>
  <p:clrMapOvr>
    <a:masterClrMapping/>
  </p:clrMapOvr>
</p:sld>
</file>

<file path=ppt/slides/slide2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007F2F-5C3D-BC5F-6E3B-94571C7893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A4DD5D59-2578-B263-8C30-4E3B1F644E41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6556648C-1CB6-D99A-A083-E6F883337215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3C26B588-1F31-5F72-8E90-CCFEF8605583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3B787EEE-04A8-3DD7-229C-70AF806CCFDC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926168AF-A4FA-F09D-B915-B979D6057D60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69602729"/>
      </p:ext>
    </p:extLst>
  </p:cSld>
  <p:clrMapOvr>
    <a:masterClrMapping/>
  </p:clrMapOvr>
</p:sld>
</file>

<file path=ppt/slides/slide2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E3176C-22DD-ED29-D0CC-C5C7BA67B4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3D12A47-B0AA-D6BC-4210-1E50B6A353BC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Nswrp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`m`vouai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nicabbaton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epi`mhau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epi`wni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eau`ckerkwrf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ni`hbwc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eu,y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e`qryi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بَاكِرَ أَحَدَ السَّبُوتِ، جَاءَتْ مَرْيَمُ إِلَى الْقَبْرِ، فَرَأَتِ الْحَجَرَ قَدْ دُحْرِجَ، وَالثِّيَابَ مَوْضُوعَةً.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l’aube d’un jour de sabbat,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 se rendit au tombeau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vit que la pierre avait été roulée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que les linges funéraires étaient là.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grpSp>
        <p:nvGrpSpPr>
          <p:cNvPr id="7" name="Groupe 6">
            <a:extLst>
              <a:ext uri="{FF2B5EF4-FFF2-40B4-BE49-F238E27FC236}">
                <a16:creationId xmlns:a16="http://schemas.microsoft.com/office/drawing/2014/main" id="{F6F54D51-13C4-2E63-AE3A-E31B32F0053D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FBC130F8-D5A7-6A44-A33A-0CAD7A403394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8BA2EF6C-6C24-8FDD-587F-660EA7C31E53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hlinkClick r:id="rId3" action="ppaction://hlinksldjump"/>
              <a:extLst>
                <a:ext uri="{FF2B5EF4-FFF2-40B4-BE49-F238E27FC236}">
                  <a16:creationId xmlns:a16="http://schemas.microsoft.com/office/drawing/2014/main" id="{BDEC194D-E75B-8A31-B085-0098D8D2ECAC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66357575"/>
      </p:ext>
    </p:extLst>
  </p:cSld>
  <p:clrMapOvr>
    <a:masterClrMapping/>
  </p:clrMapOvr>
</p:sld>
</file>

<file path=ppt/slides/slide2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0FC60D-D87F-5BD4-0AFA-C43373E831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ableau 17">
            <a:extLst>
              <a:ext uri="{FF2B5EF4-FFF2-40B4-BE49-F238E27FC236}">
                <a16:creationId xmlns:a16="http://schemas.microsoft.com/office/drawing/2014/main" id="{BC0C8971-8089-6778-716E-F105E06D663E}"/>
              </a:ext>
            </a:extLst>
          </p:cNvPr>
          <p:cNvGraphicFramePr>
            <a:graphicFrameLocks noGrp="1"/>
          </p:cNvGraphicFramePr>
          <p:nvPr/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(Je Pen¡ I=y=c P=,=c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piHiyb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aftwnf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4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nye;mwout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(لِأَنَّ رَبَّنَا يَسُوعَ الْمَسِيحَ الْحَمَلَ الْحَقِيقِيَّ)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(قَامَ)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(٣)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مِنْ بَيْنِ الْأَمْوَاتِ.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(Car notre Seigneur Jésus-Christ l’Agneau véritable)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(2)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(est ressuscité)</a:t>
                      </a:r>
                      <a:r>
                        <a:rPr kumimoji="0" lang="fr-FR" sz="4000" b="1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(3)</a:t>
                      </a: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d’entre les morts.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EA5E0C07-5810-ECC5-8CCE-BD81695537B0}"/>
              </a:ext>
            </a:extLst>
          </p:cNvPr>
          <p:cNvGrpSpPr/>
          <p:nvPr/>
        </p:nvGrpSpPr>
        <p:grpSpPr>
          <a:xfrm>
            <a:off x="0" y="5996931"/>
            <a:ext cx="12192000" cy="843538"/>
            <a:chOff x="0" y="5996931"/>
            <a:chExt cx="12192000" cy="843538"/>
          </a:xfrm>
        </p:grpSpPr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D4FA0BEC-7062-EA58-17A3-A0E4F15515F8}"/>
                </a:ext>
              </a:extLst>
            </p:cNvPr>
            <p:cNvSpPr txBox="1"/>
            <p:nvPr/>
          </p:nvSpPr>
          <p:spPr>
            <a:xfrm>
              <a:off x="1199456" y="6419903"/>
              <a:ext cx="10992544" cy="420564"/>
            </a:xfrm>
            <a:prstGeom prst="rect">
              <a:avLst/>
            </a:prstGeom>
          </p:spPr>
          <p:style>
            <a:lnRef idx="1">
              <a:schemeClr val="accent2"/>
            </a:lnRef>
            <a:fillRef idx="3">
              <a:schemeClr val="accent2"/>
            </a:fillRef>
            <a:effectRef idx="2">
              <a:schemeClr val="accent2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Chants de l'Eucharistie et des Saints •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vva_Marcos" pitchFamily="82" charset="0"/>
                  <a:ea typeface="+mn-ea"/>
                  <a:cs typeface="+mn-cs"/>
                </a:rPr>
                <a:t>K</a:t>
              </a:r>
              <a:r>
                <a:rPr kumimoji="0" lang="pt-B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S Avva Shenouda" pitchFamily="34" charset="0"/>
                  <a:ea typeface="+mn-ea"/>
                  <a:cs typeface="+mn-cs"/>
                </a:rPr>
                <a:t>ata ni,oroc </a:t>
              </a: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+mn-cs"/>
                </a:rPr>
                <a:t>(Résurrection)</a:t>
              </a:r>
              <a:endPara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endParaRPr>
            </a:p>
          </p:txBody>
        </p:sp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B1633C0B-54BD-FE3F-F459-D52ECDC21890}"/>
                </a:ext>
              </a:extLst>
            </p:cNvPr>
            <p:cNvSpPr txBox="1"/>
            <p:nvPr/>
          </p:nvSpPr>
          <p:spPr>
            <a:xfrm>
              <a:off x="0" y="6419905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hlinkClick r:id="rId3" action="ppaction://hlinksldjump"/>
              <a:extLst>
                <a:ext uri="{FF2B5EF4-FFF2-40B4-BE49-F238E27FC236}">
                  <a16:creationId xmlns:a16="http://schemas.microsoft.com/office/drawing/2014/main" id="{5AFEB130-F89B-3FF8-82B5-9CF5AF300668}"/>
                </a:ext>
              </a:extLst>
            </p:cNvPr>
            <p:cNvSpPr txBox="1"/>
            <p:nvPr/>
          </p:nvSpPr>
          <p:spPr>
            <a:xfrm>
              <a:off x="27993" y="5996931"/>
              <a:ext cx="3553200" cy="379656"/>
            </a:xfrm>
            <a:prstGeom prst="rect">
              <a:avLst/>
            </a:prstGeom>
            <a:ln w="25400"/>
          </p:spPr>
          <p:style>
            <a:lnRef idx="3">
              <a:schemeClr val="lt1"/>
            </a:lnRef>
            <a:fillRef idx="1">
              <a:schemeClr val="dk1"/>
            </a:fillRef>
            <a:effectRef idx="1">
              <a:schemeClr val="dk1"/>
            </a:effectRef>
            <a:fontRef idx="minor">
              <a:schemeClr val="lt1"/>
            </a:fontRef>
          </p:style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 du 29</a:t>
              </a:r>
              <a:r>
                <a:rPr kumimoji="0" lang="fr-FR" sz="1867" b="0" i="0" u="none" strike="noStrike" kern="1200" cap="none" spc="0" normalizeH="0" baseline="3000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ème</a:t>
              </a:r>
              <a:r>
                <a:rPr kumimoji="0" lang="fr-FR" sz="1867" b="0" i="0" u="none" strike="noStrike" kern="1200" cap="none" spc="0" normalizeH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 jour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7037310"/>
      </p:ext>
    </p:extLst>
  </p:cSld>
  <p:clrMapOvr>
    <a:masterClrMapping/>
  </p:clrMapOvr>
</p:sld>
</file>

<file path=ppt/slides/slide2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1371" y="79080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Je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`Psyri @ nem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Pi`pneuma =e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=;=u @ }`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triac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etjyk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`ebol @ tenouwst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]`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nac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11" name="Rectangle 10"/>
          <p:cNvSpPr/>
          <p:nvPr/>
        </p:nvSpPr>
        <p:spPr>
          <a:xfrm>
            <a:off x="6864085" y="68627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الآب والابن والروح القدس الثالوث الكامل نسجد له ونمجده.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166605" y="3649288"/>
            <a:ext cx="1008112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 soit le Père, </a:t>
            </a:r>
          </a:p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Fils et le Saint Esprit, </a:t>
            </a:r>
          </a:p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Trinité parfaite, </a:t>
            </a:r>
          </a:p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l’adorons et nous la glorifions.</a:t>
            </a:r>
          </a:p>
        </p:txBody>
      </p:sp>
      <p:sp>
        <p:nvSpPr>
          <p:cNvPr id="13" name="ZoneTexte 12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ata ni,oroc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(Résurrection)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>
            <a:hlinkClick r:id="rId4" action="ppaction://hlinksldjump"/>
            <a:extLst>
              <a:ext uri="{FF2B5EF4-FFF2-40B4-BE49-F238E27FC236}">
                <a16:creationId xmlns:a16="http://schemas.microsoft.com/office/drawing/2014/main" id="{FC789D79-9597-4CF1-9707-24E24BA3E70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43814882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5420C7C7-CCE6-40C4-B015-59E92D3A23F3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311627055"/>
      </p:ext>
    </p:extLst>
  </p:cSld>
  <p:clrMapOvr>
    <a:masterClrMapping/>
  </p:clrMapOvr>
</p:sld>
</file>

<file path=ppt/slides/slide2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 l’Annonciation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>
              <a:defRPr/>
            </a:pPr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C7D9AE7-9951-40DD-9E48-67D6125287B6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802437155"/>
      </p:ext>
    </p:extLst>
  </p:cSld>
  <p:clrMapOvr>
    <a:masterClrMapping/>
  </p:clrMapOvr>
</p:sld>
</file>

<file path=ppt/slides/slide2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l’Annonciation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65260246"/>
              </p:ext>
            </p:extLst>
          </p:nvPr>
        </p:nvGraphicFramePr>
        <p:xfrm>
          <a:off x="127001" y="692697"/>
          <a:ext cx="12113684" cy="5769981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5496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Car tous les prophètes l'avaient prédit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Daniel, David et Isaïe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Verbe Incarné, notre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J'annonce au Nom du Père, Saint est Son Nom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Auteur de toute guérison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âmes vivent par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"Un enfant nous est né", disait Isaïe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"Et son pouvoir s'étend infini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Justice et Paix sont établies"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La divine Puissance est apparue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Vision que Jacob aperçut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Longtemps les peuples L'ont attendu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74410A5-D64F-4DDC-9F81-F1E605A14271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086146487"/>
      </p:ext>
    </p:extLst>
  </p:cSld>
  <p:clrMapOvr>
    <a:masterClrMapping/>
  </p:clrMapOvr>
</p:sld>
</file>

<file path=ppt/slides/slide2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176962576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Le prophète Daniel l'a annoncé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Roi de la Paix sans péché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Viendra au monde pour le sauver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"Le peuple qui marchait dans l'ombre noire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 vu se lever, ô victoire !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Cette lumière du Dieu de gloire"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Ô joie et allégresse car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Sauveur que Dieu nous a promis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Ouvrit les portes du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Seigneur Tu as fait grandir la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joug pesant qui nous broie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Péché d'Adam, lavé par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85A2270-D288-4603-95F3-7D21CF80B825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410266231"/>
      </p:ext>
    </p:extLst>
  </p:cSld>
  <p:clrMapOvr>
    <a:masterClrMapping/>
  </p:clrMapOvr>
</p:sld>
</file>

<file path=ppt/slides/slide2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534005880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L'Ange adressa Marie et salua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"Réjouis-toi Marie, ne crains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le Très-Haut te couvrira"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Dieu Puissant, Créateur de toutes choses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Vit la plus pure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lui envoie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piaggeloc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12. Paroles d'Isaïe sont accomplies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Vierge enfantera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Emmanuel, homme,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L'Inaccessible Dieu, Celui Qui Est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qui toutes choses sont créées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tes entrailles, Il sera 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02FEC1B-F5B7-4044-A108-1545DEF73CEC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415201725"/>
      </p:ext>
    </p:extLst>
  </p:cSld>
  <p:clrMapOvr>
    <a:masterClrMapping/>
  </p:clrMapOvr>
</p:sld>
</file>

<file path=ppt/slides/slide2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61401281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Le prophète Michée l'avait bien 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"De toi Bethléem est sorti"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Chef d'Israël, c'est le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David l'a annoncé : "Ce jour est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Mon Fils et tu L'as enfanté"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tous les peuples t'ont célébrée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Et ton peuple, ô Seigneur, ne l'oublie 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Tu le protèges du trépas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Vierge Marie nous veillera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Nous croyons en Celui Qui a pris corps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Invisible, puissant, fort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se fit Homme, détruit la Mort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13DCBFD-6A50-4AFD-9D4A-F2B16D166FBA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928718029"/>
      </p:ext>
    </p:extLst>
  </p:cSld>
  <p:clrMapOvr>
    <a:masterClrMapping/>
  </p:clrMapOvr>
</p:sld>
</file>

<file path=ppt/slides/slide2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40398788"/>
              </p:ext>
            </p:extLst>
          </p:nvPr>
        </p:nvGraphicFramePr>
        <p:xfrm>
          <a:off x="1759182" y="1557338"/>
          <a:ext cx="9713417" cy="4968007"/>
        </p:xfrm>
        <a:graphic>
          <a:graphicData uri="http://schemas.openxmlformats.org/drawingml/2006/table">
            <a:tbl>
              <a:tblPr rtl="1"/>
              <a:tblGrid>
                <a:gridCol w="971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96800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Ô Dieu veille sur nous sans oublier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(…) le Berger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Évêques et prêtres, tous dévoués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Vyetaf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[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icarx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qen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}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l’Annonciation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012082B-02B7-463B-BA26-9457317F6DD2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197796676"/>
      </p:ext>
    </p:extLst>
  </p:cSld>
  <p:clrMapOvr>
    <a:masterClrMapping/>
  </p:clrMapOvr>
</p:sld>
</file>

<file path=ppt/slides/slide2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البشارة المجيد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l’Annonciation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52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البشارة المجيد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F2CEDDD7-779D-453A-81BB-16551D7F4207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219261324"/>
      </p:ext>
    </p:extLst>
  </p:cSld>
  <p:clrMapOvr>
    <a:masterClrMapping/>
  </p:clrMapOvr>
</p:sld>
</file>

<file path=ppt/slides/slide2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3"/>
          <a:ext cx="11713301" cy="5951276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52725">
                <a:tc>
                  <a:txBody>
                    <a:bodyPr/>
                    <a:lstStyle/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أبدأ باسم الله القدوس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بادئ الأجسام محيي النفوس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سيدنا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اخرستوس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ساركس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خين تي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بارثينوس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700" marR="12700" marT="9525" marB="0" anchor="b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بسر وحيد الآب المكنون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الذي عجز عن فهمه البشريون 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ولم تحصر أوصافه المنشئون</a:t>
                      </a:r>
                      <a:b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700" marR="12700" marT="9525" marB="0" anchor="b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 تنبأ الأنبياء الأولون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المتقدمون والمتأخرون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بتجسد الكلمة المكنون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جلت قدرة 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للذي تجلى ليعقوب فرآه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كل الأمم تنتظر لقياه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>
              <a:defRPr/>
            </a:pP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لعيد البشارة المجيد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E52AE1E-8A17-48A5-A8DC-1E87B5B88244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080172483"/>
      </p:ext>
    </p:extLst>
  </p:cSld>
  <p:clrMapOvr>
    <a:masterClrMapping/>
  </p:clrMapOvr>
</p:sld>
</file>

<file path=ppt/slides/slide2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حقا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أشعيا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قال في رؤياه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ولد لنا ابن واعطيناه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الرئاسة على كل براياه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خذوا بأيديكم العشرة أوتار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ورتلوا لإلهنا بالمزمار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 ابينا داود البار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دانيال أخبرنا بكلام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يظهر في العالم رئيس السلام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بعد سبعين أسبوعا بتمام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رأى الرؤيا بالعيان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رمزا لما تم وكان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حجرا قطع بغير يد 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8E61AEA-0A7C-43D5-A610-0621BCBA4755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451741257"/>
      </p:ext>
    </p:extLst>
  </p:cSld>
  <p:clrMapOvr>
    <a:masterClrMapping/>
  </p:clrMapOvr>
</p:sld>
</file>

<file path=ppt/slides/slide2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188640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زاد الفتية إيمانا بالإله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وبختنصر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اعترف بما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رآة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الرابع شبيه ابن الله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سبحوا ومجدوا الملك المنان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به خلص الأبوان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آدم وحواء الأولان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شاهد الآب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فلم يجد أطهر من تي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بارثينوس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فأوفد لبشراها بي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انجليوس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صاغ لها البشرى بعد السلام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قائلا افرحي يا مريم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سيولد منك العتيق الأيام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5A12057-C6FA-42AD-8B51-6472361812E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69356565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2333754-2B10-4F8E-A390-4B9F2387B2D2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536922181"/>
      </p:ext>
    </p:extLst>
  </p:cSld>
  <p:clrMapOvr>
    <a:masterClrMapping/>
  </p:clrMapOvr>
</p:sld>
</file>

<file path=ppt/slides/slide2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ضابط كل البرية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لنا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بالناسوتية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لأجل خلاص البشرية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طهر الخالق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احشاها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اختارها منذ صباها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روحه القدس ملاها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ظهر منها أحد الأقاليم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إله وإنسان باتحاد مقيم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وصارت اما لله الكريم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عنه قال الأنبياء القديسون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يطهر في صهيون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ويماثل خلقه وبه ينجون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59DB94-A715-4423-BD6A-3C392E1E27A2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192976485"/>
      </p:ext>
    </p:extLst>
  </p:cSld>
  <p:clrMapOvr>
    <a:masterClrMapping/>
  </p:clrMapOvr>
</p:sld>
</file>

<file path=ppt/slides/slide2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غبريال بلغ بشراه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للعذراء بما تلقاه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لدن الله مولاه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فسر كلام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اشعيا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الجليل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العذراء تحبل من غير مثيل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وتلد ابنا يدعى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عمانوئيل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دواد اليوم ولدتك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ابني وقد ورثتك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الأمم تتعبد لك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الطغمات العلوية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والمراتب النورانية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يسجدون لذي الأبدية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1194074-AAB5-4930-904C-AC1B9B759023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767859515"/>
      </p:ext>
    </p:extLst>
  </p:cSld>
  <p:clrMapOvr>
    <a:masterClrMapping/>
  </p:clrMapOvr>
</p:sld>
</file>

<file path=ppt/slides/slide2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5976664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0223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 الشعوب صاروا مهنئين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حملت قدس القديسين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الحي الأزلي ملجأ المؤمنين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ميخا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تنبأ بقول جليل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بيت لحم راعي اسرائيل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ممتدا ملكه جيلا بعد جيل</a:t>
                      </a: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644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نؤمن بالذي تجسد ورأيناه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وكان غير محسوس فلمسناه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نسجد له في علوه سماه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الرب الإله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الحي المعبود في علاه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ليس أحد قط يراه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230222E-5BC7-43DF-8D2F-67371188530B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146067675"/>
      </p:ext>
    </p:extLst>
  </p:cSld>
  <p:clrMapOvr>
    <a:masterClrMapping/>
  </p:clrMapOvr>
</p:sld>
</file>

<file path=ppt/slides/slide2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89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وأيضاً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تنبأ جميع النبيين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قديم العصور والسنين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إن الإله يظهر بشرا بيقين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 تنس شعبك يا 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تدخلهم في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بؤوس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بصلاة مريم البكر العروس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algn="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رب يا متجسد لأجلنا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احفظ أنبا (…….) بطريركنا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وشريكه (…….) </a:t>
                      </a:r>
                      <a:r>
                        <a:rPr lang="ar-EG" sz="3700" dirty="0">
                          <a:solidFill>
                            <a:prstClr val="white"/>
                          </a:solidFill>
                        </a:rPr>
                        <a:t>أسقفنا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algn="ctr" rtl="1" fontAlgn="b"/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اتشى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……….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البشارة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456149CF-8799-4528-B1D2-F1A56444788E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638513614"/>
      </p:ext>
    </p:extLst>
  </p:cSld>
  <p:clrMapOvr>
    <a:masterClrMapping/>
  </p:clrMapOvr>
</p:sld>
</file>

<file path=ppt/slides/slide2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Période de la Nativité</a:t>
            </a:r>
            <a:endParaRPr lang="fr-FR" sz="5867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50"/>
            <a:ext cx="11491415" cy="748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Fête de la Nativité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592A88CE-F505-4A38-9215-F410D8712BD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300372872"/>
      </p:ext>
    </p:extLst>
  </p:cSld>
  <p:clrMapOvr>
    <a:masterClrMapping/>
  </p:clrMapOvr>
</p:sld>
</file>

<file path=ppt/slides/slide2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la Nativité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257845397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Dieu de Miséricorde, Lumière et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tous les humains a 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 Fils Sauveur pour les racheter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ramener au Paradis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Son Ange lumineux, Il dépêcha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Divin Messager, ô Mystère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Vallée, exulte ! Paix sur la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joie Marie, il salua :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76FD60F-6E1E-4539-BF1D-CBA7803C15C5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901319549"/>
      </p:ext>
    </p:extLst>
  </p:cSld>
  <p:clrMapOvr>
    <a:masterClrMapping/>
  </p:clrMapOvr>
</p:sld>
</file>

<file path=ppt/slides/slide2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98089664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"Du Très-Haut, la Vertu te couvrira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Bénie sois-tu, Vierge pure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Pleine de grâce, la terre obscure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ce mystère, s'éclairera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Le Tout-Puissant de toi, Marie, naîtra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Verbe incarné, Fils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la Lumière qui vient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Emmanuel S'appellera"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5F7AECA-8308-456F-8DC3-3360C20FA4B8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334128223"/>
      </p:ext>
    </p:extLst>
  </p:cSld>
  <p:clrMapOvr>
    <a:masterClrMapping/>
  </p:clrMapOvr>
</p:sld>
</file>

<file path=ppt/slides/slide2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44231166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Salutation de l'Ange, elle entendit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Troublée, la Vierge l'accepta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"Servante de Dieu", se déclara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"Que Sa Parole soit accomplie"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Ô légions célestes, chantez en chœur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Armées du Très-Haut, célébrez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Chants d'allégresse, cithares vibrez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Lumière est née, c'est le Sauveur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9A5D1F3-BAA0-49E2-BA81-5A75AF443D09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892012468"/>
      </p:ext>
    </p:extLst>
  </p:cSld>
  <p:clrMapOvr>
    <a:masterClrMapping/>
  </p:clrMapOvr>
</p:sld>
</file>

<file path=ppt/slides/slide2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72677970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Gloire à Dieu au plus haut et dans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Paix sur la terre, aux humains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Joie, allégresse, Mystère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né ce jour, le Fils de Dieu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Des mélodies célestes, l'écho redit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Séraphins T'ont chanté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Cieux, la terre T'ont glorifié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Il est né, le Christ Messie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BB1C8FD-0C93-411D-9196-85467313BEF7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012123258"/>
      </p:ext>
    </p:extLst>
  </p:cSld>
  <p:clrMapOvr>
    <a:masterClrMapping/>
  </p:clrMapOvr>
</p:sld>
</file>

<file path=ppt/slides/slide2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18444826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Là-bas dans les campagnes, quelques bergers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Ton étoile, éblouis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Écoutent l'ange, émus, saisis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"Votre Berger, le Christ est né"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Ô Sagesse infinie, profond Mystère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D'une Vierge pure en ce jour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né au monde, le Dieu d'Amour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Gloire au Seigneur au Ciel, sur terre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626DD49-329B-4980-965D-0CFD6908A8E2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910615039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297DF5C-B254-4B9D-989B-21485BC949C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864919729"/>
      </p:ext>
    </p:extLst>
  </p:cSld>
  <p:clrMapOvr>
    <a:masterClrMapping/>
  </p:clrMapOvr>
</p:sld>
</file>

<file path=ppt/slides/slide2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Période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5867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DC4A4447-7BC4-4A78-9A42-E1D6C3471075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1C6FC9E6-8CCB-492C-83BE-19A2DF058E77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017797754"/>
      </p:ext>
    </p:extLst>
  </p:cSld>
  <p:clrMapOvr>
    <a:masterClrMapping/>
  </p:clrMapOvr>
</p:sld>
</file>

<file path=ppt/slides/slide2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3"/>
          <a:ext cx="11713301" cy="5827040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2848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افتح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فاي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بمجد الله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وأرتل للمسيح على الدوام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لأنه أكمل وعده وأوفاه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ترأى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الملاك بصوت التهليل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وبشر رعاة الأغنام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اثقية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ابجين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ميسى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ان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امانوئيل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جميع اللغات تصرخ بصياح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لله في العلا وعلى الأرض السلام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 الناس بهجة وأفراح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ar-S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حينئذ أتوا إليه المجوس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المشرق باهتمام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وسجدوا لأسمه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لتوزيع عيد الميلاد : مديح أنا أفتح </a:t>
            </a:r>
            <a:r>
              <a:rPr lang="ar-SA" sz="4800" b="1" dirty="0" err="1">
                <a:solidFill>
                  <a:srgbClr val="FF9900"/>
                </a:solidFill>
                <a:latin typeface="Arial"/>
                <a:cs typeface="Arial"/>
              </a:rPr>
              <a:t>فاي</a:t>
            </a: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 بمجد الله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EED41FF-154C-44FC-9BBC-825B8EEE31AE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640793733"/>
      </p:ext>
    </p:extLst>
  </p:cSld>
  <p:clrMapOvr>
    <a:masterClrMapping/>
  </p:clrMapOvr>
</p:sld>
</file>

<file path=ppt/slides/slide2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خروا له بعظم إيمان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وقدموا قرابين بالتمام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مرا وذهبا ولبان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دانيال أخبرنا ببيان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رأى وحية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باستفاهم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حجرا قطع بغير يد 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دعيت يا بيت لحم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أفراثا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وتشرفني بأسرار عظام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سيدنا منك أتى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رتل فيك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ميخاؤوس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ونطق بخفيات عظام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مولد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F9E8608-DD16-4BEC-A79D-11C7DFBDC814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553519795"/>
      </p:ext>
    </p:extLst>
  </p:cSld>
  <p:clrMapOvr>
    <a:masterClrMapping/>
  </p:clrMapOvr>
</p:sld>
</file>

<file path=ppt/slides/slide2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زهرة نبعت من بيت داود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وكوكب أشرق من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ابرآم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وقج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تم الوعد الموعود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سالومي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ويوسف النجار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نالوا كرامات عظام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ومجد الرب عليهما نار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اشعياء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نطق بسرور وأفراح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عذراء في عقب الأيام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تلد راعى شعبه بصلاح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صبياً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ولد أو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إبنا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أعطيناه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ملاك المشورة الأعظم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رئاسته على منكباه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BE1371D-83B0-45FE-B656-7DDD2BE3F49E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571182671"/>
      </p:ext>
    </p:extLst>
  </p:cSld>
  <p:clrMapOvr>
    <a:masterClrMapping/>
  </p:clrMapOvr>
</p:sld>
</file>

<file path=ppt/slides/slide2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صوفونيو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عنك خبر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ونطق بمجدك يا مريم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شمس البر منك ظهر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ضوء الكوكب أشرق للمجوس</a:t>
                      </a:r>
                      <a:endParaRPr kumimoji="0" lang="fr-FR" sz="31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 يرشدهم بإلهام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حيث كان الرب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طغمات العرش العلويين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يسبحون ببهجة ونظام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بصوت الفرح مبتهجين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سيدنا وأوفي الوعد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وجاد علينا بالأنعام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تواضع وأخذ شكل العبد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53F3C1E3-626D-42BD-91CE-74555DDDF3BE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77949552"/>
      </p:ext>
    </p:extLst>
  </p:cSld>
  <p:clrMapOvr>
    <a:masterClrMapping/>
  </p:clrMapOvr>
</p:sld>
</file>

<file path=ppt/slides/slide2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نور من نور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نورنا من بعد ظلام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 معنا إله منظور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غير المرئي ظهر الآن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لأجل خلاص عبده آدم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وعتقنا من أسر الشيطان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المذوذ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كان ملفوف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وسجدت له رعاة الأغنام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وسبحته كل الصفوف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المرتل في المزمور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تسجد له سائر الانام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وتقدم له هدايا ونذور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64D8109-0510-4FA4-AE66-2FFEB36F936E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145358977"/>
      </p:ext>
    </p:extLst>
  </p:cSld>
  <p:clrMapOvr>
    <a:masterClrMapping/>
  </p:clrMapOvr>
</p:sld>
</file>

<file path=ppt/slides/slide2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الأنفس مجتمعين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اليوم في عيدك الأعظم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بأصوات الفرح مبتهجين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لوقا الرسول أخبر بما قيل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نورا أشرق للأمم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ومجدا لشعبك اسرائيل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ميلاد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هكذا كان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بعجائب واسرار عظام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والكلمة قد صار إنسان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نؤمن باسمه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ونسبح بمجد أعظم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أنون خين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اخرستيانوس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B7C49DF-4C0D-40AE-8DD2-B94DB13B3E0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457623843"/>
      </p:ext>
    </p:extLst>
  </p:cSld>
  <p:clrMapOvr>
    <a:masterClrMapping/>
  </p:clrMapOvr>
</p:sld>
</file>

<file path=ppt/slides/slide2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905323" cy="6228889"/>
        </p:xfrm>
        <a:graphic>
          <a:graphicData uri="http://schemas.openxmlformats.org/drawingml/2006/table">
            <a:tbl>
              <a:tblPr rtl="1"/>
              <a:tblGrid>
                <a:gridCol w="589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هيرودس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ذلك الملعون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أراد أن يقتل رب الأنام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أبؤور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أن ايه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بورانيون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وغاب صوابه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المنجوس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وقتل ربوات أطفال تمام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شأن سيدنا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وظهر ملاك الله في الحين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ليوسف يقول أهرب قوام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أرض المصريين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واتى السيد من أورشليم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بلغ 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قسقام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فوق السحابة الحقيقية مقيم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96FE6F7-0035-449D-B1D5-B12D336D146A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1421258106"/>
      </p:ext>
    </p:extLst>
  </p:cSld>
  <p:clrMapOvr>
    <a:masterClrMapping/>
  </p:clrMapOvr>
</p:sld>
</file>

<file path=ppt/slides/slide2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9426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62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تنسى يا أم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اشفعي فينا يا مريم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 سيدنا بي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٣٠</a:t>
                      </a:r>
                      <a:r>
                        <a:rPr kumimoji="0" lang="fr-FR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من اتيت من علو سماك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واشرقت من البتول مريم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تطلع علينا بعين رضاك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والبيعة تكون في طمأنينتك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محفوظة دايما يا مريم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وتكون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منصانة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بشفاعتك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محروسة طول الأيام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930F2F3A-3A00-450F-953F-20852887BCF9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481482274"/>
      </p:ext>
    </p:extLst>
  </p:cSld>
  <p:clrMapOvr>
    <a:masterClrMapping/>
  </p:clrMapOvr>
</p:sld>
</file>

<file path=ppt/slides/slide2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la Résurrection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2" y="983630"/>
            <a:ext cx="12144671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la Résurrection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la Résurrection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07A4740-B049-44D1-A6CD-02597451A67B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014887114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DACA16F-849B-47AE-BD23-08707CCE68B7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304565772"/>
      </p:ext>
    </p:extLst>
  </p:cSld>
  <p:clrMapOvr>
    <a:masterClrMapping/>
  </p:clrMapOvr>
</p:sld>
</file>

<file path=ppt/slides/slide2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Résurrection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183559509"/>
              </p:ext>
            </p:extLst>
          </p:nvPr>
        </p:nvGraphicFramePr>
        <p:xfrm>
          <a:off x="127001" y="620690"/>
          <a:ext cx="12113684" cy="5687685"/>
        </p:xfrm>
        <a:graphic>
          <a:graphicData uri="http://schemas.openxmlformats.org/drawingml/2006/table">
            <a:tbl>
              <a:tblPr rtl="1"/>
              <a:tblGrid>
                <a:gridCol w="5810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03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12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Jésus, dans un sépulcre, ils L'ont placé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Un grand linceul Le couvrit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Trois jours, demeure enseveli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Mes lèvres, j'écarte pour raconter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Mystère immense,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Commande, règne, juge et bénit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Car terre avait tremblé, pierre roulée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gardes frappés d'épouvante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Par la Lumière éblouissante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Il a souffert, est mort, fut enterré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Saintes femmes à l'aurore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Portant les huiles, cherchent le Corps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Résurrection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BF4DDE4D-5C2D-4D99-BA6A-D6E81AB64EBB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821380364"/>
      </p:ext>
    </p:extLst>
  </p:cSld>
  <p:clrMapOvr>
    <a:masterClrMapping/>
  </p:clrMapOvr>
</p:sld>
</file>

<file path=ppt/slides/slide2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0514585"/>
              </p:ext>
            </p:extLst>
          </p:nvPr>
        </p:nvGraphicFramePr>
        <p:xfrm>
          <a:off x="143341" y="116633"/>
          <a:ext cx="12113684" cy="6336419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232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Aux Apôtres, les femmes ont annoncé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"Jésus, de la mort S'est levé"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Mort, ton empire est bien brisé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Aux Saintes femmes en pleurs, l'ange a parlé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"Jésus crucifié est vivant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 cherchez pas chez les gisants"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Supplicié, Il souffrit, fut crucifié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plaies de nos âmes, Il guérit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Ouvrant les portes du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Dans son psaume, David avait chanté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de Vie, pour nous meurt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Ressuscité, Il est vainqueur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Résurrection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6901137-425B-4EAB-AE7A-42AAE64136B8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190294358"/>
      </p:ext>
    </p:extLst>
  </p:cSld>
  <p:clrMapOvr>
    <a:masterClrMapping/>
  </p:clrMapOvr>
</p:sld>
</file>

<file path=ppt/slides/slide2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9721252"/>
              </p:ext>
            </p:extLst>
          </p:nvPr>
        </p:nvGraphicFramePr>
        <p:xfrm>
          <a:off x="175683" y="403622"/>
          <a:ext cx="12065000" cy="6338434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33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Le Christ, le Fils de Dieu a triomphé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"Soyez dans la Joie" dit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Légions du mal sont bien vaincues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Trompettes résonnez, lyres vibrez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Christ a vaincu les ténèbres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cieux, la terre chantent et célèbrent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Voici enfin le jour qu'Il a créé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Satan pour toujours est détruit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la Lumière du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Les anges Séraphins, écoutez-les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voix célestes pures et claires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Chantant, Jésus Ta vraie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Messie crucifié, mis en terre, ressuscité.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la Résurrection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A856998-E47D-4FC8-BEDD-F53AE465385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697550291"/>
      </p:ext>
    </p:extLst>
  </p:cSld>
  <p:clrMapOvr>
    <a:masterClrMapping/>
  </p:clrMapOvr>
</p:sld>
</file>

<file path=ppt/slides/slide2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القيامة المجيد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2" y="983630"/>
            <a:ext cx="12144671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la Résurrection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القيامة المجيد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A5FE6A61-FAA7-4136-BD59-1B44B6678402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662088899"/>
      </p:ext>
    </p:extLst>
  </p:cSld>
  <p:clrMapOvr>
    <a:masterClrMapping/>
  </p:clrMapOvr>
</p:sld>
</file>

<file path=ppt/slides/slide2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افتح فمي وأتكلم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وأنطق بأسرار عظام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الرب ملك وجلس وحكم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بعد أن وضعوه في المقبرة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مكث مدفونا ثلاثة أيام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ثم قام وفضح كل الكفرة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تألم ومات ودفن في القبر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موضوعا فيه كالنيام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واستيقظ كالثمل من الخمر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جاءته النسوة ومعهن الطيب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قبره بكل اهتمام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وازددن في البكاء والنحيب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>
              <a:defRPr/>
            </a:pP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لتوزيع عيد القيامة المجيد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A22C5C4-ED91-4CC7-84D6-5A4D0AFE2A2C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69531968"/>
      </p:ext>
    </p:extLst>
  </p:cSld>
  <p:clrMapOvr>
    <a:masterClrMapping/>
  </p:clrMapOvr>
</p:sld>
</file>

<file path=ppt/slides/slide2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حينئذ نظرن الحجر دحرج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والحراس كانوا قيام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وملاك الرب لهن ظهر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خاطيهن من تطلبن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الحي مع الأموات قد 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لكن أذهبن للرسل وقلن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داود النبي رتل في المزمور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قائلاً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قم يا رب لماذا تنام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أهلك العداء مع شهود الزور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ربنا جاء وتألم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وقبل عنا كل الآلام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لأجل خلاص أبينا أدم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0052232-AE5E-4C2B-8CD2-263E0B46DCD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65371292"/>
      </p:ext>
    </p:extLst>
  </p:cSld>
  <p:clrMapOvr>
    <a:masterClrMapping/>
  </p:clrMapOvr>
</p:sld>
</file>

<file path=ppt/slides/slide2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زمان الضلالة قد انتهي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وأشرق لنا النور من بعد الظلام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والهم والحزن كلاهما قد مضي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سيقوم الله وتتفرق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جميع أعدائه من قدام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ونور الحق لنا أشرق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شاركنا في الكأس المحتوم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سائر جنس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 قال الرب الآن أقوم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صدق ما قاله في ذلك الوقت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داود عن المسيح بإلهام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اضطجعت ونمت واستيقظت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75C6286-D622-4052-9667-029E3C3EBDF3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77968050"/>
      </p:ext>
    </p:extLst>
  </p:cSld>
  <p:clrMapOvr>
    <a:masterClrMapping/>
  </p:clrMapOvr>
</p:sld>
</file>

<file path=ppt/slides/slide2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ضل كثيرون رغم الآيات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يؤمنوا برب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خالق الأرض والسموات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طأطأ الرب سما السموات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ونزل وتجسد وتحمل الآلام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ودفن في القبر مثل الأموات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ظهرت الأشياء التي خفيت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قديم الدهر والأعوام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والمواهب للبشر منحت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علا 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مشتملا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بالبها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وجلس عن يمين الآب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بأكرام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لبس القدرة وتجلبب بها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DB77170-9B14-41FE-8A8D-95162C0B14AB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356397750"/>
      </p:ext>
    </p:extLst>
  </p:cSld>
  <p:clrMapOvr>
    <a:masterClrMapping/>
  </p:clrMapOvr>
</p:sld>
</file>

<file path=ppt/slides/slide2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44625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غفر لأبينا أدم أثمه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ووهب لنا وافر الأنعام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وأعطانا جسده ودمه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فلتفتضح اليوم أمه اليهود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عاد عيهم وبال الانتقام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دبروه لخالقهم المعبود 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576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قربوا للرب يا أبناء الرب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قدموا للرب أبناء الأغنام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وخافوه لتحظوا منه بالقرب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كسر أبواب الجحيم ونزله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وخلص من كان في الظلام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خلص أبانا آدم ونسله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852BDDC-71DA-43CB-80F6-E40C927DDFC1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3074515560"/>
      </p:ext>
    </p:extLst>
  </p:cSld>
  <p:clrMapOvr>
    <a:masterClrMapping/>
  </p:clrMapOvr>
</p:sld>
</file>

<file path=ppt/slides/slide2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لأبيه ارتفع وجلس عن اليمين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جليل القدر عالي المقام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وأعطي الكلمة للمؤمنين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في الآلهة يشبهك يا رب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أنشات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الخليقة بحسن نظام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وبلغتهم الخير والأرب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نؤمن بمن أتي وهو أت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مجده على سحاب وغمام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ليدين الأحياء والأموات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اليوم الذي صنعه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ربنا الإله وفيه قد 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ورد الخاطئ عن الضلالة ومنعه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C6758F0-248F-4730-ADFD-35A27DDAD4CC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2154128801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A66318C1-B5F3-4BA8-8585-DC89342B9F1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695959751"/>
      </p:ext>
    </p:extLst>
  </p:cSld>
  <p:clrMapOvr>
    <a:masterClrMapping/>
  </p:clrMapOvr>
</p:sld>
</file>

<file path=ppt/slides/slide2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116632"/>
          <a:ext cx="12001333" cy="6180883"/>
        </p:xfrm>
        <a:graphic>
          <a:graphicData uri="http://schemas.openxmlformats.org/drawingml/2006/table">
            <a:tbl>
              <a:tblPr rtl="1"/>
              <a:tblGrid>
                <a:gridCol w="6332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689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3533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ومن بعد صعوده أرسل رسله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فطافوا البقاع ليهدوا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ويظهروا مجده وعدله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أتاهم في العلية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وخصهم بالمجد مع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الأكرام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وحلت عليهم الألسنة النارية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61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ربنا انت الكريم المعطي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الذي منح تلاميذه ما يرام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يوم عيد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البنديقسطي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صلب وقبر ثم قام.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أفض علينا غيث البركات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وجميع من في هذا المقام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ومتعنا جميعاً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بكامل الخيرات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وأنلنا الخلود في دار السلام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القيامة المجيد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9012DC7F-034E-4DA0-BD51-BD8160E7DEB5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anose="02010803020104030203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anose="02010803020104030203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anose="02010803020104030203" pitchFamily="2" charset="-79"/>
                <a:cs typeface="Aharoni" pitchFamily="2" charset="-79"/>
              </a:rPr>
              <a:t> jour</a:t>
            </a:r>
          </a:p>
        </p:txBody>
      </p:sp>
    </p:spTree>
    <p:extLst>
      <p:ext uri="{BB962C8B-B14F-4D97-AF65-F5344CB8AC3E}">
        <p14:creationId xmlns:p14="http://schemas.microsoft.com/office/powerpoint/2010/main" val="500247079"/>
      </p:ext>
    </p:extLst>
  </p:cSld>
  <p:clrMapOvr>
    <a:masterClrMapping/>
  </p:clrMapOvr>
</p:sld>
</file>

<file path=ppt/slides/slide2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7332" y="983630"/>
            <a:ext cx="12097341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6BE4D14-A785-4CA2-8AFE-3FEBA21F83FD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4AEE792-6EB9-4F54-844B-6052F725E453}"/>
              </a:ext>
            </a:extLst>
          </p:cNvPr>
          <p:cNvSpPr/>
          <p:nvPr/>
        </p:nvSpPr>
        <p:spPr>
          <a:xfrm>
            <a:off x="1583499" y="767627"/>
            <a:ext cx="921702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29</a:t>
            </a:r>
            <a:r>
              <a:rPr lang="fr-FR" sz="4800" baseline="30000" dirty="0">
                <a:solidFill>
                  <a:prstClr val="white"/>
                </a:solidFill>
                <a:latin typeface="Book Antiqua" panose="02040602050305030304" pitchFamily="18" charset="0"/>
              </a:rPr>
              <a:t>ème</a:t>
            </a:r>
            <a:r>
              <a:rPr lang="it-IT" sz="4800" dirty="0">
                <a:solidFill>
                  <a:prstClr val="white"/>
                </a:solidFill>
                <a:latin typeface="Book Antiqua" panose="02040602050305030304" pitchFamily="18" charset="0"/>
              </a:rPr>
              <a:t> jour de chaque mois Copte</a:t>
            </a:r>
            <a:endParaRPr lang="fr-FR" sz="4800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FC3C0BF-2EEC-E89D-5F04-5FFE5B196736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1923258"/>
      </p:ext>
    </p:extLst>
  </p:cSld>
  <p:clrMapOvr>
    <a:masterClrMapping/>
  </p:clrMapOvr>
</p:sld>
</file>

<file path=ppt/slides/slide2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E3078421-B09D-4493-A4F1-42BEFAB30B1B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0A300A7-4670-184E-C660-65601FF26D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19142663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6720118"/>
      </p:ext>
    </p:extLst>
  </p:cSld>
  <p:clrMapOvr>
    <a:masterClrMapping/>
  </p:clrMapOvr>
</p:sld>
</file>

<file path=ppt/slides/slide2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>
              <a:defRPr/>
            </a:pP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37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ابن الله </a:t>
            </a:r>
            <a:r>
              <a:rPr lang="ar-EG" sz="3733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تجسد من العذراء، ولد من العذراء في بيت لحم اليهودية، قام من بين الأموات في اليوم الثالث. 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37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37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3757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2667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6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2667" dirty="0">
                <a:solidFill>
                  <a:prstClr val="white"/>
                </a:solidFill>
                <a:latin typeface="CS Avva Shenouda" pitchFamily="34" charset="0"/>
              </a:rPr>
              <a:t>`w </a:t>
            </a:r>
            <a:r>
              <a:rPr lang="es-ES" sz="2667" dirty="0">
                <a:solidFill>
                  <a:prstClr val="white"/>
                </a:solidFill>
                <a:latin typeface="CS Avva Shenouda" pitchFamily="34" charset="0"/>
              </a:rPr>
              <a:t>Pen¡ I=y=c P</a:t>
            </a:r>
            <a:r>
              <a:rPr lang="es-ES" sz="2667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es-ES" sz="2667" i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s-ES" sz="2667" i="1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s-ES" sz="2667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s-ES" sz="2667" i="1" dirty="0" err="1">
                <a:solidFill>
                  <a:prstClr val="white"/>
                </a:solidFill>
                <a:latin typeface="CS Avva Shenouda" pitchFamily="34" charset="0"/>
              </a:rPr>
              <a:t>m`V</a:t>
            </a:r>
            <a:r>
              <a:rPr lang="es-ES" sz="2667" i="1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i-FI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af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icarx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par</a:t>
            </a:r>
            <a:r>
              <a:rPr lang="fr-FR" sz="2667" i="1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2667" i="1">
                <a:solidFill>
                  <a:prstClr val="white"/>
                </a:solidFill>
                <a:latin typeface="CS Avva Shenouda" pitchFamily="34" charset="0"/>
              </a:rPr>
              <a:t>enoc @ aumacf 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}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Ioude</a:t>
            </a:r>
            <a:r>
              <a:rPr lang="fr-FR" sz="2667" i="1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667" i="1">
                <a:solidFill>
                  <a:prstClr val="white"/>
                </a:solidFill>
                <a:latin typeface="CS Avva Shenouda" pitchFamily="34" charset="0"/>
              </a:rPr>
              <a:t>a @ aftwnf 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nye;mwout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pi`ehoou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2667" i="1" dirty="0">
                <a:solidFill>
                  <a:prstClr val="white"/>
                </a:solidFill>
                <a:latin typeface="CS Avva Shenouda" pitchFamily="34" charset="0"/>
              </a:rPr>
              <a:t>`mmah</a:t>
            </a:r>
            <a:r>
              <a:rPr lang="fr-FR" sz="2667" i="1" dirty="0" err="1">
                <a:solidFill>
                  <a:prstClr val="white"/>
                </a:solidFill>
                <a:latin typeface="CS Avva Shenouda" pitchFamily="34" charset="0"/>
              </a:rPr>
              <a:t>somt</a:t>
            </a:r>
            <a: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br>
              <a:rPr lang="fr-FR" sz="2667" i="1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i-FI" sz="2667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2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3339" y="4293096"/>
            <a:ext cx="12001333" cy="1323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667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le Fils</a:t>
            </a:r>
            <a:r>
              <a:rPr lang="fr-FR" sz="2667" b="1" i="1" dirty="0">
                <a:solidFill>
                  <a:prstClr val="white"/>
                </a:solidFill>
                <a:latin typeface="Book Antiqua" pitchFamily="18" charset="0"/>
              </a:rPr>
              <a:t> de Dieu S’est incarné de la Vierge, est né de la Vierge à Bethléem en Judée, est ressuscité d’entre les morts le 3ème jour. </a:t>
            </a:r>
            <a:r>
              <a:rPr lang="fr-FR" sz="2667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843E905-20AA-4AE8-9B06-7C5C86AA2BDF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659EA3A6-70D9-81A0-474D-75D2FB113DB7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217248444"/>
      </p:ext>
    </p:extLst>
  </p:cSld>
  <p:clrMapOvr>
    <a:masterClrMapping/>
  </p:clrMapOvr>
</p:sld>
</file>

<file path=ppt/slides/slide2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8DF678A2-0E07-4249-909F-0E15D97F50FE}"/>
              </a:ext>
            </a:extLst>
          </p:cNvPr>
          <p:cNvSpPr txBox="1"/>
          <p:nvPr/>
        </p:nvSpPr>
        <p:spPr>
          <a:xfrm>
            <a:off x="47331" y="6086901"/>
            <a:ext cx="3552392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du 29</a:t>
            </a:r>
            <a:r>
              <a:rPr lang="fr-FR" sz="1867" baseline="3000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ème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jour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66095DE-7F61-5E54-ED7D-B1907D2BC550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3682646"/>
      </p:ext>
    </p:extLst>
  </p:cSld>
  <p:clrMapOvr>
    <a:masterClrMapping/>
  </p:clrMapOvr>
</p:sld>
</file>

<file path=ppt/slides/slide2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D6FC1C7-AC3E-40A3-53C7-5CDA877682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9651759-B61B-A30F-D7BC-5396A73F25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2BDB7138-E296-4033-3AAE-33925F7DF6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6075459-D74F-DD41-B9D7-486B193C68E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247964"/>
      </p:ext>
    </p:extLst>
  </p:cSld>
  <p:clrMapOvr>
    <a:masterClrMapping/>
  </p:clrMapOvr>
</p:sld>
</file>

<file path=ppt/slides/slide209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4F091CB1-6F3B-3418-5B77-997C1CCB35CB}"/>
              </a:ext>
            </a:extLst>
          </p:cNvPr>
          <p:cNvSpPr/>
          <p:nvPr/>
        </p:nvSpPr>
        <p:spPr>
          <a:xfrm>
            <a:off x="2" y="1705451"/>
            <a:ext cx="12191999" cy="3416320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it-IT" sz="72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 `mmo Mari`a</a:t>
            </a:r>
            <a:br>
              <a:rPr lang="it-IT" sz="72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</a:br>
            <a:r>
              <a:rPr lang="it-IT" sz="7200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Réjouis-toi Marie</a:t>
            </a:r>
            <a:br>
              <a:rPr lang="it-IT" sz="7200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</a:br>
            <a:r>
              <a:rPr lang="ar-AE" sz="7200" dirty="0">
                <a:solidFill>
                  <a:srgbClr val="FFFFFF"/>
                </a:solidFill>
                <a:latin typeface="Arial"/>
                <a:cs typeface="Arial"/>
              </a:rPr>
              <a:t>افرَحي يا مريمُ</a:t>
            </a:r>
            <a:endParaRPr lang="fr-FR" sz="7200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55E9E520-C554-FB3E-1EF4-F59F02F37E18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66980147-967C-2589-C5FD-C330DE38EDA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296E562-1264-9DB7-65CE-0177A3EEF671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D047EAAA-51DC-B80F-77A2-8BCABD189719}"/>
              </a:ext>
            </a:extLst>
          </p:cNvPr>
          <p:cNvSpPr/>
          <p:nvPr/>
        </p:nvSpPr>
        <p:spPr>
          <a:xfrm>
            <a:off x="9168341" y="4811544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4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ne Mari`a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10" name="Rectangle 9">
            <a:hlinkClick r:id="rId5" action="ppaction://hlinksldjump"/>
            <a:extLst>
              <a:ext uri="{FF2B5EF4-FFF2-40B4-BE49-F238E27FC236}">
                <a16:creationId xmlns:a16="http://schemas.microsoft.com/office/drawing/2014/main" id="{7942CFB1-F050-427B-C61E-7315C1AA7467}"/>
              </a:ext>
            </a:extLst>
          </p:cNvPr>
          <p:cNvSpPr/>
          <p:nvPr/>
        </p:nvSpPr>
        <p:spPr>
          <a:xfrm>
            <a:off x="9168341" y="4101075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4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11" name="Rectangle 10">
            <a:hlinkClick r:id="rId6" action="ppaction://hlinksldjump"/>
            <a:extLst>
              <a:ext uri="{FF2B5EF4-FFF2-40B4-BE49-F238E27FC236}">
                <a16:creationId xmlns:a16="http://schemas.microsoft.com/office/drawing/2014/main" id="{BF0BAC2D-926F-30E7-CDA6-ED4E59BCDE4D}"/>
              </a:ext>
            </a:extLst>
          </p:cNvPr>
          <p:cNvSpPr/>
          <p:nvPr/>
        </p:nvSpPr>
        <p:spPr>
          <a:xfrm>
            <a:off x="9167159" y="5522545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fr-FR" sz="24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`</a:t>
            </a:r>
            <a:r>
              <a:rPr lang="fr-FR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K</a:t>
            </a:r>
            <a:r>
              <a:rPr lang="fr-FR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`</a:t>
            </a:r>
            <a:r>
              <a:rPr lang="fr-FR" sz="2400" kern="0" dirty="0" err="1">
                <a:solidFill>
                  <a:prstClr val="white"/>
                </a:solidFill>
                <a:latin typeface="CS Avva Shenouda" pitchFamily="34" charset="0"/>
                <a:cs typeface="Arial"/>
              </a:rPr>
              <a:t>cmarwout</a:t>
            </a:r>
            <a:endParaRPr lang="fr-FR" sz="2400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72303762"/>
      </p:ext>
    </p:extLst>
  </p:cSld>
  <p:clrMapOvr>
    <a:masterClrMapping/>
  </p:clrMapOvr>
  <p:transition/>
</p:sld>
</file>

<file path=ppt/slides/slide209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63046083"/>
              </p:ext>
            </p:extLst>
          </p:nvPr>
        </p:nvGraphicFramePr>
        <p:xfrm>
          <a:off x="197147" y="203559"/>
          <a:ext cx="11797707" cy="58978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435024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074651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04160">
                <a:tc>
                  <a:txBody>
                    <a:bodyPr/>
                    <a:lstStyle/>
                    <a:p>
                      <a:r>
                        <a:rPr lang="fr-FR" sz="3700" b="1" dirty="0">
                          <a:latin typeface="Book Antiqua" panose="02040602050305030304" pitchFamily="18" charset="0"/>
                        </a:rPr>
                        <a:t>Réjouis-toi, Marie,</a:t>
                      </a:r>
                    </a:p>
                    <a:p>
                      <a:r>
                        <a:rPr lang="fr-FR" sz="3700" b="1" dirty="0">
                          <a:latin typeface="Book Antiqua" panose="02040602050305030304" pitchFamily="18" charset="0"/>
                        </a:rPr>
                        <a:t>La servante et la mère,</a:t>
                      </a:r>
                    </a:p>
                    <a:p>
                      <a:r>
                        <a:rPr lang="fr-FR" sz="3700" b="1" dirty="0">
                          <a:latin typeface="Book Antiqua" panose="02040602050305030304" pitchFamily="18" charset="0"/>
                        </a:rPr>
                        <a:t>Car Celui Qui est sur tes genoux,</a:t>
                      </a:r>
                    </a:p>
                    <a:p>
                      <a:r>
                        <a:rPr lang="fr-FR" sz="3700" b="1" dirty="0">
                          <a:latin typeface="Book Antiqua" panose="02040602050305030304" pitchFamily="18" charset="0"/>
                        </a:rPr>
                        <a:t>Les anges Le louent.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400" dirty="0"/>
                        <a:t>افرَحي يا مريمُ، </a:t>
                      </a:r>
                      <a:br>
                        <a:rPr lang="fr-FR" sz="4400" dirty="0"/>
                      </a:br>
                      <a:r>
                        <a:rPr lang="ar-AE" sz="4400" dirty="0"/>
                        <a:t>العبدةُ والأمُ، </a:t>
                      </a:r>
                      <a:br>
                        <a:rPr lang="fr-FR" sz="4400" dirty="0"/>
                      </a:br>
                      <a:r>
                        <a:rPr lang="ar-AE" sz="4400" dirty="0"/>
                        <a:t>لأنَّ الذي في حِجرِكِ، </a:t>
                      </a:r>
                      <a:br>
                        <a:rPr lang="fr-FR" sz="4400" dirty="0"/>
                      </a:br>
                      <a:r>
                        <a:rPr lang="ar-AE" sz="4400" dirty="0"/>
                        <a:t>المَلائِكَةُ </a:t>
                      </a:r>
                      <a:r>
                        <a:rPr lang="ar-AE" sz="4400" dirty="0" err="1"/>
                        <a:t>تُسبِّحُةُ</a:t>
                      </a:r>
                      <a:r>
                        <a:rPr lang="ar-AE" sz="4400" dirty="0"/>
                        <a:t>.</a:t>
                      </a:r>
                      <a:endParaRPr lang="fr-FR" sz="44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dirty="0" err="1">
                          <a:latin typeface="Avva_Marcos" panose="04020500000000000000" pitchFamily="82" charset="0"/>
                        </a:rPr>
                        <a:t>O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unof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mmo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bwki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je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Vyetqen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pe`amyr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niaggeloc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cehwc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erof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6ACE429-3587-5C66-8E6B-74B93F282BB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05EA542-EC61-645A-367D-4D5D260AF3D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11DFBC2-1AE7-2E9C-D488-AFDF31BE9501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200674942"/>
      </p:ext>
    </p:extLst>
  </p:cSld>
  <p:clrMapOvr>
    <a:masterClrMapping/>
  </p:clrMapOvr>
  <p:transition/>
</p:sld>
</file>

<file path=ppt/slides/slide209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08674135"/>
              </p:ext>
            </p:extLst>
          </p:nvPr>
        </p:nvGraphicFramePr>
        <p:xfrm>
          <a:off x="197147" y="203559"/>
          <a:ext cx="11797707" cy="5918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85440">
                <a:tc>
                  <a:txBody>
                    <a:bodyPr/>
                    <a:lstStyle/>
                    <a:p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Les Chérubins,</a:t>
                      </a:r>
                      <a:br>
                        <a:rPr lang="fr-FR" sz="4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L’adorent avec mérite,</a:t>
                      </a:r>
                      <a:br>
                        <a:rPr lang="fr-FR" sz="4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Et les Séraphins,</a:t>
                      </a:r>
                      <a:br>
                        <a:rPr lang="fr-FR" sz="4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Sans tiédeur.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500" dirty="0" err="1"/>
                        <a:t>والشاروبيم</a:t>
                      </a:r>
                      <a:r>
                        <a:rPr lang="ar-AE" sz="4500" dirty="0"/>
                        <a:t>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يسجُدونُ لهُ باستحقاقٍ، </a:t>
                      </a:r>
                      <a:br>
                        <a:rPr lang="fr-FR" sz="4500" dirty="0"/>
                      </a:br>
                      <a:r>
                        <a:rPr lang="ar-AE" sz="4500" dirty="0" err="1"/>
                        <a:t>والسِّيرافيم</a:t>
                      </a:r>
                      <a:r>
                        <a:rPr lang="ar-AE" sz="4500" dirty="0"/>
                        <a:t>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بغَيرِ فتورٍ.</a:t>
                      </a:r>
                      <a:endParaRPr lang="fr-FR" sz="45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Ni,eroubim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ceouwst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axiwc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nem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Niceravim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oumetatmounk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D5E5174-493A-630B-CBD3-6E8EE3C6A36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B7BF606-2B42-1E34-7D40-1FE092307F3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23742B52-B767-E378-5322-BEA9092572E0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3345806497"/>
      </p:ext>
    </p:extLst>
  </p:cSld>
  <p:clrMapOvr>
    <a:masterClrMapping/>
  </p:clrMapOvr>
  <p:transition/>
</p:sld>
</file>

<file path=ppt/slides/slide209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8744449"/>
              </p:ext>
            </p:extLst>
          </p:nvPr>
        </p:nvGraphicFramePr>
        <p:xfrm>
          <a:off x="197147" y="203559"/>
          <a:ext cx="11797707" cy="58572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736009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168377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69920">
                <a:tc>
                  <a:txBody>
                    <a:bodyPr/>
                    <a:lstStyle/>
                    <a:p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Nous n’avons d’autre soutien,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auprès de notre Seigneur Jésus-Christ,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que tes demandes et ton intercession,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Ô notre Dame à tous, la mère de Dieu.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000" dirty="0"/>
                        <a:t>ليسَ لنا دالةٌ، </a:t>
                      </a:r>
                      <a:br>
                        <a:rPr lang="ar-AE" sz="4000" dirty="0"/>
                      </a:br>
                      <a:r>
                        <a:rPr lang="ar-AE" sz="4000" dirty="0"/>
                        <a:t>عندَ رَبِّنَا يَسوعَ المَسِيحِ، </a:t>
                      </a:r>
                      <a:br>
                        <a:rPr lang="ar-AE" sz="4000" dirty="0"/>
                      </a:br>
                      <a:r>
                        <a:rPr lang="ar-AE" sz="4000" dirty="0"/>
                        <a:t>سوَى طلباتِكِ وشفاعاتِكِ، </a:t>
                      </a:r>
                      <a:br>
                        <a:rPr lang="ar-AE" sz="4000" dirty="0"/>
                      </a:br>
                      <a:r>
                        <a:rPr lang="ar-AE" sz="4000" dirty="0"/>
                        <a:t>يا سَيِّدَتَنا كُلِّنا (</a:t>
                      </a:r>
                      <a:r>
                        <a:rPr lang="ar-AE" sz="4000" dirty="0" err="1"/>
                        <a:t>ٱلْعَذْرَاءُ</a:t>
                      </a:r>
                      <a:r>
                        <a:rPr lang="ar-AE" sz="4000" dirty="0"/>
                        <a:t>)</a:t>
                      </a:r>
                      <a:r>
                        <a:rPr lang="fr-FR" sz="4000" dirty="0"/>
                        <a:t> </a:t>
                      </a:r>
                      <a:r>
                        <a:rPr lang="ar-AE" sz="4000" dirty="0"/>
                        <a:t>السَّيِّدةِ والدةِ الإلهِ.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39776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`Mmon `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ntan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nouparryci`a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3700" dirty="0">
                          <a:latin typeface="CS Avva Shenouda" panose="020B7200000000000000" pitchFamily="34" charset="0"/>
                        </a:rPr>
                      </a:b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qaten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Pen[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oic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I=y=c P=,=c @ </a:t>
                      </a:r>
                      <a:br>
                        <a:rPr lang="fr-FR" sz="3700" dirty="0">
                          <a:latin typeface="CS Avva Shenouda" panose="020B7200000000000000" pitchFamily="34" charset="0"/>
                        </a:rPr>
                      </a:b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,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wric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netwbh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ne`precbi`a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3700" dirty="0">
                          <a:latin typeface="CS Avva Shenouda" panose="020B7200000000000000" pitchFamily="34" charset="0"/>
                        </a:rPr>
                      </a:b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`w 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oic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3700" dirty="0" err="1"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37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4353E28A-081B-3CB9-840C-FEC200C95908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52F4CE6E-4D11-E277-0430-FCD41DB2DBC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924AE1C-3FCE-63EB-46B5-B1E8798CA892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3573824357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5805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6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مكرم هو الآب المتهلل </a:t>
            </a:r>
            <a:r>
              <a:rPr lang="ar-EG" sz="56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بإتضاعنا</a:t>
            </a:r>
            <a:r>
              <a:rPr lang="ar-EG" sz="56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الحق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6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والروح القدس</a:t>
            </a:r>
            <a:r>
              <a:rPr lang="fr-FR" sz="5600" dirty="0">
                <a:solidFill>
                  <a:prstClr val="white"/>
                </a:solidFill>
                <a:latin typeface="Calibri"/>
              </a:rPr>
              <a:t>.</a:t>
            </a:r>
            <a:endParaRPr lang="ar-EG" sz="5600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5360" y="332657"/>
            <a:ext cx="6432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Nimioc ectin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Patyr xaleucin @ ;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`o @ ontwc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`n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`epouranion @ tou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`Pneuma tou `agiou.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Honoré est le Père qui se réjouit de notre humilité, la céleste vérité avec le Saint-Esprit.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49CF970-FA2D-6453-2F17-0375E464114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9CEB19E-7113-7D10-40A2-C49CC85DC76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999088464"/>
      </p:ext>
    </p:extLst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2888107-FE1B-4430-AAFE-4FDFDE92A966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677098135"/>
      </p:ext>
    </p:extLst>
  </p:cSld>
  <p:clrMapOvr>
    <a:masterClrMapping/>
  </p:clrMapOvr>
</p:sld>
</file>

<file path=ppt/slides/slide210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7377968"/>
              </p:ext>
            </p:extLst>
          </p:nvPr>
        </p:nvGraphicFramePr>
        <p:xfrm>
          <a:off x="197147" y="203559"/>
          <a:ext cx="11797706" cy="5918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74917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034757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85440">
                <a:tc>
                  <a:txBody>
                    <a:bodyPr/>
                    <a:lstStyle/>
                    <a:p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Afin que nous Te louions,</a:t>
                      </a:r>
                      <a:br>
                        <a:rPr lang="fr-FR" sz="4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avec les Chérubins,</a:t>
                      </a:r>
                      <a:br>
                        <a:rPr lang="fr-FR" sz="4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et les Séraphins,</a:t>
                      </a:r>
                      <a:br>
                        <a:rPr lang="fr-FR" sz="4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4000" b="1" dirty="0">
                          <a:latin typeface="Book Antiqua" panose="02040602050305030304" pitchFamily="18" charset="0"/>
                        </a:rPr>
                        <a:t>en clamant et en disant :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500" dirty="0"/>
                        <a:t>لِكيْ نُسَبِّحَكَ،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معَ </a:t>
                      </a:r>
                      <a:r>
                        <a:rPr lang="ar-AE" sz="4500" dirty="0" err="1"/>
                        <a:t>الشاروبيم</a:t>
                      </a:r>
                      <a:r>
                        <a:rPr lang="ar-AE" sz="4500" dirty="0"/>
                        <a:t>، </a:t>
                      </a:r>
                      <a:br>
                        <a:rPr lang="fr-FR" sz="4500" dirty="0"/>
                      </a:br>
                      <a:r>
                        <a:rPr lang="ar-AE" sz="4500" dirty="0" err="1"/>
                        <a:t>والسِّيرافيم</a:t>
                      </a:r>
                      <a:r>
                        <a:rPr lang="ar-AE" sz="4500" dirty="0"/>
                        <a:t>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‏صَارِخِينَ قائلِينَ :</a:t>
                      </a:r>
                      <a:endParaRPr lang="fr-FR" sz="45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pt-BR" sz="4300" dirty="0">
                          <a:latin typeface="CS Avva Shenouda" panose="020B7200000000000000" pitchFamily="34" charset="0"/>
                        </a:rPr>
                        <a:t>Hina `ntenhwc `erok @ </a:t>
                      </a:r>
                      <a:br>
                        <a:rPr lang="pt-BR" sz="4300" dirty="0">
                          <a:latin typeface="CS Avva Shenouda" panose="020B7200000000000000" pitchFamily="34" charset="0"/>
                        </a:rPr>
                      </a:br>
                      <a:r>
                        <a:rPr lang="pt-BR" sz="4300" dirty="0">
                          <a:latin typeface="CS Avva Shenouda" panose="020B7200000000000000" pitchFamily="34" charset="0"/>
                        </a:rPr>
                        <a:t>nem Ni,eroubim @ </a:t>
                      </a:r>
                      <a:br>
                        <a:rPr lang="pt-BR" sz="4300" dirty="0">
                          <a:latin typeface="CS Avva Shenouda" panose="020B7200000000000000" pitchFamily="34" charset="0"/>
                        </a:rPr>
                      </a:br>
                      <a:r>
                        <a:rPr lang="pt-BR" sz="4300" dirty="0">
                          <a:latin typeface="CS Avva Shenouda" panose="020B7200000000000000" pitchFamily="34" charset="0"/>
                        </a:rPr>
                        <a:t>nem Niceravim @ </a:t>
                      </a:r>
                      <a:br>
                        <a:rPr lang="pt-BR" sz="4300" dirty="0">
                          <a:latin typeface="CS Avva Shenouda" panose="020B7200000000000000" pitchFamily="34" charset="0"/>
                        </a:rPr>
                      </a:br>
                      <a:r>
                        <a:rPr lang="pt-BR" sz="4300" dirty="0">
                          <a:latin typeface="CS Avva Shenouda" panose="020B7200000000000000" pitchFamily="34" charset="0"/>
                        </a:rPr>
                        <a:t>enws `ebol enjw `mmoc.</a:t>
                      </a:r>
                      <a:endParaRPr lang="fr-FR" sz="4300" dirty="0">
                        <a:latin typeface="CS Avva Shenouda" panose="020B7200000000000000" pitchFamily="34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FADF4ECA-40AF-856E-052E-2AC786862C58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6296D1CC-A976-E685-51D1-BA4A6C764B4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10F98CA-807E-B57C-952F-DB4A95792CC8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2876269817"/>
      </p:ext>
    </p:extLst>
  </p:cSld>
  <p:clrMapOvr>
    <a:masterClrMapping/>
  </p:clrMapOvr>
  <p:transition/>
</p:sld>
</file>

<file path=ppt/slides/slide210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1477749"/>
              </p:ext>
            </p:extLst>
          </p:nvPr>
        </p:nvGraphicFramePr>
        <p:xfrm>
          <a:off x="197147" y="203559"/>
          <a:ext cx="11797707" cy="59182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570928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938747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85440">
                <a:tc>
                  <a:txBody>
                    <a:bodyPr/>
                    <a:lstStyle/>
                    <a:p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Saint, Saint, Saint,</a:t>
                      </a:r>
                      <a:br>
                        <a:rPr lang="fr-FR" sz="33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Seigneur Pantocrator,</a:t>
                      </a:r>
                      <a:br>
                        <a:rPr lang="fr-FR" sz="33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le ciel et la terre sont remplis,</a:t>
                      </a:r>
                      <a:br>
                        <a:rPr lang="fr-FR" sz="33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de Ta Gloire et de Ton Honneur.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500" dirty="0"/>
                        <a:t>قُدُّوسٌ </a:t>
                      </a:r>
                      <a:r>
                        <a:rPr lang="ar-AE" sz="4500" dirty="0" err="1"/>
                        <a:t>قُدُّوسٌ</a:t>
                      </a:r>
                      <a:r>
                        <a:rPr lang="ar-AE" sz="4500" dirty="0"/>
                        <a:t> </a:t>
                      </a:r>
                      <a:r>
                        <a:rPr lang="ar-AE" sz="4500" dirty="0" err="1"/>
                        <a:t>قُدُّوسٌ</a:t>
                      </a:r>
                      <a:r>
                        <a:rPr lang="ar-AE" sz="4500" dirty="0"/>
                        <a:t>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أَيُّهَا الرَّبُّ الضابِطُ الكُلَّ،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السَّماء والأرضُ مملؤتانِ، </a:t>
                      </a:r>
                      <a:br>
                        <a:rPr lang="fr-FR" sz="4500" dirty="0"/>
                      </a:br>
                      <a:r>
                        <a:rPr lang="ar-AE" sz="4500" dirty="0"/>
                        <a:t>مِنْ مجدِكَ وكرامَتِكَ.</a:t>
                      </a:r>
                      <a:endParaRPr lang="fr-FR" sz="45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Je `&lt;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ouab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`&lt;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ouab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`&lt;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ouab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`P¡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Pipantokratwr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nem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pkahi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meh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pek`wou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pektai`o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83CB91FD-EEFB-539C-BB42-01B5EF3EC695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D8A4925-2ABD-3308-21E3-C1ABCC449BE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A41E6DB-77AD-713D-D8D6-1CA8D6BF5575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3873726328"/>
      </p:ext>
    </p:extLst>
  </p:cSld>
  <p:clrMapOvr>
    <a:masterClrMapping/>
  </p:clrMapOvr>
  <p:transition/>
</p:sld>
</file>

<file path=ppt/slides/slide210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451363"/>
              </p:ext>
            </p:extLst>
          </p:nvPr>
        </p:nvGraphicFramePr>
        <p:xfrm>
          <a:off x="197147" y="203559"/>
          <a:ext cx="11797707" cy="560194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813253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715214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569184">
                <a:tc>
                  <a:txBody>
                    <a:bodyPr/>
                    <a:lstStyle/>
                    <a:p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Nous t’implorons, Ô Fils de Dieu,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de préserver la vie de notre patriarche,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pape </a:t>
                      </a:r>
                      <a:r>
                        <a:rPr lang="fr-FR" sz="3200" b="1" dirty="0" err="1"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 (…) le grand prêtre;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maintiens-le sur son trône.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AE" sz="4000" dirty="0"/>
                        <a:t>نسألُكَ يا ابنَ اللهِ، أن تحفظَ حياةَ بطريركِنا، بابا أنبا (...) رئيسُ</a:t>
                      </a:r>
                      <a:r>
                        <a:rPr lang="fr-FR" sz="4000" dirty="0"/>
                        <a:t> </a:t>
                      </a:r>
                      <a:r>
                        <a:rPr lang="ar-EG" sz="4000" dirty="0"/>
                        <a:t>الكهنة </a:t>
                      </a:r>
                      <a:r>
                        <a:rPr lang="fr-FR" sz="4000" dirty="0"/>
                        <a:t>)</a:t>
                      </a:r>
                      <a:r>
                        <a:rPr lang="ar-EG" sz="4000" dirty="0"/>
                        <a:t>الأحبار)</a:t>
                      </a:r>
                      <a:r>
                        <a:rPr lang="ar-AE" sz="4000" dirty="0"/>
                        <a:t>، ثبَّتهُ على كرسيهِ.</a:t>
                      </a:r>
                      <a:endParaRPr lang="fr-FR" sz="40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34685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223333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Ten]ho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erok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`w `Uioc :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e;rek`areh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e`pwnq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mpenpatriar,yc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papa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(...)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piar,y`ereuc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matajrof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ronoc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C3364D46-6F9A-AF2B-8B21-EE651FD3D95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ECAFA26B-AFD0-E7EA-EE89-EFE634994EC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0F61AF6-F5D9-01C1-B362-7ED609C82500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171270767"/>
      </p:ext>
    </p:extLst>
  </p:cSld>
  <p:clrMapOvr>
    <a:masterClrMapping/>
  </p:clrMapOvr>
  <p:transition/>
</p:sld>
</file>

<file path=ppt/slides/slide210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8E6923F-9D37-0E88-BDD6-7AF18C8877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3103863"/>
              </p:ext>
            </p:extLst>
          </p:nvPr>
        </p:nvGraphicFramePr>
        <p:xfrm>
          <a:off x="197147" y="154399"/>
          <a:ext cx="11797707" cy="598932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544013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984454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04160">
                <a:tc>
                  <a:txBody>
                    <a:bodyPr/>
                    <a:lstStyle/>
                    <a:p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Et son partenaire dans le service (apostolique), </a:t>
                      </a:r>
                      <a:br>
                        <a:rPr lang="fr-FR" sz="31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notre saint père le juste, </a:t>
                      </a:r>
                      <a:br>
                        <a:rPr lang="fr-FR" sz="31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100" b="1" dirty="0" err="1"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 (…) (le métropolite / l’évêque) ; </a:t>
                      </a:r>
                      <a:br>
                        <a:rPr lang="fr-FR" sz="31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maintiens-le sur son trône.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AE" sz="4000" dirty="0"/>
                        <a:t>وشريكِهِ في الخدمةْ (الرسوليةْ)، أبينا القديس البارْ، الأنبا (...) (المُطران / الأُسقف)، ثبَّتْهُ على كرسيهِ.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Nem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pefke`svyr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nlitourgoc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peniwt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ndikeoc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(...) (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pimytropolityc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/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pi`epickopoc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)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matajrof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ronoc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CF37E9A2-2104-6D1C-8119-ECE14A7C2F6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1C1CE0F3-7892-3C45-12E6-F7511D3CE48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 err="1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`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mmo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 </a:t>
            </a:r>
            <a:r>
              <a:rPr lang="fr-FR" sz="2133" kern="0" dirty="0" err="1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8B73792-BE2D-D7A2-08D6-3BC88F8955DC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909421960"/>
      </p:ext>
    </p:extLst>
  </p:cSld>
  <p:clrMapOvr>
    <a:masterClrMapping/>
  </p:clrMapOvr>
  <p:transition/>
</p:sld>
</file>

<file path=ppt/slides/slide2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A9A357-8AB4-E7F8-6575-9394AD7760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65405D5C-C6FF-243C-6EE5-2EF2375460B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8894947"/>
      </p:ext>
    </p:extLst>
  </p:cSld>
  <p:clrMapOvr>
    <a:masterClrMapping/>
  </p:clrMapOvr>
</p:sld>
</file>

<file path=ppt/slides/slide2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6B1D540E-A096-C47F-6056-2C272A4013D8}"/>
              </a:ext>
            </a:extLst>
          </p:cNvPr>
          <p:cNvSpPr/>
          <p:nvPr/>
        </p:nvSpPr>
        <p:spPr>
          <a:xfrm>
            <a:off x="0" y="1705451"/>
            <a:ext cx="12192000" cy="3416320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72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br>
              <a:rPr lang="it-IT" sz="72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</a:br>
            <a:r>
              <a:rPr lang="it-IT" sz="7200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  <a:t>Salut à Marie</a:t>
            </a:r>
            <a:br>
              <a:rPr lang="it-IT" sz="7200" kern="0" dirty="0">
                <a:solidFill>
                  <a:prstClr val="white"/>
                </a:solidFill>
                <a:latin typeface="Book Antiqua" panose="02040602050305030304" pitchFamily="18" charset="0"/>
                <a:cs typeface="Arial"/>
              </a:rPr>
            </a:br>
            <a:r>
              <a:rPr lang="ar-EG" sz="7200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السلام لمريم</a:t>
            </a:r>
            <a:endParaRPr lang="fr-FR" sz="7200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2" name="Rectangle 1">
            <a:hlinkClick r:id="rId2" action="ppaction://hlinksldjump"/>
            <a:extLst>
              <a:ext uri="{FF2B5EF4-FFF2-40B4-BE49-F238E27FC236}">
                <a16:creationId xmlns:a16="http://schemas.microsoft.com/office/drawing/2014/main" id="{7A6F0A9C-6876-C794-7CAE-BD29DC455D5C}"/>
              </a:ext>
            </a:extLst>
          </p:cNvPr>
          <p:cNvSpPr/>
          <p:nvPr/>
        </p:nvSpPr>
        <p:spPr>
          <a:xfrm>
            <a:off x="9168341" y="4811544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4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ne Mari`a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FFA04FE1-06FE-13A5-2DDD-64D790B24469}"/>
              </a:ext>
            </a:extLst>
          </p:cNvPr>
          <p:cNvSpPr/>
          <p:nvPr/>
        </p:nvSpPr>
        <p:spPr>
          <a:xfrm>
            <a:off x="9168341" y="4101075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O</a:t>
            </a:r>
            <a:r>
              <a:rPr lang="it-IT" sz="24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unof `mmo Mari`a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44604864-64B5-8F01-D450-FEEA91072EFA}"/>
              </a:ext>
            </a:extLst>
          </p:cNvPr>
          <p:cNvSpPr/>
          <p:nvPr/>
        </p:nvSpPr>
        <p:spPr>
          <a:xfrm>
            <a:off x="9167159" y="5522545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fr-FR" sz="2400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`</a:t>
            </a:r>
            <a:r>
              <a:rPr lang="fr-FR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K</a:t>
            </a:r>
            <a:r>
              <a:rPr lang="fr-FR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`</a:t>
            </a:r>
            <a:r>
              <a:rPr lang="fr-FR" sz="2400" kern="0" dirty="0" err="1">
                <a:solidFill>
                  <a:prstClr val="white"/>
                </a:solidFill>
                <a:latin typeface="CS Avva Shenouda" pitchFamily="34" charset="0"/>
                <a:cs typeface="Arial"/>
              </a:rPr>
              <a:t>cmarwout</a:t>
            </a:r>
            <a:endParaRPr lang="fr-FR" sz="2400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5" action="ppaction://hlinksldjump"/>
            <a:extLst>
              <a:ext uri="{FF2B5EF4-FFF2-40B4-BE49-F238E27FC236}">
                <a16:creationId xmlns:a16="http://schemas.microsoft.com/office/drawing/2014/main" id="{072E4585-C463-62A2-5E8E-47885768A9B5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E6840D73-92A4-9131-AE36-CCF11E091A5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10" name="ZoneTexte 9">
            <a:hlinkClick r:id="rId6" action="ppaction://hlinksldjump"/>
            <a:extLst>
              <a:ext uri="{FF2B5EF4-FFF2-40B4-BE49-F238E27FC236}">
                <a16:creationId xmlns:a16="http://schemas.microsoft.com/office/drawing/2014/main" id="{B5D75965-5F6E-830B-B359-DD2A0782C284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4064307743"/>
      </p:ext>
    </p:extLst>
  </p:cSld>
  <p:clrMapOvr>
    <a:masterClrMapping/>
  </p:clrMapOvr>
  <p:transition/>
</p:sld>
</file>

<file path=ppt/slides/slide2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2605002"/>
              </p:ext>
            </p:extLst>
          </p:nvPr>
        </p:nvGraphicFramePr>
        <p:xfrm>
          <a:off x="197147" y="203559"/>
          <a:ext cx="11797707" cy="58978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226779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384043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6186885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/>
                    <a:p>
                      <a:r>
                        <a:rPr lang="fr-FR" sz="3600" b="1" dirty="0">
                          <a:latin typeface="Book Antiqua" panose="02040602050305030304" pitchFamily="18" charset="0"/>
                        </a:rPr>
                        <a:t>Salut à Marie, la reine,</a:t>
                      </a:r>
                      <a:br>
                        <a:rPr lang="fr-FR" sz="36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600" b="1" dirty="0">
                          <a:latin typeface="Book Antiqua" panose="02040602050305030304" pitchFamily="18" charset="0"/>
                        </a:rPr>
                        <a:t>la jeune vigne</a:t>
                      </a:r>
                      <a:br>
                        <a:rPr lang="fr-FR" sz="36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600" b="1" dirty="0">
                          <a:latin typeface="Book Antiqua" panose="02040602050305030304" pitchFamily="18" charset="0"/>
                        </a:rPr>
                        <a:t>que nul n’a plantée.</a:t>
                      </a:r>
                      <a:br>
                        <a:rPr lang="fr-FR" sz="36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600" b="1" dirty="0">
                          <a:latin typeface="Book Antiqua" panose="02040602050305030304" pitchFamily="18" charset="0"/>
                        </a:rPr>
                        <a:t>La grappe de vie s’est trouvée en elle.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300" dirty="0"/>
                        <a:t>السلام لمريم الملكة ونبع الكرمة،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التي لم تشِخ ولم تظمأ،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ولم يفلحها أحدٌ ما،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ووُجد فيها عنقود الحياة.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 err="1">
                          <a:latin typeface="Avva_Marcos" panose="04020500000000000000" pitchFamily="82" charset="0"/>
                        </a:rPr>
                        <a:t>X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ere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>
                          <a:latin typeface="CS Avva Shenouda" panose="020B7200000000000000" pitchFamily="34" charset="0"/>
                        </a:rPr>
                        <a:t>]ourw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bw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aloli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>
                          <a:latin typeface="CS Avva Shenouda" panose="020B7200000000000000" pitchFamily="34" charset="0"/>
                        </a:rPr>
                        <a:t>`naterqellw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;y`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ete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mpeouwi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erouwi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>
                          <a:latin typeface="CS Avva Shenouda" panose="020B7200000000000000" pitchFamily="34" charset="0"/>
                        </a:rPr>
                        <a:t>`eroc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aujem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pi`cmah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pwnq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nqytc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7B12AA7F-F828-7B92-BF63-C2FB51A66BAB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0266FEF-B53F-6191-F951-459AD73F0FB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9136383-227E-D8FF-19CC-602ADC025E3F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168720430"/>
      </p:ext>
    </p:extLst>
  </p:cSld>
  <p:clrMapOvr>
    <a:masterClrMapping/>
  </p:clrMapOvr>
  <p:transition/>
</p:sld>
</file>

<file path=ppt/slides/slide2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942841"/>
              </p:ext>
            </p:extLst>
          </p:nvPr>
        </p:nvGraphicFramePr>
        <p:xfrm>
          <a:off x="197147" y="203559"/>
          <a:ext cx="11797707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/>
                    <a:p>
                      <a:r>
                        <a:rPr lang="fr-FR" sz="3400" b="1" dirty="0">
                          <a:latin typeface="Book Antiqua" panose="02040602050305030304" pitchFamily="18" charset="0"/>
                        </a:rPr>
                        <a:t>Le Fils de Dieu en vérité</a:t>
                      </a:r>
                      <a:br>
                        <a:rPr lang="fr-FR" sz="34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400" b="1" dirty="0">
                          <a:latin typeface="Book Antiqua" panose="02040602050305030304" pitchFamily="18" charset="0"/>
                        </a:rPr>
                        <a:t>S'est incarné de la Vierge.</a:t>
                      </a:r>
                      <a:br>
                        <a:rPr lang="fr-FR" sz="34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400" b="1" dirty="0">
                          <a:latin typeface="Book Antiqua" panose="02040602050305030304" pitchFamily="18" charset="0"/>
                        </a:rPr>
                        <a:t>Elle l’a enfanté, Il nous a sauvés</a:t>
                      </a:r>
                      <a:br>
                        <a:rPr lang="fr-FR" sz="34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400" b="1" dirty="0">
                          <a:latin typeface="Book Antiqua" panose="02040602050305030304" pitchFamily="18" charset="0"/>
                        </a:rPr>
                        <a:t>et nous a remis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300" dirty="0"/>
                        <a:t>ابْنُ الله بالحقيقة </a:t>
                      </a:r>
                      <a:r>
                        <a:rPr lang="fr-FR" sz="4300" dirty="0"/>
                        <a:t>)</a:t>
                      </a:r>
                      <a:r>
                        <a:rPr lang="ar-AE" sz="4300" dirty="0"/>
                        <a:t>هو</a:t>
                      </a:r>
                      <a:r>
                        <a:rPr lang="fr-FR" sz="4300" dirty="0"/>
                        <a:t>(</a:t>
                      </a:r>
                      <a:r>
                        <a:rPr lang="ar-AE" sz="4300" dirty="0"/>
                        <a:t> ذو القدرة،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أتى وتجسد من العذراء،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ولدتَه وخلصنا نحن الأسرة،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وغفر لنا خطايانا المُرة.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`m`V}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oume;myi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icarx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}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par;enoc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acmici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afcw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af,a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0FC3EC97-8365-E1E3-969F-708289EA32F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3602FEAC-4094-BE8B-1836-9EEA62439D8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EFF9E871-DBFB-963A-154F-6930055F9B4D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2478090880"/>
      </p:ext>
    </p:extLst>
  </p:cSld>
  <p:clrMapOvr>
    <a:masterClrMapping/>
  </p:clrMapOvr>
  <p:transition/>
</p:sld>
</file>

<file path=ppt/slides/slide2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4838258"/>
              </p:ext>
            </p:extLst>
          </p:nvPr>
        </p:nvGraphicFramePr>
        <p:xfrm>
          <a:off x="197147" y="203559"/>
          <a:ext cx="11797707" cy="58978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305148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6223319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04160">
                <a:tc>
                  <a:txBody>
                    <a:bodyPr/>
                    <a:lstStyle/>
                    <a:p>
                      <a:r>
                        <a:rPr lang="fr-FR" sz="3000" b="1" dirty="0">
                          <a:latin typeface="Book Antiqua" panose="02040602050305030304" pitchFamily="18" charset="0"/>
                        </a:rPr>
                        <a:t>Tu as reçu la gloire, ô épouse.</a:t>
                      </a:r>
                      <a:br>
                        <a:rPr lang="fr-FR" sz="3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000" b="1" dirty="0">
                          <a:latin typeface="Book Antiqua" panose="02040602050305030304" pitchFamily="18" charset="0"/>
                        </a:rPr>
                        <a:t>Beaucoup t’ont honorée</a:t>
                      </a:r>
                      <a:br>
                        <a:rPr lang="fr-FR" sz="3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000" b="1" dirty="0">
                          <a:latin typeface="Book Antiqua" panose="02040602050305030304" pitchFamily="18" charset="0"/>
                        </a:rPr>
                        <a:t>car le Verbe du Père</a:t>
                      </a:r>
                      <a:br>
                        <a:rPr lang="fr-FR" sz="30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000" b="1" dirty="0">
                          <a:latin typeface="Book Antiqua" panose="02040602050305030304" pitchFamily="18" charset="0"/>
                        </a:rPr>
                        <a:t>est venu et S'est incarné de toi.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000" dirty="0"/>
                        <a:t>وجدتِ نعمة أيتها العروس،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نطق بكرامتِك كثير من الرؤساء،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حيث كلمة الآب الغير محسوس،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أتى وتجسد منكِ </a:t>
                      </a:r>
                      <a:r>
                        <a:rPr lang="ar-AE" sz="4000" dirty="0" err="1"/>
                        <a:t>بحكمتٍ</a:t>
                      </a:r>
                      <a:r>
                        <a:rPr lang="ar-AE" sz="4000" dirty="0"/>
                        <a:t> غير </a:t>
                      </a:r>
                      <a:r>
                        <a:rPr lang="ar-AE" sz="4000" dirty="0" err="1"/>
                        <a:t>مبحوثة</a:t>
                      </a:r>
                      <a:r>
                        <a:rPr lang="ar-AE" sz="4000" dirty="0"/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Arejem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ou`hmot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taiselet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hanmys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aucaji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epetai`o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je `a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PiLogoc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Viwt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`i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icarx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nqy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].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AFBEFB0D-1698-D073-3AF9-221133B6BDC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ECCB0ECA-139A-64C0-1E64-69B9ADFCEEE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7A78C74-657A-962A-A844-DA14B102EFEF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3286763763"/>
      </p:ext>
    </p:extLst>
  </p:cSld>
  <p:clrMapOvr>
    <a:masterClrMapping/>
  </p:clrMapOvr>
  <p:transition/>
</p:sld>
</file>

<file path=ppt/slides/slide2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8803275"/>
              </p:ext>
            </p:extLst>
          </p:nvPr>
        </p:nvGraphicFramePr>
        <p:xfrm>
          <a:off x="197147" y="203559"/>
          <a:ext cx="11797707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560320">
                <a:tc>
                  <a:txBody>
                    <a:bodyPr/>
                    <a:lstStyle/>
                    <a:p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Quelle autre femme sur terre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est devenue Mère de Dieu?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Car toi, femme terrestre,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tu es devenue mère du Créateur.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000" dirty="0"/>
                        <a:t>مَنْ في النساء الأرضيات،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صارت أُماً لله بثبات،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سواكِ يا مريم في البشريات،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حيث صرتِ أُماً بمنشئ الكائنات.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Nim `n`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chimi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et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pikahi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acermau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`m`V}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ebyl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ero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je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n;o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ou`chimi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nrem`nkahi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areermau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mPirefcwnt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309B0502-5114-E2B5-77A9-0EAF0885A2F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2D9CAD72-1B92-81CB-DBCC-9252B97848A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00D08AE-4F51-EAEC-17E2-4B11E7B863DA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913336608"/>
      </p:ext>
    </p:extLst>
  </p:cSld>
  <p:clrMapOvr>
    <a:masterClrMapping/>
  </p:clrMapOvr>
  <p:transition/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D72D5BC9-DF23-4538-9DC1-E9D4E475BFD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127030114"/>
      </p:ext>
    </p:extLst>
  </p:cSld>
  <p:clrMapOvr>
    <a:masterClrMapping/>
  </p:clrMapOvr>
</p:sld>
</file>

<file path=ppt/slides/slide2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7016727"/>
              </p:ext>
            </p:extLst>
          </p:nvPr>
        </p:nvGraphicFramePr>
        <p:xfrm>
          <a:off x="197147" y="144567"/>
          <a:ext cx="11797707" cy="59994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904916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623551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/>
                    <a:p>
                      <a:r>
                        <a:rPr lang="fr-FR" sz="2600" b="1" dirty="0">
                          <a:latin typeface="Book Antiqua" panose="02040602050305030304" pitchFamily="18" charset="0"/>
                        </a:rPr>
                        <a:t>Beaucoup de femmes ont été honorées</a:t>
                      </a:r>
                      <a:br>
                        <a:rPr lang="fr-FR" sz="26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2600" b="1" dirty="0">
                          <a:latin typeface="Book Antiqua" panose="02040602050305030304" pitchFamily="18" charset="0"/>
                        </a:rPr>
                        <a:t>et ont gagné le royaume.</a:t>
                      </a:r>
                      <a:br>
                        <a:rPr lang="fr-FR" sz="26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2600" b="1" dirty="0">
                          <a:latin typeface="Book Antiqua" panose="02040602050305030304" pitchFamily="18" charset="0"/>
                        </a:rPr>
                        <a:t>Mais elles n’ont pas obtenu ton honneur,</a:t>
                      </a:r>
                      <a:br>
                        <a:rPr lang="fr-FR" sz="26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2600" b="1" dirty="0">
                          <a:latin typeface="Book Antiqua" panose="02040602050305030304" pitchFamily="18" charset="0"/>
                        </a:rPr>
                        <a:t>Toi qui es la plus belle parmi les femmes.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000" dirty="0"/>
                        <a:t>نساء كثيرات نلنَ كرامات،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وفُزن بالملكوت بثبات،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ولم يبلغنَ كرامتِك بالمساواة،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أيتها الحسنة في النساء الطاهرات.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oumys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chimi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[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itai`o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ausasni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`e]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metouro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alla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mpou`svoh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epetai`o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ye;necwc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nihi`omi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DE8C2CE8-CC25-F4CC-62DA-B396CC8B789E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1BC9C7DD-1A37-42C4-F07C-EE68A31C90B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853BEE-905F-E8B9-5E99-BA73D92A27F9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733217874"/>
      </p:ext>
    </p:extLst>
  </p:cSld>
  <p:clrMapOvr>
    <a:masterClrMapping/>
  </p:clrMapOvr>
  <p:transition/>
</p:sld>
</file>

<file path=ppt/slides/slide2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/>
                    <a:p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Tu es la haute tour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où a été trouvée la pierre précieuse :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Emmanuel, qui est venu et a demeuré en ton sein.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300" dirty="0"/>
                        <a:t>أنتِ هي البرج العالي،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الذي وجدوا فيه الجوهر الغالي، </a:t>
                      </a:r>
                      <a:br>
                        <a:rPr lang="fr-FR" sz="4300" dirty="0"/>
                      </a:br>
                      <a:r>
                        <a:rPr lang="ar-AE" sz="4300" dirty="0" err="1"/>
                        <a:t>عمانوئيل</a:t>
                      </a:r>
                      <a:r>
                        <a:rPr lang="ar-AE" sz="4300" dirty="0"/>
                        <a:t> ذو الجلال،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أتى وتجسد منكِ بكمال.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N;o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pipurgoc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et</a:t>
                      </a:r>
                      <a:r>
                        <a:rPr lang="fr-FR" sz="4300">
                          <a:latin typeface="CS Avva Shenouda" panose="020B7200000000000000" pitchFamily="34" charset="0"/>
                        </a:rPr>
                        <a:t>[oci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etaujem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pi`anamyi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>
                          <a:latin typeface="CS Avva Shenouda" panose="020B7200000000000000" pitchFamily="34" charset="0"/>
                        </a:rPr>
                        <a:t>`nqytf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`Ete Vai </a:t>
                      </a:r>
                      <a:r>
                        <a:rPr lang="fr-FR" sz="4300" err="1"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300">
                          <a:latin typeface="CS Avva Shenouda" panose="020B7200000000000000" pitchFamily="34" charset="0"/>
                        </a:rPr>
                        <a:t> Emmanouyl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etaf`i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afswpi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teneji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B50C6390-2295-77D1-3B07-533AEC5E36C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6A5DA83B-B2E3-91CD-47AC-EEF39CB2B1A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9C5102F-9544-2520-59A7-1D3FB8BBE7BF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676699659"/>
      </p:ext>
    </p:extLst>
  </p:cSld>
  <p:clrMapOvr>
    <a:masterClrMapping/>
  </p:clrMapOvr>
  <p:transition/>
</p:sld>
</file>

<file path=ppt/slides/slide2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/>
                    <a:p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Honorons la virginité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de l'épouse, sans tache, pure,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toute Sainte,</a:t>
                      </a:r>
                      <a:br>
                        <a:rPr lang="fr-FR" sz="32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200" b="1" dirty="0">
                          <a:latin typeface="Book Antiqua" panose="02040602050305030304" pitchFamily="18" charset="0"/>
                        </a:rPr>
                        <a:t>Marie, la Mère de Dieu.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300" dirty="0"/>
                        <a:t>نكرِّمكِ يا ذا البتولية،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يا عروس من شر برية،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قديسة طاهرة ونقية،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مريم والدة الكلمة الأزلية.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Marentai`o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tpar;eni`a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`n]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selet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natkaki`a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ka;aroc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mpan`agi`a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};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7CEA1273-A552-ADD6-A2D7-D92EFDB180C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9513AC9-C5D0-BB52-4F57-674E411800B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D487966-8615-8C55-D3B1-70589E68ACC0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4256263308"/>
      </p:ext>
    </p:extLst>
  </p:cSld>
  <p:clrMapOvr>
    <a:masterClrMapping/>
  </p:clrMapOvr>
  <p:transition/>
</p:sld>
</file>

<file path=ppt/slides/slide2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1765539"/>
              </p:ext>
            </p:extLst>
          </p:nvPr>
        </p:nvGraphicFramePr>
        <p:xfrm>
          <a:off x="197147" y="203559"/>
          <a:ext cx="11797707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/>
                    <a:p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Tu es exaltée plus que le ciel,</a:t>
                      </a:r>
                      <a:br>
                        <a:rPr lang="fr-FR" sz="31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tu es honorée plus que la terre</a:t>
                      </a:r>
                      <a:br>
                        <a:rPr lang="fr-FR" sz="31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et tout ce qu’elle renferme</a:t>
                      </a:r>
                      <a:br>
                        <a:rPr lang="fr-FR" sz="31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100" b="1" dirty="0">
                          <a:latin typeface="Book Antiqua" panose="02040602050305030304" pitchFamily="18" charset="0"/>
                        </a:rPr>
                        <a:t>car tu es devenue la mère du Créateur.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300" dirty="0" err="1"/>
                        <a:t>إرتفعتِ</a:t>
                      </a:r>
                      <a:r>
                        <a:rPr lang="ar-AE" sz="4300" dirty="0"/>
                        <a:t> أكثر من السمائيات،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وتكرمتِ أكثر من الأرضيات،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وكل ما يوجد فيها من مخلوقات، </a:t>
                      </a:r>
                      <a:br>
                        <a:rPr lang="fr-FR" sz="4300" dirty="0"/>
                      </a:br>
                      <a:r>
                        <a:rPr lang="ar-AE" sz="4300" dirty="0"/>
                        <a:t>لأنكِ صرتِ أُماً للخالق بثبات</a:t>
                      </a:r>
                      <a:r>
                        <a:rPr lang="fr-FR" sz="4300" dirty="0"/>
                        <a:t>.</a:t>
                      </a:r>
                      <a:endParaRPr lang="ar-AE" sz="43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`Are[ici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ehote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tetai`yout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ehote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pkahi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nem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cwnt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niben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ete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nqytf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300" dirty="0"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je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areermau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latin typeface="CS Avva Shenouda" panose="020B7200000000000000" pitchFamily="34" charset="0"/>
                        </a:rPr>
                        <a:t>mPirefcwnt</a:t>
                      </a:r>
                      <a:r>
                        <a:rPr lang="fr-FR" sz="43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02BF23A-753D-46F6-39D1-7231693B5538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AC6D6F9-7527-239A-5097-167D5FDFC45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1F7B73B-0C1F-DCB2-680B-E0C98833A935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662542573"/>
      </p:ext>
    </p:extLst>
  </p:cSld>
  <p:clrMapOvr>
    <a:masterClrMapping/>
  </p:clrMapOvr>
  <p:transition/>
</p:sld>
</file>

<file path=ppt/slides/slide2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9A15811-D949-26B6-CA1D-A70A9B68D7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87559238"/>
              </p:ext>
            </p:extLst>
          </p:nvPr>
        </p:nvGraphicFramePr>
        <p:xfrm>
          <a:off x="197147" y="203559"/>
          <a:ext cx="11797707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560320">
                <a:tc>
                  <a:txBody>
                    <a:bodyPr/>
                    <a:lstStyle/>
                    <a:p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Tu es en vérité </a:t>
                      </a:r>
                      <a:br>
                        <a:rPr lang="fr-FR" sz="33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l'épouse pure </a:t>
                      </a:r>
                      <a:br>
                        <a:rPr lang="fr-FR" sz="33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du Christ, l'époux, </a:t>
                      </a:r>
                      <a:br>
                        <a:rPr lang="fr-FR" sz="3300" b="1" dirty="0">
                          <a:latin typeface="Book Antiqua" panose="02040602050305030304" pitchFamily="18" charset="0"/>
                        </a:rPr>
                      </a:br>
                      <a:r>
                        <a:rPr lang="fr-FR" sz="3300" b="1" dirty="0">
                          <a:latin typeface="Book Antiqua" panose="02040602050305030304" pitchFamily="18" charset="0"/>
                        </a:rPr>
                        <a:t>selon les voix prophétiques.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AE" sz="4000" dirty="0"/>
                        <a:t>أنتِ هي بالحقيقة الخدر الطاهر،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والهيكل والمسكن والقصر الباهر،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للمسيح الختن الرب القادر، </a:t>
                      </a:r>
                      <a:br>
                        <a:rPr lang="fr-FR" sz="4000" dirty="0"/>
                      </a:br>
                      <a:r>
                        <a:rPr lang="ar-AE" sz="4000" dirty="0"/>
                        <a:t>حسب الأصوات النبوية.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100" dirty="0"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endParaRPr lang="fr-FR" sz="1100" dirty="0"/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N;o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aly;wc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pima`nselet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nka;aroc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P=,=c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Pinumvioc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400" dirty="0">
                          <a:latin typeface="CS Avva Shenouda" panose="020B7200000000000000" pitchFamily="34" charset="0"/>
                        </a:rPr>
                      </a:b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kata 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ni`cmy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400" dirty="0" err="1">
                          <a:latin typeface="CS Avva Shenouda" panose="020B7200000000000000" pitchFamily="34" charset="0"/>
                        </a:rPr>
                        <a:t>provytikon</a:t>
                      </a:r>
                      <a:r>
                        <a:rPr lang="fr-FR" sz="4400" dirty="0"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75F83678-37B0-48D5-F0ED-175D8AC9427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22008FE4-699F-FDD0-B1D0-58902F01542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98F0BB5-0122-7768-1FF0-605AC2ECF405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3620278223"/>
      </p:ext>
    </p:extLst>
  </p:cSld>
  <p:clrMapOvr>
    <a:masterClrMapping/>
  </p:clrMapOvr>
  <p:transition/>
</p:sld>
</file>

<file path=ppt/slides/slide2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D514A9F4-4D2C-7C74-6D91-0D3B416719C6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183031F1-BB4D-80FC-633A-7D170C2A11D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  <a:cs typeface="Arial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ere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75E8EB5-A086-0C30-9A2D-1F6263AAD3EC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E20A5F7-8A88-ACE4-7F8F-37E6D2AC4E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6327595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/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>
                      <a:lvl1pPr marL="0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189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377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566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754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5943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131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320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509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just" rtl="0"/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=y=c P=,=c @ 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tx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189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377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566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754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5943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131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320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509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اِشْفَعِي فِينَا، يَا سَيِّدَتَنَا كُلِّنَا السَّيِّدَةَ وَالِدَةَ الإِلَهِ، مَرْيَمَ أُمَّ يَسُوعَ الْمَسِيحِ، لِيَغْفِرَ لَنَا خَطَايَانَا.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>
                      <a:lvl1pPr marL="0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457189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914377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371566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828754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2285943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743131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3200320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3657509" algn="l" defTabSz="914377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Intercède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notre dame à tous, la Mère de Dieu,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Marie, Mère de Jésus-Christ,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qu'Il nous pardonne nos péchés.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R w="12700" cmpd="sng">
                      <a:solidFill>
                        <a:sysClr val="windowText" lastClr="000000"/>
                      </a:solidFill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21560787"/>
      </p:ext>
    </p:extLst>
  </p:cSld>
  <p:clrMapOvr>
    <a:masterClrMapping/>
  </p:clrMapOvr>
  <p:transition/>
</p:sld>
</file>

<file path=ppt/slides/slide2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8C7ABD-94AD-503E-1C2E-263974533B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60C7A64-9B70-0EA8-5E4A-800494C73A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23001463-3E9C-CC76-8912-CF56E1291AA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4C971BDC-B578-F3FE-EAFA-45334858098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8341815"/>
      </p:ext>
    </p:extLst>
  </p:cSld>
  <p:clrMapOvr>
    <a:masterClrMapping/>
  </p:clrMapOvr>
  <p:transition/>
</p:sld>
</file>

<file path=ppt/slides/slide2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6A528699-EA82-CBCC-5B74-D3EB6A270111}"/>
              </a:ext>
            </a:extLst>
          </p:cNvPr>
          <p:cNvSpPr/>
          <p:nvPr/>
        </p:nvSpPr>
        <p:spPr>
          <a:xfrm>
            <a:off x="0" y="1705451"/>
            <a:ext cx="12192000" cy="3416320"/>
          </a:xfrm>
          <a:prstGeom prst="rect">
            <a:avLst/>
          </a:prstGeom>
          <a:ln>
            <a:noFill/>
          </a:ln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b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7200" dirty="0">
                <a:solidFill>
                  <a:prstClr val="white"/>
                </a:solidFill>
                <a:latin typeface="Book Antiqua" panose="02040602050305030304" pitchFamily="18" charset="0"/>
              </a:rPr>
              <a:t>Salut à toi, Marie</a:t>
            </a:r>
            <a:br>
              <a:rPr lang="it-IT" sz="7200" dirty="0">
                <a:solidFill>
                  <a:prstClr val="white"/>
                </a:solidFill>
                <a:latin typeface="Book Antiqua" panose="02040602050305030304" pitchFamily="18" charset="0"/>
              </a:rPr>
            </a:br>
            <a:r>
              <a:rPr lang="ar-AE" sz="7200" dirty="0">
                <a:solidFill>
                  <a:prstClr val="white"/>
                </a:solidFill>
                <a:latin typeface="Book Antiqua" panose="02040602050305030304" pitchFamily="18" charset="0"/>
                <a:cs typeface="Arial" panose="020B0604020202020204" pitchFamily="34" charset="0"/>
              </a:rPr>
              <a:t>السلام لكِ يا مريم</a:t>
            </a:r>
            <a:endParaRPr lang="fr-FR" sz="72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DE7C516D-E98A-D495-8A4B-D96BD57B11E0}"/>
              </a:ext>
            </a:extLst>
          </p:cNvPr>
          <p:cNvSpPr/>
          <p:nvPr/>
        </p:nvSpPr>
        <p:spPr>
          <a:xfrm>
            <a:off x="9168341" y="4811544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400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Mari`a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36D52135-7C78-D71E-DB06-8B187F0D0A22}"/>
              </a:ext>
            </a:extLst>
          </p:cNvPr>
          <p:cNvSpPr/>
          <p:nvPr/>
        </p:nvSpPr>
        <p:spPr>
          <a:xfrm>
            <a:off x="9168341" y="4101075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anose="04020500000000000000" pitchFamily="82" charset="0"/>
              </a:rPr>
              <a:t>O</a:t>
            </a:r>
            <a:r>
              <a:rPr lang="it-IT" sz="2400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unof `mmo Mari`a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9D2CB0DD-4009-6D9E-CB88-7D56A833707E}"/>
              </a:ext>
            </a:extLst>
          </p:cNvPr>
          <p:cNvSpPr/>
          <p:nvPr/>
        </p:nvSpPr>
        <p:spPr>
          <a:xfrm>
            <a:off x="9167159" y="5522545"/>
            <a:ext cx="2976043" cy="576000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fr-FR" sz="2400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 kern="0" dirty="0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fr-FR" sz="2400" kern="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400" kern="0" dirty="0" err="1">
                <a:solidFill>
                  <a:prstClr val="white"/>
                </a:solidFill>
                <a:latin typeface="CS Avva Shenouda" pitchFamily="34" charset="0"/>
              </a:rPr>
              <a:t>cmarwout</a:t>
            </a:r>
            <a:endParaRPr lang="fr-FR" sz="2400" kern="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5" action="ppaction://hlinksldjump"/>
            <a:extLst>
              <a:ext uri="{FF2B5EF4-FFF2-40B4-BE49-F238E27FC236}">
                <a16:creationId xmlns:a16="http://schemas.microsoft.com/office/drawing/2014/main" id="{538FFD74-270C-5A15-DA02-EE7B147E079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FA14EB14-90B2-E421-B2D8-FBB6649A4D2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6" action="ppaction://hlinksldjump"/>
            <a:extLst>
              <a:ext uri="{FF2B5EF4-FFF2-40B4-BE49-F238E27FC236}">
                <a16:creationId xmlns:a16="http://schemas.microsoft.com/office/drawing/2014/main" id="{BAA55EBD-ABCF-B015-6A9D-A1E436FEA264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2469192219"/>
      </p:ext>
    </p:extLst>
  </p:cSld>
  <p:clrMapOvr>
    <a:masterClrMapping/>
  </p:clrMapOvr>
</p:sld>
</file>

<file path=ppt/slides/slide2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8692062"/>
              </p:ext>
            </p:extLst>
          </p:nvPr>
        </p:nvGraphicFramePr>
        <p:xfrm>
          <a:off x="197147" y="203559"/>
          <a:ext cx="11797707" cy="614172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à toi, Marie </a:t>
                      </a:r>
                    </a:p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belle colombe </a:t>
                      </a:r>
                    </a:p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a enfanté</a:t>
                      </a:r>
                    </a:p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nous, Dieu le Verbe.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 rtl="1"/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السلام لكِ يا مريم،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الحمامة الحسنة،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التي ولدِت لنا،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الله الكلمة.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X</a:t>
                      </a: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ere ne Mari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]`[rompi e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;necwc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yetacmici nan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`m`V} Pilogoc.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7B427BF-52F5-AB11-77ED-DC0F7515398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30141A97-1890-ECAE-8D60-8561E7023EF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527A000-8459-AD47-7659-8F4055DDBFED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298495817"/>
      </p:ext>
    </p:extLst>
  </p:cSld>
  <p:clrMapOvr>
    <a:masterClrMapping/>
  </p:clrMapOvr>
</p:sld>
</file>

<file path=ppt/slides/slide2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0876580"/>
              </p:ext>
            </p:extLst>
          </p:nvPr>
        </p:nvGraphicFramePr>
        <p:xfrm>
          <a:off x="197147" y="203559"/>
          <a:ext cx="11797707" cy="59791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6416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tu es la fleur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fleur de l’encens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Celle qui a germé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la race de Jessé.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 rtl="1"/>
                      <a:r>
                        <a:rPr lang="ar-AE" sz="4100" dirty="0">
                          <a:solidFill>
                            <a:schemeClr val="bg1"/>
                          </a:solidFill>
                        </a:rPr>
                        <a:t>أنتِ زهرة، </a:t>
                      </a:r>
                      <a:br>
                        <a:rPr lang="fr-FR" sz="41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100" dirty="0">
                          <a:solidFill>
                            <a:schemeClr val="bg1"/>
                          </a:solidFill>
                        </a:rPr>
                        <a:t>البخور التي، </a:t>
                      </a:r>
                      <a:br>
                        <a:rPr lang="fr-FR" sz="41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100" dirty="0">
                          <a:solidFill>
                            <a:schemeClr val="bg1"/>
                          </a:solidFill>
                        </a:rPr>
                        <a:t>أينعت من، </a:t>
                      </a:r>
                      <a:br>
                        <a:rPr lang="fr-FR" sz="41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100" dirty="0">
                          <a:solidFill>
                            <a:schemeClr val="bg1"/>
                          </a:solidFill>
                        </a:rPr>
                        <a:t>أصل </a:t>
                      </a:r>
                      <a:r>
                        <a:rPr lang="ar-AE" sz="4100" dirty="0" err="1">
                          <a:solidFill>
                            <a:schemeClr val="bg1"/>
                          </a:solidFill>
                        </a:rPr>
                        <a:t>يسَّى</a:t>
                      </a:r>
                      <a:r>
                        <a:rPr lang="ar-AE" sz="4100" dirty="0">
                          <a:solidFill>
                            <a:schemeClr val="bg1"/>
                          </a:solidFill>
                        </a:rPr>
                        <a:t>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 te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]`hryri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pi`c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;oinoufi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;yetacviri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`ebol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`;nouni `nIecce.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D687DA53-FB9E-CBF8-21BB-60925C1B1DB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73E692C9-214A-663D-BB1F-ED7B516E861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BE5D4E-2000-FBEE-2C9C-018DBEC4D3E6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3770400103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3E2F852F-3A16-445F-B6ED-01A7485694EF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015812218"/>
      </p:ext>
    </p:extLst>
  </p:cSld>
  <p:clrMapOvr>
    <a:masterClrMapping/>
  </p:clrMapOvr>
</p:sld>
</file>

<file path=ppt/slides/slide2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9208182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bâton d’Aaron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avait fleuri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germe et sans eau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Comparé à toi.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عصا هرون،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التي أزهرت،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بغير غرس ولا سقي،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هي مثال لكِ.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Pi`sbwt `nte A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`arwn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etafviri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`ebol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,wric [o nem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`tco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`foi `ntupoc ne.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DBC0E196-A0F2-5786-618D-FB7B8801EE5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28A76E6D-8E65-C057-BB77-E06A198AB73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5CB21A4E-6AFD-BEF5-8ECC-3CCC0C1AF84C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1204057006"/>
      </p:ext>
    </p:extLst>
  </p:cSld>
  <p:clrMapOvr>
    <a:masterClrMapping/>
  </p:clrMapOvr>
</p:sld>
</file>

<file path=ppt/slides/slide2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5920310"/>
              </p:ext>
            </p:extLst>
          </p:nvPr>
        </p:nvGraphicFramePr>
        <p:xfrm>
          <a:off x="197147" y="203559"/>
          <a:ext cx="11797707" cy="6101080"/>
        </p:xfrm>
        <a:graphic>
          <a:graphicData uri="http://schemas.openxmlformats.org/drawingml/2006/table">
            <a:tbl>
              <a:tblPr firstRow="1" bandRow="1"/>
              <a:tblGrid>
                <a:gridCol w="6170387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35808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635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Toi qui enfantas</a:t>
                      </a:r>
                    </a:p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Vraiment Christ notre Dieu</a:t>
                      </a:r>
                    </a:p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semence d’homme</a:t>
                      </a:r>
                    </a:p>
                    <a:p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Tout en étant vierge.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مَنْ ولدِت المسيح،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إلهنا بالحقيقة،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وبغير زرع بشر،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وأنتِ عذراء.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;yetacmec P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Pennou] qen oume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;myi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a[ne `cperma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`nrwmi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ecoi `mpar;enoc.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3D90357-178C-F3E0-A9A9-28753B2C041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313D3C8-A609-BA30-4085-B8465461BB4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67A6199-32D8-7687-14A6-D9B33A5BA593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215894130"/>
      </p:ext>
    </p:extLst>
  </p:cSld>
  <p:clrMapOvr>
    <a:masterClrMapping/>
  </p:clrMapOvr>
</p:sld>
</file>

<file path=ppt/slides/slide2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5785172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7228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C’est pourquoi chacun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T’exalte, ô notre Dame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Mère de Dieu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Toi la toujours Sainte.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 rtl="1"/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أجل هذا،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كل واحد يعظمِك،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سيدتي والدة الإله،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القديسة كل حين.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 vai ouon niben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ce[ici `mmo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ta¡ };e`otokoc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=e=;=u `ncyou niben.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7E89EB27-0CC5-198F-4977-EC1D3B92CE95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578805F2-1C88-454D-F41A-CA08E2E7398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A5AF832-D1FE-72AD-9B51-548E8F05512D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</p:spTree>
    <p:extLst>
      <p:ext uri="{BB962C8B-B14F-4D97-AF65-F5344CB8AC3E}">
        <p14:creationId xmlns:p14="http://schemas.microsoft.com/office/powerpoint/2010/main" val="4130813682"/>
      </p:ext>
    </p:extLst>
  </p:cSld>
  <p:clrMapOvr>
    <a:masterClrMapping/>
  </p:clrMapOvr>
</p:sld>
</file>

<file path=ppt/slides/slide2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F3B7B14-0A76-AAAA-3426-9FFF334472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8129999"/>
              </p:ext>
            </p:extLst>
          </p:nvPr>
        </p:nvGraphicFramePr>
        <p:xfrm>
          <a:off x="197147" y="46247"/>
          <a:ext cx="11797707" cy="6141720"/>
        </p:xfrm>
        <a:graphic>
          <a:graphicData uri="http://schemas.openxmlformats.org/drawingml/2006/table">
            <a:tbl>
              <a:tblPr firstRow="1" bandRow="1"/>
              <a:tblGrid>
                <a:gridCol w="6396529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131938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1684771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Aussi nous demandons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D’avoir miséricorde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 tes intercessions</a:t>
                      </a:r>
                    </a:p>
                    <a:p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Chez l’Ami des hommes.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 rtl="1"/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ونحن أيضاً نطلب،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أن نفوز برحمةٍ،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بشفاعاتِك، </a:t>
                      </a:r>
                      <a:br>
                        <a:rPr lang="fr-FR" sz="44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400" dirty="0">
                          <a:solidFill>
                            <a:schemeClr val="bg1"/>
                          </a:solidFill>
                        </a:rPr>
                        <a:t>عند محب البشر.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173971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1831273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`Anon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hwn tentwbh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rensasni eunai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hiten ne`precbi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`ntotf `mPimairwmi.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A73F203-72EA-3843-D573-ECDBC2C7016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52A6231B-1768-30B0-B615-F3B5E1063AB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133" kern="0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489B3D9-471D-C3C6-965B-F49C7EED1CA0}"/>
              </a:ext>
            </a:extLst>
          </p:cNvPr>
          <p:cNvSpPr txBox="1"/>
          <p:nvPr/>
        </p:nvSpPr>
        <p:spPr>
          <a:xfrm>
            <a:off x="0" y="5928971"/>
            <a:ext cx="3840424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Procession Jeûne Vierge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12E1C6A0-1AA9-AB00-2434-E444B2C4AE97}"/>
              </a:ext>
            </a:extLst>
          </p:cNvPr>
          <p:cNvSpPr/>
          <p:nvPr/>
        </p:nvSpPr>
        <p:spPr>
          <a:xfrm>
            <a:off x="10734935" y="5781611"/>
            <a:ext cx="139149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asf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5088468"/>
      </p:ext>
    </p:extLst>
  </p:cSld>
  <p:clrMapOvr>
    <a:masterClrMapping/>
  </p:clrMapOvr>
</p:sld>
</file>

<file path=ppt/slides/slide2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C90426-F969-1575-D949-BC1A4C48C7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DBE1B5A-2CDB-2FE0-E970-C43E6C5A21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F0900153-6014-C4A3-3045-1B841AC93EE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9022DB45-BD36-0202-E529-07C1E9FCC8A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6293173"/>
      </p:ext>
    </p:extLst>
  </p:cSld>
  <p:clrMapOvr>
    <a:masterClrMapping/>
  </p:clrMapOvr>
</p:sld>
</file>

<file path=ppt/slides/slide2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l’Archange Michel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 nitenh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DD42B74B-0FE3-E253-D70E-84102DD22D97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EC0D7AF7-F23E-F20C-CFA6-1C45B2301BE1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0" name="Rectangle 9">
            <a:hlinkClick r:id="rId5" action="ppaction://hlinksldjump"/>
            <a:extLst>
              <a:ext uri="{FF2B5EF4-FFF2-40B4-BE49-F238E27FC236}">
                <a16:creationId xmlns:a16="http://schemas.microsoft.com/office/drawing/2014/main" id="{AA2D39D2-39A6-1FFA-7ADA-8185B4C9908D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3" name="Rectangle 12">
            <a:hlinkClick r:id="rId6" action="ppaction://hlinksldjump"/>
            <a:extLst>
              <a:ext uri="{FF2B5EF4-FFF2-40B4-BE49-F238E27FC236}">
                <a16:creationId xmlns:a16="http://schemas.microsoft.com/office/drawing/2014/main" id="{D3CA6A1B-5744-3471-FCC1-A2D68B5B6A80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8437170"/>
      </p:ext>
    </p:extLst>
  </p:cSld>
  <p:clrMapOvr>
    <a:masterClrMapping/>
  </p:clrMapOvr>
</p:sld>
</file>

<file path=ppt/slides/slide2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465267"/>
              </p:ext>
            </p:extLst>
          </p:nvPr>
        </p:nvGraphicFramePr>
        <p:xfrm>
          <a:off x="197147" y="203559"/>
          <a:ext cx="11797707" cy="6208512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14792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propriétaire des ailes d'argent déployées, le propriétaire de la robe de grenades dorées, le porteur de la ceinture de perles, Michel l’archange.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صاحب الأجنحة الفضة المبسوطة، </a:t>
                      </a:r>
                      <a:endParaRPr kumimoji="0" lang="fr-FR" sz="4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3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صاحب الحُلَّة ذات </a:t>
                      </a:r>
                      <a:r>
                        <a:rPr kumimoji="0" lang="ar-AE" sz="3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الرمانات</a:t>
                      </a:r>
                      <a:r>
                        <a:rPr kumimoji="0" lang="ar-AE" sz="3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الذهب، </a:t>
                      </a:r>
                      <a:endParaRPr kumimoji="0" lang="fr-FR" sz="38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صاحب المنطقة الجوهرية، </a:t>
                      </a:r>
                      <a:endParaRPr kumimoji="0" lang="fr-FR" sz="4000" b="0" i="0" u="none" strike="noStrike" kern="1200" cap="none" spc="0" normalizeH="0" baseline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ميخائيل رئيس الملائكة.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2392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34743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4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F</a:t>
                      </a:r>
                      <a: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 nitenh `nhat etvwrs `ebol @ </a:t>
                      </a:r>
                      <a:b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 ]`ctoly `nerman `nnoub @ </a:t>
                      </a:r>
                      <a:b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 piqwk `mmargarityc @ </a:t>
                      </a:r>
                      <a:b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Mi,ayl piar,yaggeloc.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AEAAA11-4DB9-3852-182D-06988DB74B1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 nitenh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BD455B9-2FBE-6FA4-BFAF-77AE03B74FA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75775692"/>
      </p:ext>
    </p:extLst>
  </p:cSld>
  <p:clrMapOvr>
    <a:masterClrMapping/>
  </p:clrMapOvr>
</p:sld>
</file>

<file path=ppt/slides/slide2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2026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699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vola jusqu’à Babylone, auprès des trois jeunes saints, et les sauva de la fournaise ardente qui appartenait au roi Nabuchodonosor.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هو مضى إلى بابل، إلى الثلاثة فتيه القديسين، وخلصهم من أتون النار، الذي </a:t>
                      </a: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لنبوخذنصر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الملك.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`N;of afhwl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Babulwn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pisomt `n`alou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`agioc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afnahmou `ebolqen ]`hrw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`,rwm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Nabou,odonocor `pouro.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AEAAA11-4DB9-3852-182D-06988DB74B1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 nitenh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BD455B9-2FBE-6FA4-BFAF-77AE03B74FA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134715621"/>
      </p:ext>
    </p:extLst>
  </p:cSld>
  <p:clrMapOvr>
    <a:masterClrMapping/>
  </p:clrMapOvr>
</p:sld>
</file>

<file path=ppt/slides/slide2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59994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Satan a été couvert de honte aujourd’hui, et ses armées maléfiques, par la fermeté de Michel, le grand archange.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5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الشيطان </a:t>
                      </a:r>
                      <a:r>
                        <a:rPr kumimoji="0" lang="ar-AE" sz="45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إفتُضِحَ</a:t>
                      </a:r>
                      <a:r>
                        <a:rPr kumimoji="0" lang="ar-AE" sz="45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اليوم، وعساكره الشريرة، بإقامة ميخائيل، رئيس الملائكة العظيم.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`pcatanac [isipi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`mvoou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nefctrati`a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`mponyron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`ptaho `eratf `mMi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,ayl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pinis] `nar,yaggeloc.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AEAAA11-4DB9-3852-182D-06988DB74B1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 nitenh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BD455B9-2FBE-6FA4-BFAF-77AE03B74FA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999864290"/>
      </p:ext>
    </p:extLst>
  </p:cSld>
  <p:clrMapOvr>
    <a:masterClrMapping/>
  </p:clrMapOvr>
</p:sld>
</file>

<file path=ppt/slides/slide2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591820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8544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Michel, l'archange, a frappé les ailes de Satan et l'a précipité dans l’abîme, jusqu’à la consommation des siècles.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5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ميخائيل رئيس الملائكة، ضرب أجنحة إبليس، وألقاه إلى أسفل العمق، إلى كمال الدهور.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Mi,ayl piar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,yaggeloc @ ] 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`nouse `ntenh `mpidi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`aboloc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afberbwrf capecyt `e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`vnoun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`pjwk `ebol `nni`eneh.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AEAAA11-4DB9-3852-182D-06988DB74B1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 nitenh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BD455B9-2FBE-6FA4-BFAF-77AE03B74FA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130375847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43271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D074920-50CC-4FF3-8681-910C2F030810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923960834"/>
      </p:ext>
    </p:extLst>
  </p:cSld>
  <p:clrMapOvr>
    <a:masterClrMapping/>
  </p:clrMapOvr>
</p:sld>
</file>

<file path=ppt/slides/slide2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59994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saint Archange Michel, était avec les apôtres, jusqu'à ce qu'ils ramènent le monde, à la connaissance de la vérité.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5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رئيس الملائكة المقدس ميخائيل، كان مع الرُّسل، حتى رَدُّوا المسكونة، إلى معرفة الحق.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Piar,yaggeloc =e=;=u Mi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,ayl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afswpi nem ni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`apoctoloc @ sa 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`ntoutac;o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]oikoumeny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`eqoun `e`pcouen ]me;myi.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AEAAA11-4DB9-3852-182D-06988DB74B14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 nitenh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BD455B9-2FBE-6FA4-BFAF-77AE03B74FA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89559062"/>
      </p:ext>
    </p:extLst>
  </p:cSld>
  <p:clrMapOvr>
    <a:masterClrMapping/>
  </p:clrMapOvr>
</p:sld>
</file>

<file path=ppt/slides/slide2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12077-E8BC-3DBA-610D-C4BD258C69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136E1BA-870D-EF99-FADE-F2CD3B73DB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70ECC4C8-2F0A-56F0-130A-EECDDAD5C8E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28440FF8-64B1-0CD0-89CB-B0FCB4E468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3074880"/>
      </p:ext>
    </p:extLst>
  </p:cSld>
  <p:clrMapOvr>
    <a:masterClrMapping/>
  </p:clrMapOvr>
</p:sld>
</file>

<file path=ppt/slides/slide2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E958E5-DDBD-ECD4-5543-5CBF440DFC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7A6351E4-7F9F-0D56-5A9A-3CE7A58DD78C}"/>
              </a:ext>
            </a:extLst>
          </p:cNvPr>
          <p:cNvSpPr/>
          <p:nvPr/>
        </p:nvSpPr>
        <p:spPr>
          <a:xfrm>
            <a:off x="0" y="2351202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l’Archange Michel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DC85382-B284-FEFB-E8A1-F5A7BD92D71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6889C81-745F-F748-0666-0896A4EA9C0A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`ctoly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8DCBD135-EA05-EF3B-D6CF-E307D7C5D30E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Rectangle 7">
            <a:hlinkClick r:id="rId4" action="ppaction://hlinksldjump"/>
            <a:extLst>
              <a:ext uri="{FF2B5EF4-FFF2-40B4-BE49-F238E27FC236}">
                <a16:creationId xmlns:a16="http://schemas.microsoft.com/office/drawing/2014/main" id="{3B44AE47-8F70-EC59-7D38-C27A0501A106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9" name="Rectangle 8">
            <a:hlinkClick r:id="rId5" action="ppaction://hlinksldjump"/>
            <a:extLst>
              <a:ext uri="{FF2B5EF4-FFF2-40B4-BE49-F238E27FC236}">
                <a16:creationId xmlns:a16="http://schemas.microsoft.com/office/drawing/2014/main" id="{41F8B576-B6EE-DA4E-ECBC-85A1909B6B4C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8A7FE574-5E26-CC9B-102D-994C956E526C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8167204"/>
      </p:ext>
    </p:extLst>
  </p:cSld>
  <p:clrMapOvr>
    <a:masterClrMapping/>
  </p:clrMapOvr>
</p:sld>
</file>

<file path=ppt/slides/slide2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8A58C0E-610B-C067-4BC0-9D4B965F7C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AB1E96E-8E1C-AFD8-69F2-9337AA3448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8499102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%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ctoly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pneumatikon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au]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hiwtf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mMi,ayl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piqwk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mmargarityc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aumyr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mMi,ayl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الحُلَّة الروحانية، </a:t>
                      </a:r>
                      <a:endParaRPr lang="fr-FR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أشتمل بها ميخائيل، </a:t>
                      </a:r>
                      <a:endParaRPr lang="fr-FR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والمَنطَقة الجوهرية، </a:t>
                      </a:r>
                      <a:endParaRPr lang="fr-FR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تمنطقتَ بها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ميخائيل.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vêtement spirituel,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dont Michel s’est revêtu,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la ceinture de perles,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Michel s’est orné avec.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9A27626-637C-E750-D7D6-787AF589FEB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0A8B1E48-68C9-E8C1-69AD-BB56E53B9984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`ctoly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Michel)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8280124"/>
      </p:ext>
    </p:extLst>
  </p:cSld>
  <p:clrMapOvr>
    <a:masterClrMapping/>
  </p:clrMapOvr>
</p:sld>
</file>

<file path=ppt/slides/slide2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C1000E-51C9-8CD0-4479-D2C7EADB08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8FA1E51-E5CF-602A-3560-0DF12727F6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6DF536E7-8D93-5918-C20E-F2A4A5F84B1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C0C5D6B0-F4CE-50FF-E2DD-A315067A353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2861888"/>
      </p:ext>
    </p:extLst>
  </p:cSld>
  <p:clrMapOvr>
    <a:masterClrMapping/>
  </p:clrMapOvr>
</p:sld>
</file>

<file path=ppt/slides/slide2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`nje Gabriyl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l’Archange Gabriel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CC73D9A0-F929-DF6A-9E9D-CDD804DC6B3D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98353A92-0804-4679-4732-5780DFA5A928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123D37C9-1CF0-30C5-504A-3A70275C2261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7A4F2510-40F6-2CCA-857D-4FE83546D0E4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6889380"/>
      </p:ext>
    </p:extLst>
  </p:cSld>
  <p:clrMapOvr>
    <a:masterClrMapping/>
  </p:clrMapOvr>
</p:sld>
</file>

<file path=ppt/slides/slide2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6015001"/>
              </p:ext>
            </p:extLst>
          </p:nvPr>
        </p:nvGraphicFramePr>
        <p:xfrm>
          <a:off x="197147" y="203559"/>
          <a:ext cx="11797707" cy="6132995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00235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Gabriel l’annonciateur vola jusqu’à la Vierge et la salua ainsi en disant :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6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مضى غبريال المبشِّر</a:t>
                      </a:r>
                      <a:r>
                        <a:rPr lang="ar-AE" sz="6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6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إلى العذراء</a:t>
                      </a:r>
                      <a:r>
                        <a:rPr lang="ar-AE" sz="6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6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وأعطاها السلام</a:t>
                      </a:r>
                      <a:r>
                        <a:rPr lang="ar-AE" sz="6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6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هكذا قائلاً :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P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ihisennoufi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 Gabriyl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vyetafhwl sa }par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;enoc @ afer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,eretizin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`mmoc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`mpairy] efjw `mmoc.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B9FA459D-C672-A7EE-8C22-33E27DFA493A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1DE6EB9-7C4E-B3AE-AEF8-EA95745B661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635817597"/>
      </p:ext>
    </p:extLst>
  </p:cSld>
  <p:clrMapOvr>
    <a:masterClrMapping/>
  </p:clrMapOvr>
</p:sld>
</file>

<file path=ppt/slides/slide2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0531304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parole du Seigneur est venue à toi, je veux dire Emmanuel, et tu L’enfanteras sur terre pour sauver la race d'Adam.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إن كلمة الرب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قد أتى إليكِ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أعني </a:t>
                      </a: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عمانوئيل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وولدتيه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على الأرض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ليُخَلِّص جنس آدم.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`pcaji `m`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P¡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 saro @ `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ete vai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 Emmanouyl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teramici `mmof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 pikahi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`ntefcw] `m`pgenoc `nAdam.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099233611"/>
      </p:ext>
    </p:extLst>
  </p:cSld>
  <p:clrMapOvr>
    <a:masterClrMapping/>
  </p:clrMapOvr>
</p:sld>
</file>

<file path=ppt/slides/slide2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3133786"/>
              </p:ext>
            </p:extLst>
          </p:nvPr>
        </p:nvGraphicFramePr>
        <p:xfrm>
          <a:off x="197147" y="203559"/>
          <a:ext cx="11797707" cy="59994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Père de la Lumière S'adressa à Gabriel disant : Viens, Je t’envoie vers la Vierge Marie, fille de Joachim.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أب النور تكلَّم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مع غبريال قائلاً : تعالَ أُرسِلكَ إلى العذراء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مريم ابنة يواقيم.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`Viwt `nte piouwini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caji `N;of nem Gabriyl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`amou `ntaouorpk sa }par;enoc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 `tseri `nIw`akim.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09073767"/>
      </p:ext>
    </p:extLst>
  </p:cSld>
  <p:clrMapOvr>
    <a:masterClrMapping/>
  </p:clrMapOvr>
</p:sld>
</file>

<file path=ppt/slides/slide2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as trouvé grâce, ô la Vierge, devant le Tout-Puissant, alors Il t'a envoyé Gabriel le grand archange.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وجدتِ نعمة أيتها العذراء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أمام ضابط الكلِّ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فأرسلَ إليكِ غبريال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العظيم في رؤساء الملائكة.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`Arejem `hmot `w tai par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;enoc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`mpe`m;o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`mPipantokratwr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 saro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 Gabriyl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pinis] `nar,yaggeloc.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641883862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3747CD6-37FB-4FFD-841A-D96ADC4E6E9F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90358183"/>
      </p:ext>
    </p:extLst>
  </p:cSld>
  <p:clrMapOvr>
    <a:masterClrMapping/>
  </p:clrMapOvr>
</p:sld>
</file>

<file path=ppt/slides/slide2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0191968"/>
              </p:ext>
            </p:extLst>
          </p:nvPr>
        </p:nvGraphicFramePr>
        <p:xfrm>
          <a:off x="197147" y="203559"/>
          <a:ext cx="11797707" cy="59994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Viens, je t’envoie, ô Gabriel, vers la pure Vierge, pour la préparer comme temple pour le Fils Monogène.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تعالَ أُرسِلكَ يا غبريال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إلى العذراء النقية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لتعدها هيكلاً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للابن الوحيد.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`Amou `ntaouorpk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Gabriyl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}par;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enoc ettoubyout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`ntekcob] `mmoc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`nouervei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`mPimonogenyc `nSyri.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228342771"/>
      </p:ext>
    </p:extLst>
  </p:cSld>
  <p:clrMapOvr>
    <a:masterClrMapping/>
  </p:clrMapOvr>
</p:sld>
</file>

<file path=ppt/slides/slide2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5436847"/>
              </p:ext>
            </p:extLst>
          </p:nvPr>
        </p:nvGraphicFramePr>
        <p:xfrm>
          <a:off x="197147" y="203559"/>
          <a:ext cx="11797707" cy="617220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29184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Viens, Je t’envoie, ô Gabriel, vers la Vierge pure pour la préparer comme un nouveau ciel pour Le Monogène bien-aimé.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37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تعالَ أُرسِلكَ يا غبريال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إلى العذراء الطاهرة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لتهيئها سماءً جديدةً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للحبيب وحيد الجنس.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56032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`Amou `ntaouorpk `w Gabriyl @ </a:t>
                      </a:r>
                      <a:b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}=p=a=r `nka;aroc @ </a:t>
                      </a:r>
                      <a:b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`ntekcob] `mmoc `nouve `mberi @ </a:t>
                      </a:r>
                      <a:b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`mPimonogenyc `mMenrit.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992752705"/>
      </p:ext>
    </p:extLst>
  </p:cSld>
  <p:clrMapOvr>
    <a:masterClrMapping/>
  </p:clrMapOvr>
</p:sld>
</file>

<file path=ppt/slides/slide2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8338156"/>
              </p:ext>
            </p:extLst>
          </p:nvPr>
        </p:nvGraphicFramePr>
        <p:xfrm>
          <a:off x="197147" y="203559"/>
          <a:ext cx="11797707" cy="62026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Viens, Je t’envoie, ô Gabriel, jusqu’à l'arche intellective qui sauva le juste Noé des eaux du déluge.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تعالَ أُرسِلكَ يا غبريال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إلى السفينة القبلية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التي خلَّصَت نوح البار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من مياه الطوفان.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`Amou `ntaouorpk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Gabriyl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]kubwtoc `nnou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`yron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;yetacnohem `nNw`e pi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`;myi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nimwou `nte pikata`klucmoc.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57997792"/>
      </p:ext>
    </p:extLst>
  </p:cSld>
  <p:clrMapOvr>
    <a:masterClrMapping/>
  </p:clrMapOvr>
</p:sld>
</file>

<file path=ppt/slides/slide2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79490"/>
              </p:ext>
            </p:extLst>
          </p:nvPr>
        </p:nvGraphicFramePr>
        <p:xfrm>
          <a:off x="197147" y="203559"/>
          <a:ext cx="11797707" cy="626364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1984511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Annonce-lui ô Gabriel, l’humanisation de son bien-aimé, afin qu'elle puisse Lui donner naissance sur terre, et qu’Il sauve la race d'Adam.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بَشِّرها يا غبريال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بتأنس حبيبها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لتلده على الأرضِ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ويُخَلِّص جنس آدم.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177857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1684962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Hisennoufi nac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Gabriyl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`m`pjinerrwmi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 pecmenrit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`ntecmici `mmof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 pikahi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`ntefcw] `m`pgenoc `nAdam.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304603988"/>
      </p:ext>
    </p:extLst>
  </p:cSld>
  <p:clrMapOvr>
    <a:masterClrMapping/>
  </p:clrMapOvr>
</p:sld>
</file>

<file path=ppt/slides/slide2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7226201"/>
              </p:ext>
            </p:extLst>
          </p:nvPr>
        </p:nvGraphicFramePr>
        <p:xfrm>
          <a:off x="197147" y="203559"/>
          <a:ext cx="11797707" cy="58978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 ô l’archange saint, Gabriel l’annonciateur, pour qu’Il nous pardonne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اشفع فينا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يا رئيس الملائكة الطاهر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غبريال المبشِّر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ليغفر لنا خطايانا.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`Ari`precbeuin `e`hryi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`ejwn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piar,yaggeloc =e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=;=u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Gabriyl pifaisennoufi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`ntef,a nennobi nan `ebol.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4275213-A14F-46DF-8B68-58E5FAFB233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ihisennoufi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Gabriel)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323B2AE-A6E4-F7FE-5FFC-1293AEB9D40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733081111"/>
      </p:ext>
    </p:extLst>
  </p:cSld>
  <p:clrMapOvr>
    <a:masterClrMapping/>
  </p:clrMapOvr>
</p:sld>
</file>

<file path=ppt/slides/slide2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C1B9DC-E2F4-E4AA-3BAA-A60C58EC0A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F6CF5D9-144D-F285-72FB-53098ACD73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72F78E76-6832-874A-7B2D-5609050D52F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492DE5A-5844-F6E8-447F-6002DFA7DEA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3702942"/>
      </p:ext>
    </p:extLst>
  </p:cSld>
  <p:clrMapOvr>
    <a:masterClrMapping/>
  </p:clrMapOvr>
</p:sld>
</file>

<file path=ppt/slides/slide2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A42EA6-7B2A-B765-D72A-7E043849E9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E793BFC7-4CCB-B048-FFCD-1D212904CF36}"/>
              </a:ext>
            </a:extLst>
          </p:cNvPr>
          <p:cNvSpPr/>
          <p:nvPr/>
        </p:nvSpPr>
        <p:spPr>
          <a:xfrm>
            <a:off x="0" y="2351202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l’Archange Raphaël</a:t>
            </a:r>
            <a:endParaRPr lang="fr-FR" sz="3200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5F9697D0-9C69-2DB3-690E-8C9A02B67CC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C9389F84-D8E6-0D0F-1E83-2549E222F130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5914CA07-F329-450A-FC98-964E775ED6C8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B6392F79-74D9-5A0C-10A8-DCACC4513309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B4B40225-CF1E-3F2E-0F86-328E3A2278F7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DAE49D32-B4AE-C7C0-8CCC-EDF9D19DF416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0525353"/>
      </p:ext>
    </p:extLst>
  </p:cSld>
  <p:clrMapOvr>
    <a:masterClrMapping/>
  </p:clrMapOvr>
</p:sld>
</file>

<file path=ppt/slides/slide2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84BDB0-4CDC-99C4-48AC-AD9317A431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88DDBA8-9BB2-493A-3DB4-7E8C9154DAE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7421350"/>
              </p:ext>
            </p:extLst>
          </p:nvPr>
        </p:nvGraphicFramePr>
        <p:xfrm>
          <a:off x="197147" y="203559"/>
          <a:ext cx="11797706" cy="6132995"/>
        </p:xfrm>
        <a:graphic>
          <a:graphicData uri="http://schemas.openxmlformats.org/drawingml/2006/table">
            <a:tbl>
              <a:tblPr firstRow="1" bandRow="1"/>
              <a:tblGrid>
                <a:gridCol w="6186885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322789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00235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Toutes les générations qui étaient </a:t>
                      </a:r>
                    </a:p>
                    <a:p>
                      <a:pPr algn="just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Dès Adam jusqu’à ce jour </a:t>
                      </a:r>
                    </a:p>
                    <a:p>
                      <a:pPr algn="just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Trouvent Raphaël </a:t>
                      </a:r>
                    </a:p>
                    <a:p>
                      <a:pPr algn="just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Rempart pour l’humanité.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كل الأجيال الذين كانوا،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من آدم إلى اليوم،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يَجدون رافائيل،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حصناً للبشرية.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J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ene`a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niben etauswpi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icjen Adam sa `eqoun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`evoou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cejimi gar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`nRavayl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efoi `ncobt `e]metrwmi.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E770DB50-A0AC-E3E4-F737-78D6CF53F23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501C0FF3-0F32-04D5-F47A-427DF69EA1D9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412774696"/>
      </p:ext>
    </p:extLst>
  </p:cSld>
  <p:clrMapOvr>
    <a:masterClrMapping/>
  </p:clrMapOvr>
</p:sld>
</file>

<file path=ppt/slides/slide2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BD11AA-AB75-6E66-BB8B-2510FCB081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E0C6EC3-DE51-E5D4-3016-9D5B16EA93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9962607"/>
              </p:ext>
            </p:extLst>
          </p:nvPr>
        </p:nvGraphicFramePr>
        <p:xfrm>
          <a:off x="197147" y="203559"/>
          <a:ext cx="11797706" cy="6080760"/>
        </p:xfrm>
        <a:graphic>
          <a:graphicData uri="http://schemas.openxmlformats.org/drawingml/2006/table">
            <a:tbl>
              <a:tblPr firstRow="1" bandRow="1"/>
              <a:tblGrid>
                <a:gridCol w="6186885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322789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Chacun des juges,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prophètes, des pieux,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des rois justes,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Était victorieux pour eux.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وكل واحد مِن القضاة،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ولأنبياء والأبرار،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والملوك الصدِّيقين،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كان ناصراً لهم.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`Vouai `vouai `nte ni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`krityc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ni`provytyc nem ni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`;myi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niourwou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`ndikeoc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`n;of etoi `nnas] nwou.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6059017E-C98F-8E52-B2E4-3FC792E2A4BC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0B7BB354-447F-7922-6E18-78BD05BD3BB0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997285578"/>
      </p:ext>
    </p:extLst>
  </p:cSld>
  <p:clrMapOvr>
    <a:masterClrMapping/>
  </p:clrMapOvr>
</p:sld>
</file>

<file path=ppt/slides/slide2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E25FCD-3A0E-CBF6-4323-73F0D85CAE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7901A8E-9EB3-6728-E04E-BDBB35703D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8403156"/>
              </p:ext>
            </p:extLst>
          </p:nvPr>
        </p:nvGraphicFramePr>
        <p:xfrm>
          <a:off x="197147" y="203559"/>
          <a:ext cx="11797706" cy="6080760"/>
        </p:xfrm>
        <a:graphic>
          <a:graphicData uri="http://schemas.openxmlformats.org/drawingml/2006/table">
            <a:tbl>
              <a:tblPr firstRow="1" bandRow="1"/>
              <a:tblGrid>
                <a:gridCol w="6544013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984453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Nos saints pères les apôtres,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C’est lui qui les a guidés,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Jusqu’à qu’ils ramenèrent le monde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la connaissance de la Vérité.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وآباؤنا القديسون الرُّسل،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هو الذي أرشدهم،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حتى ردُّوا المسكونة،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إلى معرفة الحقّ.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Nenio] =e=;=u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`apoctoloc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`n;of eter[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aumwit qajwou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`ntoutac;o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]oikoumeny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`eqoun `e`pcouen ]me;myi.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C414A03F-67AC-0ABA-05C7-B02DD25D2EB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7A9C866-479C-159A-1ED8-014BB4485C4B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704139034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5DD957B-92EA-4111-AFDB-BD96ACFC26C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866278151"/>
      </p:ext>
    </p:extLst>
  </p:cSld>
  <p:clrMapOvr>
    <a:masterClrMapping/>
  </p:clrMapOvr>
</p:sld>
</file>

<file path=ppt/slides/slide2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5E2DBA-9C0A-6B32-AEEB-E4FB4BF20B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2A6618DB-418F-E952-7754-B7D26161F5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398570"/>
              </p:ext>
            </p:extLst>
          </p:nvPr>
        </p:nvGraphicFramePr>
        <p:xfrm>
          <a:off x="197147" y="203559"/>
          <a:ext cx="11797706" cy="6202680"/>
        </p:xfrm>
        <a:graphic>
          <a:graphicData uri="http://schemas.openxmlformats.org/drawingml/2006/table">
            <a:tbl>
              <a:tblPr firstRow="1" bandRow="1"/>
              <a:tblGrid>
                <a:gridCol w="6186885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322789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persévérants martyrs, </a:t>
                      </a:r>
                    </a:p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notre Seigneur Jésus-Christ, </a:t>
                      </a:r>
                    </a:p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ne les délaissa pas tous,</a:t>
                      </a:r>
                    </a:p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Jusqu’à qu’ils revêtirent la couronne impérissable.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والشهداء المجاهدون،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الذين لربنا يَسُوع الْمَسِيح،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لم يُفارِقهم جميعاً،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حتى لبسوا الإكليل الغير المُضمحِل.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Nia;lityc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`mmarturoc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 Pen¡ I=y=c P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`mpefcenou `ebol `m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`ptyrf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`ntouervorin `mpi`,lom `natlwm.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562D59D-B7DC-7BB4-D71A-5775510B3B9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33A9968-9BC9-0A87-27AD-805A59D57E5A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430672570"/>
      </p:ext>
    </p:extLst>
  </p:cSld>
  <p:clrMapOvr>
    <a:masterClrMapping/>
  </p:clrMapOvr>
</p:sld>
</file>

<file path=ppt/slides/slide2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C4F5246-4844-3BC8-4AED-3BA0B5E1AA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B46C09A-ABE0-4AC9-D10B-9C64C1F6FA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0946441"/>
              </p:ext>
            </p:extLst>
          </p:nvPr>
        </p:nvGraphicFramePr>
        <p:xfrm>
          <a:off x="197147" y="203559"/>
          <a:ext cx="11797706" cy="6080760"/>
        </p:xfrm>
        <a:graphic>
          <a:graphicData uri="http://schemas.openxmlformats.org/drawingml/2006/table">
            <a:tbl>
              <a:tblPr firstRow="1" bandRow="1"/>
              <a:tblGrid>
                <a:gridCol w="6186885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322789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ascètes élus,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erraient dans les déserts,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Raphaël les entourait,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Jusqu’à ce qu’ils aient achevés leur course.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والنُّسَّاك المختارون،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التائهون في البراري،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كان رافائيل يُحيط بهم،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حتى أكملوا سعيهم.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Nikecwtp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`nackytyc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etcwrem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ebolhi nisafeu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Ravayl hikwt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`erwou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 `ntoujwk `mpoubioc `ebol.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2A89FCA-1ED8-E3D1-239C-2984A55E7ED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FB815A63-4B4D-C0BF-39CD-FCD2728BF6F2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046014311"/>
      </p:ext>
    </p:extLst>
  </p:cSld>
  <p:clrMapOvr>
    <a:masterClrMapping/>
  </p:clrMapOvr>
</p:sld>
</file>

<file path=ppt/slides/slide2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D451E9-C82E-A397-7044-DBD9E9AA9C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CE78839-0152-F9A8-21C0-4CE290179E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3981862"/>
              </p:ext>
            </p:extLst>
          </p:nvPr>
        </p:nvGraphicFramePr>
        <p:xfrm>
          <a:off x="197147" y="203559"/>
          <a:ext cx="11797706" cy="6080760"/>
        </p:xfrm>
        <a:graphic>
          <a:graphicData uri="http://schemas.openxmlformats.org/drawingml/2006/table">
            <a:tbl>
              <a:tblPr firstRow="1" bandRow="1"/>
              <a:tblGrid>
                <a:gridCol w="6937303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591163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L’ange du Seigneur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Campe autour de tous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ceux qui Le craignent,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les garde et Il les sauve.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ملاك الرب،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يُحيط بكل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خائفيه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يحرسهم ويُنجِّيهم.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Sare `paggeloc `m`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P¡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hikwt `m`pkw] `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nouon niben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eterho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qatefhy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safrwic `erwou ouoh safnahmou.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598710CC-266A-8294-0ED4-5BABB1A8991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E17F7E51-B1DC-BF80-B576-4A379823C67A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21515282"/>
      </p:ext>
    </p:extLst>
  </p:cSld>
  <p:clrMapOvr>
    <a:masterClrMapping/>
  </p:clrMapOvr>
</p:sld>
</file>

<file path=ppt/slides/slide2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F54052-5073-1BFF-4B5F-5C244CE19E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EA75B03-6725-9F18-7629-734863B286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0411879"/>
              </p:ext>
            </p:extLst>
          </p:nvPr>
        </p:nvGraphicFramePr>
        <p:xfrm>
          <a:off x="197147" y="203559"/>
          <a:ext cx="11797706" cy="6080760"/>
        </p:xfrm>
        <a:graphic>
          <a:graphicData uri="http://schemas.openxmlformats.org/drawingml/2006/table">
            <a:tbl>
              <a:tblPr firstRow="1" bandRow="1"/>
              <a:tblGrid>
                <a:gridCol w="6848813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4679653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Glorifions la Trinité,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Sainte et consubstantielle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préserve </a:t>
                      </a:r>
                    </a:p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tentations.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فلنُمجِّد الثَّالوث،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القُدُّوس المساوي،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لكي يَحفظنا،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من التجارب.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Maren]`wou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}`triac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=e=;=u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`omooucioc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hina `ntef`areh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`eron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`ebolqen nipiracmoc.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10ED3F89-16E2-1835-2843-B8AFE055FE8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4F61570F-71F1-D4F7-1437-0F8B8EB1DB85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150847646"/>
      </p:ext>
    </p:extLst>
  </p:cSld>
  <p:clrMapOvr>
    <a:masterClrMapping/>
  </p:clrMapOvr>
</p:sld>
</file>

<file path=ppt/slides/slide2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593DC7-4DAC-9298-89F7-CF8E95FF52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339C2BB-3934-47EE-22AD-A07D72A4C5F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215647"/>
              </p:ext>
            </p:extLst>
          </p:nvPr>
        </p:nvGraphicFramePr>
        <p:xfrm>
          <a:off x="197147" y="203559"/>
          <a:ext cx="11797706" cy="6080760"/>
        </p:xfrm>
        <a:graphic>
          <a:graphicData uri="http://schemas.openxmlformats.org/drawingml/2006/table">
            <a:tbl>
              <a:tblPr firstRow="1" bandRow="1"/>
              <a:tblGrid>
                <a:gridCol w="6396529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131937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toi l’archange pur, 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Raphaël qui réjouit les cœurs,</a:t>
                      </a:r>
                    </a:p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اشفع فينا،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يا رئيس الملائكة الطاهر،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رافائيل مُفرِّح القلوب، </a:t>
                      </a:r>
                    </a:p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ليغفر لنا خطايانا.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`Ari`precbeuin `e`hryi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`ejwn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piar,yaggeloc =e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=;=u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Ravayl `pounof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`nhyt @ </a:t>
                      </a:r>
                      <a:endParaRPr lang="it-IT" sz="43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`ntef,a nennobi nan `ebol.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46E213EB-484E-B849-F8E1-32DF4B8B0FD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ene`a niben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(Archange Raphaël)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3FA07451-01C3-2710-A152-CF96B5999A83}"/>
              </a:ext>
            </a:extLst>
          </p:cNvPr>
          <p:cNvSpPr txBox="1"/>
          <p:nvPr/>
        </p:nvSpPr>
        <p:spPr>
          <a:xfrm>
            <a:off x="0" y="6405332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112124133"/>
      </p:ext>
    </p:extLst>
  </p:cSld>
  <p:clrMapOvr>
    <a:masterClrMapping/>
  </p:clrMapOvr>
</p:sld>
</file>

<file path=ppt/slides/slide2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735C3B-B8B2-5FED-3529-BC0CA765E7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A54ED93-ABA8-BAC2-E04C-E93940CF1A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EC9D6618-BFFB-B769-5284-EBC394300FA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856E558-E0DF-8EE8-3281-FFFF8D5B34E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69434261"/>
      </p:ext>
    </p:extLst>
  </p:cSld>
  <p:clrMapOvr>
    <a:masterClrMapping/>
  </p:clrMapOvr>
</p:sld>
</file>

<file path=ppt/slides/slide2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dam Abel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les Saints Prophètes</a:t>
            </a:r>
            <a:endParaRPr lang="fr-FR" sz="3200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81CAFE06-B95F-5F92-1809-CFA26AB3A808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A7A51D46-5F63-93E7-ABF3-76D4C1C4AF2A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39E090C1-0B5A-D208-2649-2EE5228AB274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F8F631FF-5316-7C27-AEAD-C69B99517EFE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6185858"/>
      </p:ext>
    </p:extLst>
  </p:cSld>
  <p:clrMapOvr>
    <a:masterClrMapping/>
  </p:clrMapOvr>
</p:sld>
</file>

<file path=ppt/slides/slide2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347059"/>
              </p:ext>
            </p:extLst>
          </p:nvPr>
        </p:nvGraphicFramePr>
        <p:xfrm>
          <a:off x="197147" y="203559"/>
          <a:ext cx="11797707" cy="626364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00235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(Ô) Adam, Abel et Mathusalem, Moïse, Aaron et les autres prophètes, venez tous à moi aujourd'hui et jugez entre moi et ce peuple.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4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(يا) آدم وهابيل </a:t>
                      </a:r>
                      <a:r>
                        <a:rPr kumimoji="0" lang="ar-AE" sz="44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ومتوشالح</a:t>
                      </a:r>
                      <a:r>
                        <a:rPr kumimoji="0" lang="ar-AE" sz="4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وموسى وهارون والأنبياء الآخرون، تعالوا جميعاً ليَّ اليوم، دينوني مع هذا الشعب.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dam Abel Ma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;oucala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Mw`ucyc nem A`arwn nem nike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`provytyc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`amwini tyrou saroi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`mvoou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mahap `eroi nem pailaoc.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E61E7196-B6D5-BFB9-DDAC-2623D968D033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4737F10-D8F3-2701-723C-10B503D88F6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469798970"/>
      </p:ext>
    </p:extLst>
  </p:cSld>
  <p:clrMapOvr>
    <a:masterClrMapping/>
  </p:clrMapOvr>
</p:sld>
</file>

<file path=ppt/slides/slide2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2614733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stérile parmi les femmes, et un lépreux parmi eux, en échange de ces bonnes choses, m'ont fait ces maux fallacieux.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العاقر من النساء، والأبرص صنعوا، بدلاً من هذه الخيرات، صنعوا هذه الشرور العظيمة ليَّ.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Auer `nje oua[ryn qen nihi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`omi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oukakceht `n`qryi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`nqytou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`n`tsebi`w `nnaipe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;naneu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auer nainouj `mpethwou nyi.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852047393"/>
      </p:ext>
    </p:extLst>
  </p:cSld>
  <p:clrMapOvr>
    <a:masterClrMapping/>
  </p:clrMapOvr>
</p:sld>
</file>

<file path=ppt/slides/slide2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8723608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Adam, le premier de la création, entre les mains du vrai Dieu, fut le premier à témoigner que le Christ était descendu aux enfers.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آدم أول الخليقة، في يدي الله الحقيقي، هو الأول الذي شهد، أن المسيح نزل إلى الجحيم.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Adam pisorp `n;ami`o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nenjij `m`V} `mmyi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`n;of pe pisorp etaferme;re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P=,=c af`i `e`qryi `e`Amen].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512567224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br>
              <a:rPr lang="fr-FR" sz="5867" dirty="0">
                <a:solidFill>
                  <a:prstClr val="white"/>
                </a:solidFill>
                <a:latin typeface="Calibri"/>
              </a:rPr>
            </a:b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le Fils de Dieu, écoute-nous et aie pitié de nous.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6C7D54D-5BDE-4AA4-940C-74173B0A25C0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60407317"/>
      </p:ext>
    </p:extLst>
  </p:cSld>
  <p:clrMapOvr>
    <a:masterClrMapping/>
  </p:clrMapOvr>
</p:sld>
</file>

<file path=ppt/slides/slide2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justes Noé, Abraham, Isaac, Jacob et Joseph, jugez l’Égypte, ils témoignèrent de Sa venue.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نوح البار </a:t>
                      </a: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وأبرآم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وإسحق ويعقوب، ويوسف دينوا مصر، هم شهدوا على مجيئه.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Nw`e pi`;myi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Abraam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Icaak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Iakwb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Iwcyv mahap `n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&lt;ymi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auerme;re qa pefjin`i.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204359237"/>
      </p:ext>
    </p:extLst>
  </p:cSld>
  <p:clrMapOvr>
    <a:masterClrMapping/>
  </p:clrMapOvr>
</p:sld>
</file>

<file path=ppt/slides/slide2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394427"/>
              </p:ext>
            </p:extLst>
          </p:nvPr>
        </p:nvGraphicFramePr>
        <p:xfrm>
          <a:off x="197147" y="203559"/>
          <a:ext cx="11797707" cy="59994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Moïse le grand prophète, David le roi d'Israël, et Salomon porteur de la sagesse, rendirent témoignage de Sa venue.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موسى النبي العظيم، داود ملك إسرائيل، سليمان ذو الحكمة، شهد على مجيئه.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Mw`ucyc pinis] `m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`provytyc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Dauid `pouro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`mPicrayl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Colomwn va ]covi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aferme;re qa pefjin`i.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992568760"/>
      </p:ext>
    </p:extLst>
  </p:cSld>
  <p:clrMapOvr>
    <a:masterClrMapping/>
  </p:clrMapOvr>
</p:sld>
</file>

<file path=ppt/slides/slide2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7249632"/>
              </p:ext>
            </p:extLst>
          </p:nvPr>
        </p:nvGraphicFramePr>
        <p:xfrm>
          <a:off x="197147" y="203559"/>
          <a:ext cx="11797707" cy="62026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Isaïe, Jérémie, Ézéchiel et Daniel ont rendu témoignage à notre Sauveur, et Il a volé jusqu’à eux pour le châtiment.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إشعياء وإرميا، وحزقيال ودانيال، شهدوا لمخلِّصنا، وهو ذَهَبَ إليهم في الدينونة.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`Yca`yac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Ieremiac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Iezekiyl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Daniyl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auerme;re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 Pencwtyr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afhwl sarwou `epikolacic.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375800863"/>
      </p:ext>
    </p:extLst>
  </p:cSld>
  <p:clrMapOvr>
    <a:masterClrMapping/>
  </p:clrMapOvr>
</p:sld>
</file>

<file path=ppt/slides/slide2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2531081"/>
              </p:ext>
            </p:extLst>
          </p:nvPr>
        </p:nvGraphicFramePr>
        <p:xfrm>
          <a:off x="197147" y="203559"/>
          <a:ext cx="11797707" cy="62026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Leurs Saintes prophéties, se sont accomplies concernant Christ, le Roi de Gloire, et Il a volé jusqu’à eux pour le châtiment.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نبوءاتهم المقدسة، تَمَّت عن، المسيح ملك المجد، وهو ذَهَبَ إليهم في الدينونة.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nou`provyti`a `e;ouab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jwk `ebol `e`hryi `ejwf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P=,=c `Pouro `nte `p`wou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afhwl sarwou `epikolacic.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690257101"/>
      </p:ext>
    </p:extLst>
  </p:cSld>
  <p:clrMapOvr>
    <a:masterClrMapping/>
  </p:clrMapOvr>
</p:sld>
</file>

<file path=ppt/slides/slide2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2026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1699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Christ, le Roi de Gloire, a parlé avec notre père Adam, en disant : « Ce lieu n’est pas pour toi, afin que je puisse te sauver, toi et tous tes enfants. »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المسيح ملك المجد، تكلَّم مع أبينا آدم قائلاً : "ليس لأجلك هذا المكان، لأُخلِّصكَ وبنيك جميعاً."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P=,=c `Pouro `nte `p`wou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caji nem peniwt Adam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e;bytk an paima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`ntacw] `mmok nem neksyri tyrou.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043843726"/>
      </p:ext>
    </p:extLst>
  </p:cSld>
  <p:clrMapOvr>
    <a:masterClrMapping/>
  </p:clrMapOvr>
</p:sld>
</file>

<file path=ppt/slides/slide2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4753104"/>
              </p:ext>
            </p:extLst>
          </p:nvPr>
        </p:nvGraphicFramePr>
        <p:xfrm>
          <a:off x="197147" y="203559"/>
          <a:ext cx="11797707" cy="5865213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Va au Paradis, toi et tous les saints, le lieu d’où tu as été rejeté, et reviens-y de nouveau.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"</a:t>
                      </a:r>
                      <a:r>
                        <a:rPr kumimoji="0" lang="ar-AE" sz="44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إذهبوا</a:t>
                      </a:r>
                      <a:r>
                        <a:rPr kumimoji="0" lang="ar-AE" sz="4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إلى الفردوس، أنتَ والقديسون جميعاً، المكان الذي طُرِدتَ منه، </a:t>
                      </a:r>
                      <a:r>
                        <a:rPr kumimoji="0" lang="ar-AE" sz="44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إرجِع</a:t>
                      </a:r>
                      <a:r>
                        <a:rPr kumimoji="0" lang="ar-AE" sz="4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إليه مرةً أخرى.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Masenak `ePiparadicoc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`n;ok nem ny`e;ouab tyrou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pima `etauhitk `ebol `mmof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matac;ok `erof `nkecop.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358095155"/>
      </p:ext>
    </p:extLst>
  </p:cSld>
  <p:clrMapOvr>
    <a:masterClrMapping/>
  </p:clrMapOvr>
</p:sld>
</file>

<file path=ppt/slides/slide2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2BE7C69D-2273-B4C9-CB79-7D8DEF15FA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8801774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اِشْفَعِي فِينَا، يَا سَيِّدَتَنَا كُلِّنَا السَّيِّدَةَ وَالِدَةَ الإِلَهِ، مَرْيَمَ أُمَّ يَسُوعَ الْمَسِيحِ، لِيَغْفِرَ لَنَا خَطَايَانَا.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Intercède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notre dame à tous, la Mère de Dieu,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Marie, Mère de Jésus-Christ,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qu'Il nous pardonne nos péchés.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1432655"/>
      </p:ext>
    </p:extLst>
  </p:cSld>
  <p:clrMapOvr>
    <a:masterClrMapping/>
  </p:clrMapOvr>
</p:sld>
</file>

<file path=ppt/slides/slide2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4253097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Implorez Le Seigneur pour nous, ô vous les chœurs des prophètes, et les justes et les purs, pour qu'Il nous pardonne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أطلبوا من الرب عنَّا، يا صفوف الأنبياء، والأبرار والصديقين، ليغفر لنا خطايانا.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 `m`P¡ `e`hryi `ejwn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ni,oroc `nte ni`provytyc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 ni`;myi nem nidikeoc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`ntef,a nennobi nan `ebol.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4E7F1B6-158F-3340-54FA-E4780F77558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dam Abel (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Saints Prophètes)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0398C6E-26ED-6FC7-923B-7BCA008EDB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041644853"/>
      </p:ext>
    </p:extLst>
  </p:cSld>
  <p:clrMapOvr>
    <a:masterClrMapping/>
  </p:clrMapOvr>
</p:sld>
</file>

<file path=ppt/slides/slide2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B7FFEC-4C16-341B-6147-E402123A93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A64FBA9-3603-3B54-06C8-C73AEBA852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6DBF0837-8FB9-E609-153E-99F20C40DF9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001CC524-AF90-DDE3-878E-4EEE75E4A4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703794"/>
      </p:ext>
    </p:extLst>
  </p:cSld>
  <p:clrMapOvr>
    <a:masterClrMapping/>
  </p:clrMapOvr>
</p:sld>
</file>

<file path=ppt/slides/slide2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115821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les Saints Martyrs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0A73AF8C-E9D5-CC7E-7EF4-88A670DCB01C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6DC5A653-A165-6303-A136-4E5E89C79977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7105A0D3-B5D6-50B9-078D-1BBA4C839751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E861F6AE-EFE7-76B2-1385-9FD5188EFDDB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4516313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938491" y="2664012"/>
            <a:ext cx="6240693" cy="1118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66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6667" dirty="0" err="1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fr-FR" sz="6667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r>
              <a:rPr lang="fr-FR" sz="6667" dirty="0" err="1">
                <a:solidFill>
                  <a:prstClr val="white"/>
                </a:solidFill>
                <a:latin typeface="Avva_Marcos" pitchFamily="82" charset="0"/>
              </a:rPr>
              <a:t>t</a:t>
            </a:r>
            <a:endParaRPr lang="fr-FR" sz="6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E63E2FC-9F30-4788-93E6-422ADB1CE4BB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651120C-3C8D-699F-66CB-5C8FF4D69536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5611856-214D-D2A1-3470-1B86D357376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K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DEA901C-06B9-7008-1D68-610E1F51DA06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379831083"/>
      </p:ext>
    </p:extLst>
  </p:cSld>
  <p:clrMapOvr>
    <a:masterClrMapping/>
  </p:clrMapOvr>
</p:sld>
</file>

<file path=ppt/slides/slide2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doux est l'Église, le doux est le peuple qui y est rassemblé, le doux est l'image de ce martyr, le saint (...) le martyr de notre Seigneur Jésus-Christ.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3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الحلو هو الكنيسة، الحلو هو الشعب المجتمع فيها، الحلو هو صورة هذا الشهيد، القديس (...) شهيد ربنا يَسُوع الْمَسِيح.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P</a:t>
                      </a: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i`hloj te }ek`klyci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pi`hloj `vlaoc et;wou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haroc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pi`hloj `vlimyn </a:t>
                      </a:r>
                      <a:r>
                        <a:rPr lang="it-IT" sz="43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`mpaimarturoc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 pimarturoc `nte Pen¡ I=y=c P=,=c.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730975178"/>
      </p:ext>
    </p:extLst>
  </p:cSld>
  <p:clrMapOvr>
    <a:masterClrMapping/>
  </p:clrMapOvr>
</p:sld>
</file>

<file path=ppt/slides/slide2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51449729"/>
              </p:ext>
            </p:extLst>
          </p:nvPr>
        </p:nvGraphicFramePr>
        <p:xfrm>
          <a:off x="197147" y="203559"/>
          <a:ext cx="11797707" cy="622300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 qui est doux c'est ton nom saint, ô l'élu du Christ, le courageux, fort, et béni,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حلوٌ هو </a:t>
                      </a: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إسمك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الطاهر، يا مختار المسيح، الشجاع القوي المبارك،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Pi`hloj pe pekran `e;ouab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picwtp `nte P=,=c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pijwri `ndunatoc et`cmarwout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720719682"/>
      </p:ext>
    </p:extLst>
  </p:cSld>
  <p:clrMapOvr>
    <a:masterClrMapping/>
  </p:clrMapOvr>
</p:sld>
</file>

<file path=ppt/slides/slide2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97719141"/>
              </p:ext>
            </p:extLst>
          </p:nvPr>
        </p:nvGraphicFramePr>
        <p:xfrm>
          <a:off x="197147" y="203559"/>
          <a:ext cx="11797707" cy="6007453"/>
        </p:xfrm>
        <a:graphic>
          <a:graphicData uri="http://schemas.openxmlformats.org/drawingml/2006/table">
            <a:tbl>
              <a:tblPr firstRow="1" bandRow="1"/>
              <a:tblGrid>
                <a:gridCol w="6180219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69240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348248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nous prononçons ton nom, nous les chrétiens, nos cœurs se réjouissent, ô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إذا ما ذكرنا </a:t>
                      </a:r>
                      <a:r>
                        <a:rPr kumimoji="0" lang="ar-AE" sz="54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إسمك</a:t>
                      </a: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نحن المسيحيين، يتهلل قلبنا، أيها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`Eswp ansaner`vmeu`i 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`mpekran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`anon qa ni`&lt;ricti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`anoc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ef`e;elyl `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 penhyt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149266441"/>
      </p:ext>
    </p:extLst>
  </p:cSld>
  <p:clrMapOvr>
    <a:masterClrMapping/>
  </p:clrMapOvr>
</p:sld>
</file>

<file path=ppt/slides/slide2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396887"/>
              </p:ext>
            </p:extLst>
          </p:nvPr>
        </p:nvGraphicFramePr>
        <p:xfrm>
          <a:off x="197147" y="203559"/>
          <a:ext cx="11797707" cy="6007453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à toi ô martyr, salut au noble héros, salut au champion, le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السلامُ لكَ أيها الشهيد، السلامُ للشجاع البطل، السلامُ للابس الجهاد،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&lt;ere nak `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pimarturoc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,ere piswij 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`ngenneoc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,ere pia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;lovoroc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543366115"/>
      </p:ext>
    </p:extLst>
  </p:cSld>
  <p:clrMapOvr>
    <a:masterClrMapping/>
  </p:clrMapOvr>
</p:sld>
</file>

<file path=ppt/slides/slide2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0201905"/>
              </p:ext>
            </p:extLst>
          </p:nvPr>
        </p:nvGraphicFramePr>
        <p:xfrm>
          <a:off x="197147" y="203559"/>
          <a:ext cx="11797707" cy="6007453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à toi ô martyr, le général honorable, le bien-aimé du Christ, le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السلامُ لكَ أيها الشهيد، </a:t>
                      </a:r>
                      <a:r>
                        <a:rPr kumimoji="0" lang="ar-AE" sz="5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الإسفهسلار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المُكرَّم، حبيب المسيح،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&lt;ere nak `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pimarturoc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pi`c`tratilatyc ettai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`yout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pimenrit `nte P</a:t>
                      </a:r>
                      <a:r>
                        <a:rPr lang="it-IT" sz="45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697898495"/>
      </p:ext>
    </p:extLst>
  </p:cSld>
  <p:clrMapOvr>
    <a:masterClrMapping/>
  </p:clrMapOvr>
</p:sld>
</file>

<file path=ppt/slides/slide2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0524339"/>
              </p:ext>
            </p:extLst>
          </p:nvPr>
        </p:nvGraphicFramePr>
        <p:xfrm>
          <a:off x="197147" y="203559"/>
          <a:ext cx="11797707" cy="6007453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Bienheureux es-tu en vérité, ô luminaire brillant, au doux nom plein de gloire,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طوباك بالحقيقةِ، أيها الكوكب المضيء، ذو </a:t>
                      </a:r>
                      <a:r>
                        <a:rPr kumimoji="0" lang="ar-AE" sz="48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الإسم</a:t>
                      </a: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الحلو الممتلئ مجداً،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`Wouni`atk qen oume;myi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pivwctyr eterouwini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 piran etholj e;meh `n`wou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58736337"/>
      </p:ext>
    </p:extLst>
  </p:cSld>
  <p:clrMapOvr>
    <a:masterClrMapping/>
  </p:clrMapOvr>
</p:sld>
</file>

<file path=ppt/slides/slide2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6017971"/>
              </p:ext>
            </p:extLst>
          </p:nvPr>
        </p:nvGraphicFramePr>
        <p:xfrm>
          <a:off x="197147" y="203559"/>
          <a:ext cx="11797707" cy="614172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nom est devenu très célèbre dans tous les pays de la terre, parce que le Seigneur nous a fait un don,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إسمك ذاع جداً، في جميع كور الأرض، لأن الرب أعطانا موهبة،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pekran cwr `emasw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ni,wra tyrou `nte `pkahi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`a `P¡ ]nan `ndwre`a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83618651"/>
      </p:ext>
    </p:extLst>
  </p:cSld>
  <p:clrMapOvr>
    <a:masterClrMapping/>
  </p:clrMapOvr>
</p:sld>
</file>

<file path=ppt/slides/slide2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96214384"/>
              </p:ext>
            </p:extLst>
          </p:nvPr>
        </p:nvGraphicFramePr>
        <p:xfrm>
          <a:off x="197147" y="203559"/>
          <a:ext cx="11797707" cy="6170013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832453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bon, bon est le nom avec lequel tu as été scellé, ô martyr du Christ, le saint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حسنٌ أنتَ حسنٌ هو </a:t>
                      </a:r>
                      <a:r>
                        <a:rPr kumimoji="0" lang="ar-AE" sz="5000" b="0" i="0" u="none" strike="noStrike" kern="1200" cap="none" spc="0" normalizeH="0" baseline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الإسم</a:t>
                      </a:r>
                      <a:r>
                        <a:rPr kumimoji="0" lang="ar-AE" sz="5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الذي خُتمتَ به، يا شهيد المسيح، القديس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Kaloc `erok kaloc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 piran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`etautobf 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`erok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pimarturoc `nte P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331703754"/>
      </p:ext>
    </p:extLst>
  </p:cSld>
  <p:clrMapOvr>
    <a:masterClrMapping/>
  </p:clrMapOvr>
</p:sld>
</file>

<file path=ppt/slides/slide2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3838415"/>
              </p:ext>
            </p:extLst>
          </p:nvPr>
        </p:nvGraphicFramePr>
        <p:xfrm>
          <a:off x="197147" y="203559"/>
          <a:ext cx="11797707" cy="614172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9667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Seigneur pour nous, ô victorieux martyr, le saint (…), pour qu'Il nous pardonne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54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أطلب من الرب عنا، أيها الشهيد المجاهد، القديس (...)، ليغفر لنا خطايانا.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88544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 `m`P¡ `e`hryi `ejwn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pia;lovoroc `mmarturoc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(...) @ </a:t>
                      </a:r>
                      <a:b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5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`ntef,a nennobi nan `ebol.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BB4C637-2C00-EA63-E83A-B8F36B312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i`hloj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Martyrs)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56CC363-EA63-7E32-6E28-674A5D338B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859273864"/>
      </p:ext>
    </p:extLst>
  </p:cSld>
  <p:clrMapOvr>
    <a:masterClrMapping/>
  </p:clrMapOvr>
</p:sld>
</file>

<file path=ppt/slides/slide2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372170-122A-8D2F-BA99-57A0C9379B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BF294AB-CE8E-C75B-C887-6DBA0753CE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EA4F7CD3-07DC-DAFF-9871-9090AA74D8A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FC8A03A6-7640-02F5-E5C6-6927E180056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3197732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A4AFD8C-2383-1002-C9B8-E848EA86E78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K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4B1132C-4322-D99A-20D1-44B29490572B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AF14C01-320E-45F3-4CBF-C7E709B341FB}"/>
              </a:ext>
            </a:extLst>
          </p:cNvPr>
          <p:cNvSpPr/>
          <p:nvPr/>
        </p:nvSpPr>
        <p:spPr>
          <a:xfrm>
            <a:off x="6864085" y="340592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مبارك أنت بالحقيقة، مع أبيك الصالح، والروح القدس، لأنك </a:t>
            </a:r>
            <a:r>
              <a:rPr lang="fr-FR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r>
              <a:rPr lang="ar-AE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أَتَيْتَ / قُمْتَ</a:t>
            </a:r>
            <a:r>
              <a:rPr lang="fr-FR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</a:t>
            </a:r>
            <a:r>
              <a:rPr lang="ar-EG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وخلصتنا.</a:t>
            </a:r>
            <a:endParaRPr lang="fr-FR" sz="4800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4D66C47-A638-F3F6-FBA4-2645BBCC1547}"/>
              </a:ext>
            </a:extLst>
          </p:cNvPr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Avva_Marcos" panose="04020500000000000000" pitchFamily="82" charset="0"/>
              </a:rPr>
              <a:t>K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aly;wc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nem Pekiwt `n`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aga;oc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Pi`pneuma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e;ouab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je (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/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aktwnk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)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akcw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2B0EEA66-A00D-955F-6B4F-9FC9016BF86F}"/>
              </a:ext>
            </a:extLst>
          </p:cNvPr>
          <p:cNvSpPr/>
          <p:nvPr/>
        </p:nvSpPr>
        <p:spPr>
          <a:xfrm>
            <a:off x="1" y="3621022"/>
            <a:ext cx="1219199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Bénis es-Tu en vérité</a:t>
            </a:r>
            <a:b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Ton Père très bon</a:t>
            </a:r>
            <a:b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avec le Saint-Esprit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Tu (vins / ressuscitas) et nous sauvas.</a:t>
            </a:r>
          </a:p>
        </p:txBody>
      </p:sp>
    </p:spTree>
    <p:extLst>
      <p:ext uri="{BB962C8B-B14F-4D97-AF65-F5344CB8AC3E}">
        <p14:creationId xmlns:p14="http://schemas.microsoft.com/office/powerpoint/2010/main" val="333725969"/>
      </p:ext>
    </p:extLst>
  </p:cSld>
  <p:clrMapOvr>
    <a:masterClrMapping/>
  </p:clrMapOvr>
</p:sld>
</file>

<file path=ppt/slides/slide2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115821"/>
            <a:ext cx="12192000" cy="28420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66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it-IT" sz="66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ctr" defTabSz="1219170">
              <a:defRPr/>
            </a:pPr>
            <a:endParaRPr lang="it-IT" sz="2667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Hymne qui se prie avant 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`Ari`precbeuin </a:t>
            </a: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et/ou</a:t>
            </a:r>
            <a:r>
              <a:rPr lang="it-IT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`Pouro</a:t>
            </a:r>
            <a:br>
              <a:rPr lang="it-IT" sz="2667" b="1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it-IT" sz="2667" b="1" dirty="0">
                <a:solidFill>
                  <a:prstClr val="white"/>
                </a:solidFill>
                <a:latin typeface="Book Antiqua" panose="02040602050305030304" pitchFamily="18" charset="0"/>
              </a:rPr>
              <a:t>Après le Synaxaire et à la Communion après le Ps.150 à la Divine Liturgie</a:t>
            </a:r>
            <a:endParaRPr lang="it-IT" sz="2667" b="1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it-IT" sz="2667" b="1" u="sng" dirty="0">
                <a:solidFill>
                  <a:prstClr val="white"/>
                </a:solidFill>
                <a:latin typeface="Book Antiqua" panose="02040602050305030304" pitchFamily="18" charset="0"/>
              </a:rPr>
              <a:t>Pour les Saints Pères Moines</a:t>
            </a:r>
            <a:endParaRPr lang="fr-FR" sz="2667" b="1" u="sng" dirty="0">
              <a:solidFill>
                <a:prstClr val="white"/>
              </a:solidFill>
              <a:latin typeface="Book Antiqua" panose="02040602050305030304" pitchFamily="18" charset="0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BA37536-EC7D-E446-9F7C-3F4AD5D9D22C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503AE274-F586-E98B-7F9A-89327A3658A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D23D8E0E-F0B2-9FFA-8EA3-3EDA2E9C7E54}"/>
              </a:ext>
            </a:extLst>
          </p:cNvPr>
          <p:cNvSpPr/>
          <p:nvPr/>
        </p:nvSpPr>
        <p:spPr>
          <a:xfrm>
            <a:off x="5039883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41BF9BC8-7604-2382-4189-76C0ED2A82AA}"/>
              </a:ext>
            </a:extLst>
          </p:cNvPr>
          <p:cNvSpPr/>
          <p:nvPr/>
        </p:nvSpPr>
        <p:spPr>
          <a:xfrm>
            <a:off x="7539730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FA5E20B1-C9A9-AC5B-4E7F-898371ADF26F}"/>
              </a:ext>
            </a:extLst>
          </p:cNvPr>
          <p:cNvSpPr/>
          <p:nvPr/>
        </p:nvSpPr>
        <p:spPr>
          <a:xfrm>
            <a:off x="9071973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766709BF-B14E-9E24-C30C-A2699A286382}"/>
              </a:ext>
            </a:extLst>
          </p:cNvPr>
          <p:cNvSpPr/>
          <p:nvPr/>
        </p:nvSpPr>
        <p:spPr>
          <a:xfrm>
            <a:off x="10320112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4206626"/>
      </p:ext>
    </p:extLst>
  </p:cSld>
  <p:clrMapOvr>
    <a:masterClrMapping/>
  </p:clrMapOvr>
</p:sld>
</file>

<file path=ppt/slides/slide2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5386003"/>
              </p:ext>
            </p:extLst>
          </p:nvPr>
        </p:nvGraphicFramePr>
        <p:xfrm>
          <a:off x="197147" y="203559"/>
          <a:ext cx="11797707" cy="582168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nom est grand au pays d’Égypte, ô bienheureux saint, honoré parmi tous les saints, (notre père le saint) (3) le juste </a:t>
                      </a:r>
                      <a:r>
                        <a:rPr lang="fr-FR" sz="32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2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(…) le bien-aimé du Christ.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إسمك عظيم في اقليم مصر، ايها الطوباوي القديس، المكرم في جميع القديسين، (أبونا القديس) (٣) البار أنبا (…) حبيب المسيح.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39776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it-IT" sz="3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it-IT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pekran ernis] qen `t,wra `n&lt;ymi `w pimakarioc @ </a:t>
                      </a:r>
                      <a:br>
                        <a:rPr lang="it-IT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ettai`yout qen ni`agioc tyrou @ </a:t>
                      </a:r>
                      <a:br>
                        <a:rPr lang="it-IT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(peniwt `e;ouab)</a:t>
                      </a:r>
                      <a:r>
                        <a:rPr lang="it-IT" sz="39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(=g)</a:t>
                      </a:r>
                      <a:br>
                        <a:rPr lang="it-IT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`ndikeoc abba (...) pimenrit `nte P=,=c.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027038638"/>
      </p:ext>
    </p:extLst>
  </p:cSld>
  <p:clrMapOvr>
    <a:masterClrMapping/>
  </p:clrMapOvr>
</p:sld>
</file>

<file path=ppt/slides/slide2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2702885"/>
              </p:ext>
            </p:extLst>
          </p:nvPr>
        </p:nvGraphicFramePr>
        <p:xfrm>
          <a:off x="197147" y="203559"/>
          <a:ext cx="11797707" cy="6240845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5694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à ton tombeau plein de grâce, salut à ton saint corps, qui en a fait sortir une guérison de toute maladie.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800" b="0" i="0" u="none" strike="noStrike" kern="1200" cap="none" spc="0" normalizeH="0" baseline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السلام لقبرك الممتلئ نعمة. السلام لجسدك المقدس الذي نبع لنا منه شفاء لكل الأمراض.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327725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645429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&lt;ere pek`mhau e;meh `n,aricma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,ere pekcwma `e;ouab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vyetafbebi nan `ebol `nqytf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`nje outal[o `nswni niben.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43339110"/>
      </p:ext>
    </p:extLst>
  </p:cSld>
  <p:clrMapOvr>
    <a:masterClrMapping/>
  </p:clrMapOvr>
</p:sld>
</file>

<file path=ppt/slides/slide2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/>
        </p:nvGraphicFramePr>
        <p:xfrm>
          <a:off x="197147" y="203558"/>
          <a:ext cx="11797707" cy="591374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606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Christ Emmanuel, pour qu’Il nous pardonne nos péchés. (Moi le pauvre et le dernier.)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أسأل المسيح عمانوئيل لكي يغفر لنا خطايانا. </a:t>
                      </a:r>
                      <a:r>
                        <a:rPr kumimoji="0" lang="fr-FR" sz="5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)</a:t>
                      </a:r>
                      <a:r>
                        <a:rPr kumimoji="0" lang="ar-EG" sz="5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انا المسكين الحقير.</a:t>
                      </a:r>
                      <a:r>
                        <a:rPr kumimoji="0" lang="fr-FR" sz="5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363124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489996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Ma]ho `eP=,=</a:t>
                      </a:r>
                      <a:r>
                        <a:rPr lang="it-IT" sz="48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 Emmanouyl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hina `ntef,a nennobi nan `ebol.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(`Anok pihyki pi`ala,yctoc.)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010775452"/>
      </p:ext>
    </p:extLst>
  </p:cSld>
  <p:clrMapOvr>
    <a:masterClrMapping/>
  </p:clrMapOvr>
</p:sld>
</file>

<file path=ppt/slides/slide2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8246466"/>
              </p:ext>
            </p:extLst>
          </p:nvPr>
        </p:nvGraphicFramePr>
        <p:xfrm>
          <a:off x="197147" y="203558"/>
          <a:ext cx="11797707" cy="5907812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25603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en vérité, ton gracieux souvenir, a ému mon cœur, ô notre père le saint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(…).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لأنه حقاً بالحقيقة، حرك قلبي، تذكارك الجليل، أيها القديس أنبا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99492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304800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`Aly;wc gar qen oume;myi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afkim `e`qryi `epahyt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`nje peker`vmeu`i ettai`yout @ </a:t>
                      </a:r>
                      <a:b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 pi`agioc abba (...).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270081771"/>
      </p:ext>
    </p:extLst>
  </p:cSld>
  <p:clrMapOvr>
    <a:masterClrMapping/>
  </p:clrMapOvr>
</p:sld>
</file>

<file path=ppt/slides/slide2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02157105"/>
              </p:ext>
            </p:extLst>
          </p:nvPr>
        </p:nvGraphicFramePr>
        <p:xfrm>
          <a:off x="197147" y="203559"/>
          <a:ext cx="11797707" cy="608076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480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Moi le pauvre et le dernier indigne, de proclamer ta béatitude, en criant et en disant : salut à toi ô saint.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أنا المسكين الحقير، غير المستحق أن أنطق </a:t>
                      </a:r>
                      <a:r>
                        <a:rPr kumimoji="0" lang="ar-EG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بطوباويتك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، صارخا قائلا : السلام لك أيها القديس.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28448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`Anok pihyki pi`ala,yctoc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 piatem`psa e;ricaji `epekmakaricmoc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`eiws `ebol `eijw `mmoc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,ere nak `w pi`agioc.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494378731"/>
      </p:ext>
    </p:extLst>
  </p:cSld>
  <p:clrMapOvr>
    <a:masterClrMapping/>
  </p:clrMapOvr>
</p:sld>
</file>

<file path=ppt/slides/slide2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3392592"/>
              </p:ext>
            </p:extLst>
          </p:nvPr>
        </p:nvGraphicFramePr>
        <p:xfrm>
          <a:off x="197147" y="203557"/>
          <a:ext cx="11797707" cy="6166944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606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Bienheureux es-tu en vérité, ô notre saint père </a:t>
                      </a:r>
                      <a:r>
                        <a:rPr lang="fr-FR" sz="36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(…), parce que tu as méprisé ce monde, vain et les richesses passagères.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طوباك بالحقيقة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يا أبانا القديس أنبا (…)، لأنك رفضت العالم، الباطل والأموال الزائلة.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363124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`Wouni`atk qen oume;myi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 `e;ouab abba (...)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akerkata`vronin `mpaikocmoc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`nevlyou nem ni`,ryma e;nacini.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8738725"/>
      </p:ext>
    </p:extLst>
  </p:cSld>
  <p:clrMapOvr>
    <a:masterClrMapping/>
  </p:clrMapOvr>
</p:sld>
</file>

<file path=ppt/slides/slide2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348736"/>
              </p:ext>
            </p:extLst>
          </p:nvPr>
        </p:nvGraphicFramePr>
        <p:xfrm>
          <a:off x="197147" y="203557"/>
          <a:ext cx="11797707" cy="6166944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606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Bienheureux es-tu en vérité, ô notre saint père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(…), parce que tu as accompli des miracles, dans ton saint monastère.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طوباك بالحقيقة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يا أبانا القديس أنبا (…)، لأنك صنعت عجائب، في ديرك المقدس.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363124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`Wouni`atk qen oume;myi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 `e;ouab abba (...)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ak`iri `nhan`svyri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 pekmonactyrion `e;ouab.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435962458"/>
      </p:ext>
    </p:extLst>
  </p:cSld>
  <p:clrMapOvr>
    <a:masterClrMapping/>
  </p:clrMapOvr>
</p:sld>
</file>

<file path=ppt/slides/slide2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4799235"/>
              </p:ext>
            </p:extLst>
          </p:nvPr>
        </p:nvGraphicFramePr>
        <p:xfrm>
          <a:off x="197147" y="203558"/>
          <a:ext cx="11797707" cy="6136100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10836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Allons diligemment, à l’intérieur de ton monastère, afin d'obtenir la guérison de nos maladies, et de trouver la miséricorde du Seigneur.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فلنذهب باجتهاد، إلى داخل ديرك، لكي ننال شفاء أمراضنا، ونجد رحمة عند الرب.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34490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605531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Marensenan qen ou`cpoudy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`eqoun `epekmonactyrion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hina `nten[i `noutal[o `nnenswni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 `ntenjimi `nounai qaten `P¡.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720939751"/>
      </p:ext>
    </p:extLst>
  </p:cSld>
  <p:clrMapOvr>
    <a:masterClrMapping/>
  </p:clrMapOvr>
</p:sld>
</file>

<file path=ppt/slides/slide2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61DA4A0-31A2-4CFD-4469-42919E149E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6727412"/>
              </p:ext>
            </p:extLst>
          </p:nvPr>
        </p:nvGraphicFramePr>
        <p:xfrm>
          <a:off x="197147" y="203557"/>
          <a:ext cx="11797707" cy="6166944"/>
        </p:xfrm>
        <a:graphic>
          <a:graphicData uri="http://schemas.openxmlformats.org/drawingml/2006/table">
            <a:tbl>
              <a:tblPr firstRow="1" bandRow="1"/>
              <a:tblGrid>
                <a:gridCol w="5760000">
                  <a:extLst>
                    <a:ext uri="{9D8B030D-6E8A-4147-A177-3AD203B41FA5}">
                      <a16:colId xmlns:a16="http://schemas.microsoft.com/office/drawing/2014/main" val="3524056154"/>
                    </a:ext>
                  </a:extLst>
                </a:gridCol>
                <a:gridCol w="277707">
                  <a:extLst>
                    <a:ext uri="{9D8B030D-6E8A-4147-A177-3AD203B41FA5}">
                      <a16:colId xmlns:a16="http://schemas.microsoft.com/office/drawing/2014/main" val="2990437574"/>
                    </a:ext>
                  </a:extLst>
                </a:gridCol>
                <a:gridCol w="5760000">
                  <a:extLst>
                    <a:ext uri="{9D8B030D-6E8A-4147-A177-3AD203B41FA5}">
                      <a16:colId xmlns:a16="http://schemas.microsoft.com/office/drawing/2014/main" val="2243061791"/>
                    </a:ext>
                  </a:extLst>
                </a:gridCol>
              </a:tblGrid>
              <a:tr h="3060620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just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Seigneur pour nous, ô notre saint père le juste, le saint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(…), Pour qu'Il nous pardonne nos péchés.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43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5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اطلب من الرب عنا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EG" sz="5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يا أبانا الطاهر البار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Arial"/>
                          <a:ea typeface="+mn-ea"/>
                          <a:cs typeface="Arial"/>
                        </a:rPr>
                        <a:t>، </a:t>
                      </a:r>
                      <a:r>
                        <a:rPr kumimoji="0" lang="ar-EG" sz="5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القديس أنبا (…)، ليغفر لنا خطايانا.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95539822"/>
                  </a:ext>
                </a:extLst>
              </a:tr>
              <a:tr h="363124"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endParaRPr lang="fr-FR" sz="11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r"/>
                      <a:endParaRPr lang="fr-FR" sz="1100" dirty="0">
                        <a:solidFill>
                          <a:schemeClr val="bg1"/>
                        </a:solidFill>
                      </a:endParaRP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3948329"/>
                  </a:ext>
                </a:extLst>
              </a:tr>
              <a:tr h="2722880">
                <a:tc gridSpan="3">
                  <a:txBody>
                    <a:bodyPr/>
                    <a:lstStyle>
                      <a:lvl1pPr marL="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1pPr>
                      <a:lvl2pPr marL="3429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2pPr>
                      <a:lvl3pPr marL="6858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3pPr>
                      <a:lvl4pPr marL="10287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4pPr>
                      <a:lvl5pPr marL="13716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5pPr>
                      <a:lvl6pPr marL="17145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6pPr>
                      <a:lvl7pPr marL="20574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7pPr>
                      <a:lvl8pPr marL="24003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8pPr>
                      <a:lvl9pPr marL="2743200" algn="l" defTabSz="685800" rtl="0" eaLnBrk="1" latinLnBrk="0" hangingPunct="1">
                        <a:defRPr sz="1350" kern="1200">
                          <a:solidFill>
                            <a:schemeClr val="tx1"/>
                          </a:solidFill>
                          <a:latin typeface="Arial"/>
                          <a:cs typeface="Arial"/>
                        </a:defRPr>
                      </a:lvl9pPr>
                    </a:lstStyle>
                    <a:p>
                      <a:pPr algn="ctr"/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 `m`P¡ `e`hryi `ejwn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 `e;ouab `ndikeoc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 abba (...) @ </a:t>
                      </a:r>
                      <a:b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it-IT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`ntef,a nennobi nan `ebol.</a:t>
                      </a:r>
                    </a:p>
                  </a:txBody>
                  <a:tcPr marL="121920" marR="121920" marT="60960" marB="6096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3248869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38BB80-BB01-B5D2-7353-BB4A837C3FD1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 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pekran </a:t>
            </a:r>
            <a:r>
              <a:rPr lang="it-IT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(Saints Pères Moines)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F2C34D-1179-B5A7-90FD-63A82D1A82B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349331799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814FC7EC-571B-1AA9-9625-4AF49C1A5A7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938491" y="2721694"/>
            <a:ext cx="6240693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6667" dirty="0" err="1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iwik</a:t>
            </a:r>
            <a:endParaRPr lang="fr-FR" sz="6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CD714F86-3F63-463E-AFCB-44035F60BEF4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906034319"/>
      </p:ext>
    </p:extLst>
  </p:cSld>
  <p:clrMapOvr>
    <a:masterClrMapping/>
  </p:clrMapOvr>
</p:sld>
</file>

<file path=ppt/slides/slide2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2CF7AE-050A-191A-9086-9051446877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EC1DB15-41ED-533F-5679-3A554AAE7D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B6243F3-45E8-99BC-BE35-A7AE8DE001A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35DED71-5276-A9D4-894B-DB7C78B3783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8672857"/>
      </p:ext>
    </p:extLst>
  </p:cSld>
  <p:clrMapOvr>
    <a:masterClrMapping/>
  </p:clrMapOvr>
</p:sld>
</file>

<file path=ppt/slides/slide2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1CE75A7-36E8-E623-2FB0-7A20A78C3E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5D71B739-0653-4809-FD76-4AF6E1D178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5822960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ouar,yaggeloc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piar,yaggeloc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رئيس ملائكة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يَا رَئِيسَ الْمَلَائِكَةِ،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archange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archange,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…</a:t>
                      </a:r>
                      <a:endParaRPr lang="fr-FR" sz="40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93F5A2B2-24BD-C410-C9BE-94C5713D827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7252CB09-62D4-8CF1-664B-C2EAAA47A0A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778100"/>
      </p:ext>
    </p:extLst>
  </p:cSld>
  <p:clrMapOvr>
    <a:masterClrMapping/>
  </p:clrMapOvr>
</p:sld>
</file>

<file path=ppt/slides/slide2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104EAC-7B66-BF62-658D-3FFC2C835B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5981B5E7-384E-70CA-30C0-EBC57E60AD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684008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ouaggeloc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piaggeloc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ملاك : </a:t>
                      </a:r>
                      <a:endParaRPr lang="fr-FR" sz="2800" kern="1200" noProof="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أَيُّهَا الْمَلَاكُ،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ange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ange,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…</a:t>
                      </a:r>
                      <a:endParaRPr lang="fr-FR" sz="40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D2ACD7A-3BDF-B20A-2C06-8EC1A8E880E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C1561D5-1382-C62B-F0EC-711D163B30C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60937681"/>
      </p:ext>
    </p:extLst>
  </p:cSld>
  <p:clrMapOvr>
    <a:masterClrMapping/>
  </p:clrMapOvr>
</p:sld>
</file>

<file path=ppt/slides/slide2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0DC26B-A147-6FF8-AEB3-BDCD521426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D1E37F7E-6811-9555-2799-0E6A7064A0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6533382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يوحنا المعمدان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أَيُّهَا السَّابِقُ، يُوحَنَّا الْمَعْمَدَانُ.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Jean le baptiste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précurseur,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 le baptiste.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1DA2C4E-623F-1FE7-8BF7-3BFC2D3A17A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F61951D4-7219-2848-581A-AFE20A2D9B8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10378398"/>
      </p:ext>
    </p:extLst>
  </p:cSld>
  <p:clrMapOvr>
    <a:masterClrMapping/>
  </p:clrMapOvr>
</p:sld>
</file>

<file path=ppt/slides/slide2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960758-4CD2-D6C2-3B99-AAF98F5639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8BC2044-558A-25E9-2209-35225508F4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79149654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Ctevanoc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pisorp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mmarturoc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piar,ydi`akwn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et`cmarwout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Ctevanoc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pisorp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mmarturoc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</a:t>
                      </a:r>
                      <a:r>
                        <a:rPr lang="ar-EG" sz="2800" kern="1200" noProof="0" dirty="0" err="1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اسطفانوس</a:t>
                      </a:r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أول الشهداء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78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يَا رَئِيسَ الشَّمَامِسَةِ الْمُبَارَكُ، </a:t>
                      </a:r>
                      <a:r>
                        <a:rPr lang="ar-EG" sz="478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إِسْطِفَانُوسُ</a:t>
                      </a:r>
                      <a:r>
                        <a:rPr lang="ar-EG" sz="478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أَوَّلُ الشُّهَدَاءِ.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Étienne le premier martyr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archidiacre béni,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Étienne le premier martyr.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67B2F56-F6E7-321F-33F9-6D3616365D7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3580A6C-1EF1-5741-C2E5-752F5F45A78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1312248"/>
      </p:ext>
    </p:extLst>
  </p:cSld>
  <p:clrMapOvr>
    <a:masterClrMapping/>
  </p:clrMapOvr>
</p:sld>
</file>

<file path=ppt/slides/slide2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CCCBC7-7C3E-A02E-53DB-46CFDD0207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D68DAA97-4D07-0D6F-175D-36E07ABB30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58891427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oumarturoc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pimarturoc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شهيد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أَيُّهَا الشَّهِيدُ،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martyr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martyr,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…</a:t>
                      </a:r>
                      <a:endParaRPr lang="fr-FR" sz="40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58B60A5-8445-8389-3E27-E089AFEB36D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06FC6632-509C-0007-60D6-6B37F226765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93520371"/>
      </p:ext>
    </p:extLst>
  </p:cSld>
  <p:clrMapOvr>
    <a:masterClrMapping/>
  </p:clrMapOvr>
</p:sld>
</file>

<file path=ppt/slides/slide2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F60D99-3FA3-D200-3DB2-05D6D774A9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72F9EEE4-2C00-4CCA-D989-D2E9345E29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0364556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ou`agi`a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]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selet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@ ]`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agi`a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mmyi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قديسة : </a:t>
                      </a:r>
                      <a:endParaRPr lang="fr-FR" sz="2800" kern="1200" noProof="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لَكِ يَا عَرُوسَ الْمَسِيحِ، الْقِدِّيسَةُ الْحَقِيقِيَّةُ،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une sainte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l’épouse du 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la véritable sainte …</a:t>
                      </a:r>
                      <a:endParaRPr lang="fr-FR" sz="40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6BB03F1-8AFD-26FC-12B9-37A3D753733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5880D308-3DD5-8992-B1F0-9358856A93F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2096520"/>
      </p:ext>
    </p:extLst>
  </p:cSld>
  <p:clrMapOvr>
    <a:masterClrMapping/>
  </p:clrMapOvr>
</p:sld>
</file>

<file path=ppt/slides/slide2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B1069D-ACDD-326C-CBBA-9F6ABBE840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718A2491-87EB-FF5E-DAC2-A42D06BC15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2110302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ou`agioc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vy`e;ouab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قديس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أَيُّهَا الْقِدِّيسُ،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saint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saint,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…</a:t>
                      </a:r>
                      <a:endParaRPr lang="fr-FR" sz="40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1F098B9-7956-C746-9ED8-2A4A863BC5A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B9864610-CACF-7558-F9E6-CEE655B328A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27275347"/>
      </p:ext>
    </p:extLst>
  </p:cSld>
  <p:clrMapOvr>
    <a:masterClrMapping/>
  </p:clrMapOvr>
</p:sld>
</file>

<file path=ppt/slides/slide2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86AAA4-4714-C149-86BA-ECC4FAA395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880A5DA0-ABAD-4D67-B349-92A7AC79AE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2517763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ou`agioc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pi`agioc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قديس :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لَكَ أَيُّهَا الْقِدِّيسُ،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saint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Réjouis-toi, ô saint,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…</a:t>
                      </a:r>
                      <a:endParaRPr lang="fr-FR" sz="40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DEE538D-0EF9-B22C-408C-9D59ABF462A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3EA8AB5-587B-3C2E-FCEE-C90DDDDC981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23010132"/>
      </p:ext>
    </p:extLst>
  </p:cSld>
  <p:clrMapOvr>
    <a:masterClrMapping/>
  </p:clrMapOvr>
</p:sld>
</file>

<file path=ppt/slides/slide2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16300C-CFC3-E13B-5BEE-73EABDAB62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0B19C86F-6FA0-7997-22AC-40FE75D459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6710968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han`agioc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nwten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ni`agioc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... nem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2800" kern="1200" noProof="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قديسين : </a:t>
                      </a:r>
                      <a:endParaRPr lang="fr-FR" sz="2800" kern="1200" noProof="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الْفَرَحُ لَكُمَا أَيُّهَا الْقِدِّيسَانِ، أَنْبَا ... وَأَنْبَا ...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des saints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Réjouissez-vous, ô saints,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40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… et </a:t>
                      </a:r>
                      <a:r>
                        <a:rPr lang="fr-FR" sz="40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…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988F136-9D6C-CDC2-E64B-96E7C7EC157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467E4BA-57C5-2BAA-F2AD-A4909002F05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135089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56107" y="340592"/>
            <a:ext cx="4972595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الآب هو الراعي المتكلم من اجل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مذلتنا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الصليب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والروح القدس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Pimenoc ectin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Patyr raraucin @ ;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`o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Ctauroc `n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`epouranion @ tou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`Pneuma tou `agiou.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Père est le Pasteur qui parle de notre affliction, la céleste Croix avec le Saint-Esprit.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1B8FC30-2EDD-B23A-54CB-E40E1CD7537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0EBD064-3A6A-3322-6796-A7FF86B7C4E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593266073"/>
      </p:ext>
    </p:extLst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خبز الحياة، الذي نزل، من السماء، وهب الحياة للعالم.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336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`pwnq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etaf`i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`epecyt @ nan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`tve @ af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fr-FR" sz="4533" dirty="0" err="1">
                <a:solidFill>
                  <a:prstClr val="white"/>
                </a:solidFill>
                <a:latin typeface="CS Avva Shenouda" pitchFamily="34" charset="0"/>
              </a:rPr>
              <a:t>pwnq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533" dirty="0" err="1">
                <a:solidFill>
                  <a:prstClr val="white"/>
                </a:solidFill>
                <a:latin typeface="CS Avva Shenouda" pitchFamily="34" charset="0"/>
              </a:rPr>
              <a:t>mpikocmoc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Pain de la vie,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nous est descendu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du ciel, et a donné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vie à notre monde.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512E41F-2852-8DC1-3496-59AA9ADBAD2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A141F09-13AC-D4A1-2D71-54E690BDA0B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DEE9041-70E4-DF57-DCE4-D4786926EB57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324787297"/>
      </p:ext>
    </p:extLst>
  </p:cSld>
  <p:clrMapOvr>
    <a:masterClrMapping/>
  </p:clrMapOvr>
</p:sld>
</file>

<file path=ppt/slides/slide2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B61939-999B-9E1F-0D7D-16E01AD008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2D9A4E3-7593-109C-ACE0-4780C43039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EC0E86C-6F08-B0BC-CF0B-20D1858073A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7FA095D-77A1-EE3C-0A30-A0F438DEDB1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6429037"/>
      </p:ext>
    </p:extLst>
  </p:cSld>
  <p:clrMapOvr>
    <a:masterClrMapping/>
  </p:clrMapOvr>
</p:sld>
</file>

<file path=ppt/slides/slide2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1278C4-C962-FC18-6CC2-BCE79D9F86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Group 669">
            <a:extLst>
              <a:ext uri="{FF2B5EF4-FFF2-40B4-BE49-F238E27FC236}">
                <a16:creationId xmlns:a16="http://schemas.microsoft.com/office/drawing/2014/main" id="{B3EA673E-1463-06C4-1A4D-9D95FECA13C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27645579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السلام لك يا مريم،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كنز الآب المرهوب،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لدواء ومرهم،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راحة لمن كان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متعوب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السلام لأخف الأحمال،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ولدت من نيره حلو،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وبك انصلحت الأحوال،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وصعد جنسنا للعلو.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طوباك يا حبة،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كرم قديم مبذور،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قد صارت منتخبة،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وشجرة وحصناً مشهور.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السلام لكرم تكرم،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 يسقيها بشر،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وبها بلغنا المرام،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نورها جليل القدر.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F68E7A12-2139-5C39-498B-31CADCD718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السلام لك يا مريم، كنز الآب المرهوب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C9B3550B-2522-64E7-9422-B8EB5B1C719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A6B52DD9-8065-BF32-EE1D-CA492A37AD45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19480F3B-59B2-7D85-DAF1-5E8683DBA8B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السلام لك يا مريم، كنز الآب المرهوب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65922050"/>
      </p:ext>
    </p:extLst>
  </p:cSld>
  <p:clrMapOvr>
    <a:masterClrMapping/>
  </p:clrMapOvr>
  <p:transition/>
</p:sld>
</file>

<file path=ppt/slides/slide2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6B11FA-6271-CD0D-F01D-363F4F331C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3E4436D8-6792-3D25-ABD9-5FFD6699DE2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7456860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السلام لمركب عالي،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حامل رب القوات،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يخرج منه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يلالي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بروقاً مع أصوات.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السلام لحجر غالي،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متجسم وأصله جسيم،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قُطِعَ منه حجر غالي،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يحتار فيه كل فهيم.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السلام لعطر شهير،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فائق كل العنبر،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طوباك يا طريق ومسير،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مدحك لي متجر.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السلام ليمام وحمام،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صاح في الأرض القفرة،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جاء بشرنا بالسلام،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وأطلق كل الأسرى.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9EBBD850-26A8-8980-06A4-1B6429E3BF3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5" name="ZoneTexte 4">
              <a:hlinkClick r:id="rId2" action="ppaction://hlinksldjump"/>
              <a:extLst>
                <a:ext uri="{FF2B5EF4-FFF2-40B4-BE49-F238E27FC236}">
                  <a16:creationId xmlns:a16="http://schemas.microsoft.com/office/drawing/2014/main" id="{4E1F5F69-B3DF-945B-E0EC-185299314883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D993B4E1-8DF3-B031-F6A0-9A05D2A3ED6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السلام لك يا مريم، كنز الآب المرهوب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98725914"/>
      </p:ext>
    </p:extLst>
  </p:cSld>
  <p:clrMapOvr>
    <a:masterClrMapping/>
  </p:clrMapOvr>
  <p:transition/>
</p:sld>
</file>

<file path=ppt/slides/slide2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3A36EB-F75B-D44B-9C60-DA7E14F5A6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84C1DFB3-5A81-8B2B-FA46-4390C7B4862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4200233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السلام لك يا يمامة،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مراحل إسرائيل،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لك يا يمامة،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حاملة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عمانوئيل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طوباك يا شورية،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يد الأب هارون،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هذه قبة مشهورة،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وداخلها إله مكنون.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السلام لك يا خزانة،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حاوية أسرار اللاهوت،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مريم فخر رجانا،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باب وطريق الملكوت.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دانيال رأى ابن بشر،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محمول على ساعديك،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هو الأزلي المنتظر،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يسوع ابنك منشئيك.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2AFF63BB-5604-6439-A1B9-8BDB3223A2E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5" name="ZoneTexte 4">
              <a:hlinkClick r:id="rId2" action="ppaction://hlinksldjump"/>
              <a:extLst>
                <a:ext uri="{FF2B5EF4-FFF2-40B4-BE49-F238E27FC236}">
                  <a16:creationId xmlns:a16="http://schemas.microsoft.com/office/drawing/2014/main" id="{56513BDF-DAB7-2B5B-644D-2DC0DB1F2DD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3D06F2D2-E247-F4FF-EE53-C0A053F87901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السلام لك يا مريم، كنز الآب المرهوب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53827555"/>
      </p:ext>
    </p:extLst>
  </p:cSld>
  <p:clrMapOvr>
    <a:masterClrMapping/>
  </p:clrMapOvr>
  <p:transition/>
</p:sld>
</file>

<file path=ppt/slides/slide2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685045-0227-35C4-AEFC-C045D7B4E4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CE403CE6-1490-204A-7CCE-C0CBC655C28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52838284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أقدامك عجلات نار،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بيت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أليصابات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ومنكبيك قد صار،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كرسي حاملاه حيوانات.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عمري ولّى مني،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وأنا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تايه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في غفلات،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ولا ضامن يضمني،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مرتكب كل الزلات.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تفسير اسمك في أفواه،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كل المؤمنين،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الكل يقولون يا إله،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العذراء مريم أعنا أجمعين.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1ACEFA40-BEE2-B424-5875-F9EA5CCA4913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5" name="ZoneTexte 4">
              <a:hlinkClick r:id="rId2" action="ppaction://hlinksldjump"/>
              <a:extLst>
                <a:ext uri="{FF2B5EF4-FFF2-40B4-BE49-F238E27FC236}">
                  <a16:creationId xmlns:a16="http://schemas.microsoft.com/office/drawing/2014/main" id="{B6606269-682B-C2C7-9AAA-A2027819E9B3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C46F4FDE-D2B1-42FE-F7CD-18FE2E5720DF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السلام لك يا مريم، كنز الآب المرهوب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39897856"/>
      </p:ext>
    </p:extLst>
  </p:cSld>
  <p:clrMapOvr>
    <a:masterClrMapping/>
  </p:clrMapOvr>
  <p:transition/>
</p:sld>
</file>

<file path=ppt/slides/slide2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0FBF18-24B6-8AC7-7647-BF690AA1D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2">
            <a:extLst>
              <a:ext uri="{FF2B5EF4-FFF2-40B4-BE49-F238E27FC236}">
                <a16:creationId xmlns:a16="http://schemas.microsoft.com/office/drawing/2014/main" id="{B8D94528-50E2-FBE5-B8DE-A59813972DB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5D92AEC3-8748-C9CC-86A6-F077ECF01149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D2466EFF-40EC-9165-1493-3BEFDB93B263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0574BC37-FF82-B01B-401E-7257F159D544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Pour l’Archange Michel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 panose="020B0604020202020204" pitchFamily="34" charset="0"/>
              </a:rPr>
              <a:t>لرئيس الملائكة الجليل ميخائيل</a:t>
            </a:r>
            <a:endParaRPr kumimoji="0" lang="it-IT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310E832-C499-B324-B555-E51C1B71625D}"/>
              </a:ext>
            </a:extLst>
          </p:cNvPr>
          <p:cNvSpPr/>
          <p:nvPr/>
        </p:nvSpPr>
        <p:spPr>
          <a:xfrm>
            <a:off x="0" y="3891989"/>
            <a:ext cx="12191999" cy="91300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مديح التوزيع لجميع أعياد رئيس الملائكة الجليل ميخائيل</a:t>
            </a:r>
            <a:endParaRPr kumimoji="0" lang="ar-EG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8231441"/>
      </p:ext>
    </p:extLst>
  </p:cSld>
  <p:clrMapOvr>
    <a:masterClrMapping/>
  </p:clrMapOvr>
  <p:transition/>
</p:sld>
</file>

<file path=ppt/slides/slide2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DF0D03-FD2D-EF12-C1CD-885BB454EA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Group 669">
            <a:extLst>
              <a:ext uri="{FF2B5EF4-FFF2-40B4-BE49-F238E27FC236}">
                <a16:creationId xmlns:a16="http://schemas.microsoft.com/office/drawing/2014/main" id="{8DF62D8B-B40B-A2C4-8AE4-7D48535EED8B}"/>
              </a:ext>
            </a:extLst>
          </p:cNvPr>
          <p:cNvGraphicFramePr>
            <a:graphicFrameLocks/>
          </p:cNvGraphicFramePr>
          <p:nvPr/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أنا أفتح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فاي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وأتكلم،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وأقول السلام لك يا مريم،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وأمدح هذا الأرخن الأعظم،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أول كلامي في نظامه،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أتلو في إكرامه وسلامه،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وأقول المجد لمن أقامه،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تُوَّجَكَ الربُّ بالأكاليل،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وسَمَّاك باسم ميخائيل،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وأعطاك بوق التهليل،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أيضاً وهبك حُلَّة بهيَّة،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صاحب عزم ونجدة قوية،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دايماً تشفع في البشرية،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0440FD1A-A072-F62C-C5D8-14B81EED46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التوزيع لجميع أعياد رئيس الملائكة الجليل ميخائيل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9809C687-F159-F5DD-0B3D-375D10D84523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A190E246-DF53-B534-051A-ABA68F604C4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CA20D1CF-F401-06FB-F67D-C1331EEBD35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24381223"/>
      </p:ext>
    </p:extLst>
  </p:cSld>
  <p:clrMapOvr>
    <a:masterClrMapping/>
  </p:clrMapOvr>
  <p:transition/>
</p:sld>
</file>

<file path=ppt/slides/slide2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D5B98D-4047-149B-6BA3-3B778D98AF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4C321808-6076-83ED-100F-12E8E81E2B1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6949622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كُلُّ المراحم والهبات،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بسؤالك تهبط من السموات،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فكم صنعت من معجزات،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نُطَوِّبُكَ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يا صاحب الآيات،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ونرتل لك بأحلى النغمات،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نصرخ ونصيح بأعلى الأصوات،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تفسير اسمك جَيِّد معناه،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حلواً هو قوة الله،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مَن سألك حقاً لا تنساه،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يشوع ابن نون رآه فقال،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ما هذا الجنديُّ المِفضال،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وإعتراه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الخوف من ذي الجلال،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349426DD-66C6-8CE5-D6E6-77CDF8467F4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329E185B-6A4F-64C0-0044-AC14FA813B8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E6EC8233-F153-938E-E7E0-EEC76469558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00458897"/>
      </p:ext>
    </p:extLst>
  </p:cSld>
  <p:clrMapOvr>
    <a:masterClrMapping/>
  </p:clrMapOvr>
  <p:transition/>
</p:sld>
</file>

<file path=ppt/slides/slide2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AEDE1B-742C-BA14-5C4C-46FCD1BB8A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C36C7D83-4B5A-DDB3-4C33-22874BBB98A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031251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جاء في وسط الآتون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أجهار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للثلاثة فتية الأبرار،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ومنع عنهم لهيب النار،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رآه نبوخذ نَصَّر ببيان،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يتمشَّى في وسط النيران،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مع الثلاثة فتية الشجعان،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صاح نبوخذ نَصَّر وقال،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ثلاثة أصبحوا أربعة رجال،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والرابع شبيه بابن المُتعال،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تعالوا أخرجوا من الأتون،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إلهكم نجَّاكم بقلب حنون،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أرسل ملاكه المصون،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00CE018F-DB0B-FC82-CE5E-4762C82C5E23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8530B04-79D7-0928-25E7-3949FA789C1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B49BB714-B214-5AED-2913-4018C511C2E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71973630"/>
      </p:ext>
    </p:extLst>
  </p:cSld>
  <p:clrMapOvr>
    <a:masterClrMapping/>
  </p:clrMapOvr>
  <p:transition/>
</p:sld>
</file>

<file path=ppt/slides/slide2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BBD0F7-6844-3428-ECEF-F73CB4282E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EE6FD13F-59F5-0979-DF10-E0FF77E41EA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46849772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باكر يوم الأحد الأعظم،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ظهرت للنسوة مع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وعلى القبر حَجَر وأختام،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تكلمتَ مع النسوة بثبات،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لِمَ تطلبنَ الحيَّ مع الأموات،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قد قام خالقُ الموجودات،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لك في الشدائد كلُّ أفضال،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تُعزِّي الحزين بصادق الأفعال،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وتشفي من المرض العضال،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دروثاؤس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وزوجته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ثاؤبستا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حَلَّت بهما أزمة حتَّى،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صنعت معهما عجائب شتَّى،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0A6020CB-0743-2FD1-E5C8-A5C5D4C4D656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34EC32D0-144C-212D-E557-C6E10F58DA6C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8490CA1-3B7D-9A7A-7DC3-C2E6AEABFB3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11046561"/>
      </p:ext>
    </p:extLst>
  </p:cSld>
  <p:clrMapOvr>
    <a:masterClrMapping/>
  </p:clrMapOvr>
  <p:transition/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وأنتِ أيضاً يا مريم، حملتِ في بطنك، المن العقلي، الذي أتى من الآب.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N;o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hwi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Mari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arefai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teneji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mPimanna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nno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yton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etaf`i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toi aussi, Marie,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tu portas en ton sein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Manne spirituelle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est venu du Père.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E5F090B5-E1E3-2BB2-53AB-DAF57D6B1CA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C68F0DD6-46D8-8B64-3AE6-308271FCD65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14FA4633-D219-3A25-1EF4-4F0359D4CB32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955691425"/>
      </p:ext>
    </p:extLst>
  </p:cSld>
  <p:clrMapOvr>
    <a:masterClrMapping/>
  </p:clrMapOvr>
</p:sld>
</file>

<file path=ppt/slides/slide2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672F82-EEA1-93C9-ED4D-BE7724B0BF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2E058E24-3E27-1BD3-3F78-C462FE742AA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2361486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أرادوا أن يُعَيِّدوا كالعادات،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ولم يُدبروا للعيد طلبات،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فاستدانوا ليُتَمِّموا التذكارات،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أظهرت لهم عجائب باهرات،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بطن السمكة وجدوا خيرات،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وعيَّدوا وعمَّت البركات،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أوفيمية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وأرسطرخوس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خلَّصتهما من بي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ذيافلوس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وصنعت عجائب ضد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المنجوس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أوفيمية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وثب عليها الشيطان،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احتفالها بعيدك المنان،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استغاثت فخَلَّصتَها باطمئنان،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BEA392F0-34BF-CFAD-7127-D3BDA224EE6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42DD1B1-2037-B44C-7204-0E101938F3B9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DC9309AA-83B4-ABD9-4C41-D00A4BDF7CE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89903249"/>
      </p:ext>
    </p:extLst>
  </p:cSld>
  <p:clrMapOvr>
    <a:masterClrMapping/>
  </p:clrMapOvr>
  <p:transition/>
</p:sld>
</file>

<file path=ppt/slides/slide2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B28DB7-C170-0204-99D1-1E80D0D47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D13C1FF2-816B-F54A-2822-F90BAE6BC3D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2700348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جميعُ أجناد الشياطين،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يُوَلُّون من اسمكَ فازعين،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حين ننادي اسمك بيقين،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٢٢. شهداء كثيرون خلَّصتَهُم،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الأتعاب وعضَّدتهم،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والقديسون قد كنتَ معهم،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٢٣. عجائبك كثيرة هي جداً،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وقواتك ليس لها عدداً،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أنت منقذ كل الشهداء،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٢٤. غالي مدحك على كل لسان،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وحلوٌ مع أهل الإيمان،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أطلب عنا أمام الديان،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DF34F684-7096-A0D9-A18F-15514EC37A4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4D6B9A7-0EAB-D2F2-277F-367547F70AD1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1E045379-28D0-E221-4120-9383AFE563D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96870198"/>
      </p:ext>
    </p:extLst>
  </p:cSld>
  <p:clrMapOvr>
    <a:masterClrMapping/>
  </p:clrMapOvr>
  <p:transition/>
</p:sld>
</file>

<file path=ppt/slides/slide2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F7B951-36B0-4344-865F-C692B29716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276FFD25-27CB-2B77-59B0-973E9E6822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470938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٢٥. كُلُّ الزروع والأثمار،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تطلب عنها حتى الأشجار،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ونزول الأندية والأمطار،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٢٦. كُلُّ المراحم والخيرات،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بسؤالك تأتي من السموات،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تهبط علينا كالقطرات،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٢٧. قيل أنَّ النيلَ له مقدار،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يصعد بسؤاله يا حَضَّار،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كل سنة وإلى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الأدهار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٢٨. قد كنتَ مع الشهداء الأطهار،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والرسل والآباء الأبرار،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وخلَّصتَهُم من كلِّ أضرار،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1D83AF6-FC2B-410D-17D8-442F0FB5DDB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500BA7E8-F1DA-C1FF-E8E5-E89F786775CC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FD676934-B88C-399E-3762-AFC8705D8DB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2163077"/>
      </p:ext>
    </p:extLst>
  </p:cSld>
  <p:clrMapOvr>
    <a:masterClrMapping/>
  </p:clrMapOvr>
  <p:transition/>
</p:sld>
</file>

<file path=ppt/slides/slide2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197E85-7D14-2BC7-44A0-A391F580454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4B9D9E2C-D39F-98C6-D634-C7290D28814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24338964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٢٩. لما رآك يوحنا القديس،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رؤيا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الأبوغالمسيس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رآك في شكل عجيب ونفيس،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٣٠. لي في مدحكَ رغبة وسبيل،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ملاك الله يا ميخائيل،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نجِّيني من شرِّ هذا الجيل،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٣١. من يقدر ينطق بكرامتك،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ميخائيل أو بآياتك،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يرحمنا الله بشفاعتك،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٣٢. نعطيكَ السلام مع المديح،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ونرتل لكَ بلسان فصيح،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امنحنا فرحاً لكي نصيح،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B6AC7ED4-654C-4451-E8AF-6FEBCD2A0247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1EF3DBB0-FBD2-47A3-ECE8-0705FBB1E1D2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E31CACF9-9A61-EF9E-7155-B6250783E68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10054267"/>
      </p:ext>
    </p:extLst>
  </p:cSld>
  <p:clrMapOvr>
    <a:masterClrMapping/>
  </p:clrMapOvr>
  <p:transition/>
</p:sld>
</file>

<file path=ppt/slides/slide2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78C463-F718-84D6-3AC3-3118F302DF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75C2E882-7D63-E764-1DC0-1D4F216CC16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4777203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٣٣. ملاكُ الربِّ حول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خائفيه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يُنَجِّيهم ويَحْمِي طالبيه،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طوبى لمن في الشدة يناديه،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٣٤. أمام الملائكة نرتل،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ونسجد لله نحو الهيكل،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ونقول السلام لك يا بطل،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٣٥. السلام لك يا ميخائيل،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قوة حصينة لكل هزيل،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توَّجكَ الله بحُلَّة وإكليل،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٣٦. السلام لك يا ميخائيل،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شفيع أمام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عمانوئيل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أجل ارتفاع مياه النيل،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BF7B196-4D59-7C20-C003-133B01FAB72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6449231-7FA7-9150-165C-D5BCFD691B4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878A203E-7157-771B-6771-F8550098D63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74706017"/>
      </p:ext>
    </p:extLst>
  </p:cSld>
  <p:clrMapOvr>
    <a:masterClrMapping/>
  </p:clrMapOvr>
  <p:transition/>
</p:sld>
</file>

<file path=ppt/slides/slide2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0EA6A0-E7C5-574F-B76E-87ADBEEE9F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A125456E-A1E2-BE59-14DD-4DD2136998E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43452306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٣٧. السلام لك يا صاحب الهيبات،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شفيع في جميع المخلوقات،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من تسأل من أجل النبات،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٣٨. السلام لك يا جندي أمين،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مُجيب طلبات المساكين،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من اسمك يُرعِبُ شياطين،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٣٩. السلام لرئيس الطغمات،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لرئيس جند السموات،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بسؤاله تزداد الخيرات،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٤٠. السلام لصانع العجائب،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بسؤاله يمنعُ المصائب،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ويفرج السائل والطالب،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296D8C4F-7875-01BE-7932-4E2E5B36006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4F016EC-7084-81DD-EE80-C764E87BF895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A96784F8-9D95-6664-B4A4-C67F84C2CE8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13974821"/>
      </p:ext>
    </p:extLst>
  </p:cSld>
  <p:clrMapOvr>
    <a:masterClrMapping/>
  </p:clrMapOvr>
  <p:transition/>
</p:sld>
</file>

<file path=ppt/slides/slide2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F2BB7-3253-A907-96A7-C21935AE13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3558C5DE-3974-2FE0-EA85-67BDFEC6670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16457748"/>
              </p:ext>
            </p:extLst>
          </p:nvPr>
        </p:nvGraphicFramePr>
        <p:xfrm>
          <a:off x="426000" y="1899000"/>
          <a:ext cx="11340000" cy="306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٤١. نسألك يا الله ارحمنا،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بسؤال ميخائيل واقبلنا،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واحفظ البابا (...) بطركنا،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anchor="ctr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٤٢. يا ملاك الله أطلب عنا،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أمام المسيح أن يرحمنا،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وعلى الأمانة يُثَبِّتَنا،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 فينا يا ميخائيل.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B765CF50-F3FB-2DD0-5A80-0CDCF9EC877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434A651-863B-92B5-1B64-43DF1B12F2B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A3FE196-B738-E1EF-E823-10138B2E236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التوزيع لجميع أعياد رئيس الملائكة الجليل ميخائيل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43272508"/>
      </p:ext>
    </p:extLst>
  </p:cSld>
  <p:clrMapOvr>
    <a:masterClrMapping/>
  </p:clrMapOvr>
  <p:transition/>
</p:sld>
</file>

<file path=ppt/slides/slide2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836613"/>
          <a:ext cx="12065000" cy="5839968"/>
        </p:xfrm>
        <a:graphic>
          <a:graphicData uri="http://schemas.openxmlformats.org/drawingml/2006/table">
            <a:tbl>
              <a:tblPr rtl="1"/>
              <a:tblGrid>
                <a:gridCol w="59783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66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199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Archange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mènes les armées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anges purs et fiers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Brisant l'iniquité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Salut à toi Michel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nom fier et glorieux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dit à l' Éternel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"Qui est comme Toi, ô Dieu ?"</a:t>
                      </a:r>
                    </a:p>
                  </a:txBody>
                  <a:tcPr marL="121927" marR="12192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99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Ton nom est la louange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toujours glorifie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 Dieu que tous les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Adorent et magnifient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Dirige aussi les chœurs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Célestes et harmonieux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chantent le Seigneur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Là, au plus haut des 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152" name="Rectangle 3"/>
          <p:cNvSpPr>
            <a:spLocks noChangeArrowheads="1"/>
          </p:cNvSpPr>
          <p:nvPr/>
        </p:nvSpPr>
        <p:spPr bwMode="auto">
          <a:xfrm>
            <a:off x="1200151" y="1"/>
            <a:ext cx="9889067" cy="748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 defTabSz="1219170" rtl="1" fontAlgn="base">
              <a:spcBef>
                <a:spcPct val="0"/>
              </a:spcBef>
              <a:spcAft>
                <a:spcPct val="0"/>
              </a:spcAft>
            </a:pPr>
            <a:r>
              <a:rPr lang="fr-FR" sz="4267" b="1" dirty="0">
                <a:solidFill>
                  <a:srgbClr val="FF9900"/>
                </a:solidFill>
                <a:latin typeface="Arial"/>
                <a:cs typeface="Arial"/>
              </a:rPr>
              <a:t>Cantique pour l’Archange Michel</a:t>
            </a:r>
            <a:endParaRPr lang="en-CA" sz="4267" dirty="0">
              <a:solidFill>
                <a:srgbClr val="000000"/>
              </a:solidFill>
              <a:latin typeface="Arial"/>
              <a:cs typeface="Arial"/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Michel</a:t>
            </a:r>
          </a:p>
        </p:txBody>
      </p:sp>
      <p:sp>
        <p:nvSpPr>
          <p:cNvPr id="6" name="ZoneTexte 5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422924743"/>
      </p:ext>
    </p:extLst>
  </p:cSld>
  <p:clrMapOvr>
    <a:masterClrMapping/>
  </p:clrMapOvr>
</p:sld>
</file>

<file path=ppt/slides/slide2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367704" y="404390"/>
          <a:ext cx="12065000" cy="6016477"/>
        </p:xfrm>
        <a:graphic>
          <a:graphicData uri="http://schemas.openxmlformats.org/drawingml/2006/table">
            <a:tbl>
              <a:tblPr rtl="1"/>
              <a:tblGrid>
                <a:gridCol w="598535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796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Puissant, tu compatis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Aux peines des humains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Satan, anéantis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ta lumière, il craint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De flammes auréolé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tiens l'épée de feu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Dieu t'a couronné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accomplis Ses vœux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998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Tu sèmes la terreur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Là où Satan sévit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Ses légions de malheur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les anéantis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Ta voix pure résonne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Trompette au son joyeux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"Victoire !" elle claironne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ceux qui aiment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Michel</a:t>
            </a: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611260091"/>
      </p:ext>
    </p:extLst>
  </p:cSld>
  <p:clrMapOvr>
    <a:masterClrMapping/>
  </p:clrMapOvr>
</p:sld>
</file>

<file path=ppt/slides/slide2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4665"/>
          <a:ext cx="12065000" cy="6016477"/>
        </p:xfrm>
        <a:graphic>
          <a:graphicData uri="http://schemas.openxmlformats.org/drawingml/2006/table">
            <a:tbl>
              <a:tblPr rtl="1"/>
              <a:tblGrid>
                <a:gridCol w="60761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888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Au jour du jugement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L'ange à l'épée de flammes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Consumera Satan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ses légions infâmes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Michel a combattu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Satan et ses légions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C'est lui qui a vaincu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mal et les démons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1998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Salut à toi Michel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Archange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délivras Daniel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Écoute nos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Dans l'éternel tourment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Ténèbres des enfers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Demeure de Satan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ceux qui le préfèrent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Michel</a:t>
            </a: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446675356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ولدته بغير دنس، وأعطانا جسده، ودمه الكريم، فحيينا الى الأبـد.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400" dirty="0">
                <a:solidFill>
                  <a:prstClr val="white"/>
                </a:solidFill>
                <a:latin typeface="CS Avva Shenouda" pitchFamily="34" charset="0"/>
              </a:rPr>
              <a:t>`Aremacf a[ne </a:t>
            </a:r>
            <a:r>
              <a:rPr lang="it-IT" sz="4400">
                <a:solidFill>
                  <a:prstClr val="white"/>
                </a:solidFill>
                <a:latin typeface="CS Avva Shenouda" pitchFamily="34" charset="0"/>
              </a:rPr>
              <a:t>;wleb @ af</a:t>
            </a:r>
            <a:r>
              <a:rPr lang="it-IT" sz="4400" dirty="0">
                <a:solidFill>
                  <a:prstClr val="white"/>
                </a:solidFill>
                <a:latin typeface="CS Avva Shenouda" pitchFamily="34" charset="0"/>
              </a:rPr>
              <a:t>] nan </a:t>
            </a:r>
            <a:r>
              <a:rPr lang="it-IT" sz="4400">
                <a:solidFill>
                  <a:prstClr val="white"/>
                </a:solidFill>
                <a:latin typeface="CS Avva Shenouda" pitchFamily="34" charset="0"/>
              </a:rPr>
              <a:t>`mPefcwma @ nem </a:t>
            </a:r>
            <a:r>
              <a:rPr lang="it-IT" sz="4400" dirty="0">
                <a:solidFill>
                  <a:prstClr val="white"/>
                </a:solidFill>
                <a:latin typeface="CS Avva Shenouda" pitchFamily="34" charset="0"/>
              </a:rPr>
              <a:t>Pef`cnof ettai</a:t>
            </a:r>
            <a:r>
              <a:rPr lang="it-IT" sz="4400">
                <a:solidFill>
                  <a:prstClr val="white"/>
                </a:solidFill>
                <a:latin typeface="CS Avva Shenouda" pitchFamily="34" charset="0"/>
              </a:rPr>
              <a:t>`yout @ anwnq </a:t>
            </a:r>
            <a:r>
              <a:rPr lang="it-IT" sz="4400" dirty="0">
                <a:solidFill>
                  <a:prstClr val="white"/>
                </a:solidFill>
                <a:latin typeface="CS Avva Shenouda" pitchFamily="34" charset="0"/>
              </a:rPr>
              <a:t>sa `eneh.</a:t>
            </a:r>
            <a:endParaRPr lang="fr-FR" sz="44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525011"/>
            <a:ext cx="1219200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Tu L’as enfanté sans souillure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Il nous a donné Son Corps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Son Sang précieux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que nous ayons la vie éternelle.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7B93E583-ECFA-666B-7833-006C675DD24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6F9B725B-79ED-0183-8866-3C9D6C7A80D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DC86CEC-AC19-AE74-62B7-32641B76EAEF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688428542"/>
      </p:ext>
    </p:extLst>
  </p:cSld>
  <p:clrMapOvr>
    <a:masterClrMapping/>
  </p:clrMapOvr>
</p:sld>
</file>

<file path=ppt/slides/slide2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260351"/>
          <a:ext cx="12065000" cy="5723849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453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Ta force lumineuse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faible, a soutenu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Clarté miraculeuse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Michel, je te salue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Sur les lèvres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Michel,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Michel</a:t>
            </a: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45960032"/>
      </p:ext>
    </p:extLst>
  </p:cSld>
  <p:clrMapOvr>
    <a:masterClrMapping/>
  </p:clrMapOvr>
</p:sld>
</file>

<file path=ppt/slides/slide2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955909360"/>
              </p:ext>
            </p:extLst>
          </p:nvPr>
        </p:nvGraphicFramePr>
        <p:xfrm>
          <a:off x="623392" y="728505"/>
          <a:ext cx="11008883" cy="6228889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ميخائيل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رئيس جند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ملاك السلام والتهليل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خادم رب القوات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البسك حلة واكليل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شرفك باعلي الدرجات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سماك ميخائيل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تفسيره عظيم القوات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قلدك بسيف النقمة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وملاك حكمة ورحمة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أعطاك بوق النعمة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القيامة والزحمة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ملاك الله قدرة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وأعطاك سيفا من نار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وهبك عزم ونصرة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صاحب سطوة ومقدار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ميخائيل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eaLnBrk="1" hangingPunct="1"/>
            <a:r>
              <a:rPr lang="ar-SA" b="1" dirty="0">
                <a:solidFill>
                  <a:srgbClr val="FF9900"/>
                </a:solidFill>
              </a:rPr>
              <a:t>مديح لرئيس الملائكة الجليل ميخائيل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9818686"/>
      </p:ext>
    </p:extLst>
  </p:cSld>
  <p:clrMapOvr>
    <a:masterClrMapping/>
  </p:clrMapOvr>
</p:sld>
</file>

<file path=ppt/slides/slide2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69152159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صرعت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سطانائيل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اعلي مرتبته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أسكنته وطن الويل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وإلى الأرض طرحته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جعلت الجحيم مثواه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عساكره قدامه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وطعامه النار جواه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لا تمحي أجرامه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رياسته ومرتبته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عساكرك ملكوها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جلست على تخته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طغماتك زانوها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جميع جند الشياطين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يصيرون من اسمك فزعين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نقول يا ميخائيل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يولون منكسرين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ميخائيل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80026520"/>
      </p:ext>
    </p:extLst>
  </p:cSld>
  <p:clrMapOvr>
    <a:masterClrMapping/>
  </p:clrMapOvr>
</p:sld>
</file>

<file path=ppt/slides/slide2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سلامي عليك دايما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مدبر كل الجهات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ولي سر النعمة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رئيس كل الطغمات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صنعت عجائب شتي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البار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دروثيؤس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آمراته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تاؤبسته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وافوميه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وارسترخس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ميخائيل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بشفاعتك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أغنيت المسكين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الراجي طلباتك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جميع كل عظامي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تصيح النهار والليل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 أنا بطول أيامي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أقول يا ميخائيل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ميخائيل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52991879"/>
      </p:ext>
    </p:extLst>
  </p:cSld>
  <p:clrMapOvr>
    <a:masterClrMapping/>
  </p:clrMapOvr>
</p:sld>
</file>

<file path=ppt/slides/slide2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ياميخائيل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ياصاحب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الصيت الفاخر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معظم بالتبجيل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ذو العجب الباهر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ميخائيل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معونة للمساكين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قوة لكل هزيل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شفيع في المخلوقين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السلام لك يا ميخائيل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صانع كل عجائب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الشعوب المسيحيين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مانع كل مصائب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ميخائيل</a:t>
                      </a:r>
                      <a:endParaRPr kumimoji="0" lang="fr-FR" sz="36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شفيع في المخلوقات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الطالب عن مياه النيل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والزراعات والثمرات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ميخائيل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49067466"/>
      </p:ext>
    </p:extLst>
  </p:cSld>
  <p:clrMapOvr>
    <a:masterClrMapping/>
  </p:clrMapOvr>
</p:sld>
</file>

<file path=ppt/slides/slide2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45798020"/>
              </p:ext>
            </p:extLst>
          </p:nvPr>
        </p:nvGraphicFramePr>
        <p:xfrm>
          <a:off x="47328" y="1772816"/>
          <a:ext cx="11584947" cy="4641712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641712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اسمك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أفواه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كل المؤمنين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يقولون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اله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الملاك ميخائيل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أعنا أجمعين. 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ميخائيل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7" name="Rectangle 6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4041778"/>
      </p:ext>
    </p:extLst>
  </p:cSld>
  <p:clrMapOvr>
    <a:masterClrMapping/>
  </p:clrMapOvr>
</p:sld>
</file>

<file path=ppt/slides/slide2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2FCF2F-225D-BEA0-1267-898625F750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CF129A8F-4ABC-C916-89F6-9EC4730824C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9675705"/>
              </p:ext>
            </p:extLst>
          </p:nvPr>
        </p:nvGraphicFramePr>
        <p:xfrm>
          <a:off x="426000" y="748247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Second dans la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Parmi les rangs glorieux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cesse, tes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S’élèveront vers Dieu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Salut ô Gabriel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Apôtre du Très-Haut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Et face à l’Eternel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Ton cœur est pur et beau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David chanta jadis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L’ange du Dieu vivant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Entoure ceux qui prient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les garde en tout temps</a:t>
                      </a:r>
                      <a:endParaRPr kumimoji="0" lang="fr-FR" sz="30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Ton nom : « Force de Dieu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Devant Emmanuel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as prêché le feu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Son règne éternel</a:t>
                      </a:r>
                      <a:endParaRPr kumimoji="0" lang="fr-FR" sz="30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EDE72960-8DE5-9034-7E01-DE60965766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pour l’Archange Gabriel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14A1E8B2-544D-36CF-C0F4-CCE8E7469016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E37EFBF6-7AAF-CFC0-62E1-C78317211861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96DEFB68-3AC3-A201-4C08-8ECAB161AED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</a:t>
              </a: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l’Archange Gabriel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7724442"/>
      </p:ext>
    </p:extLst>
  </p:cSld>
  <p:clrMapOvr>
    <a:masterClrMapping/>
  </p:clrMapOvr>
  <p:transition/>
</p:sld>
</file>

<file path=ppt/slides/slide2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3A8BF-10FD-359A-4A60-E55848C3AE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B4915787-3DE0-51DC-8751-815CB1BBE68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640075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Tu parus à Daniel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Lui révélas le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le remplis de zèle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fortifias sa foi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Le trente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Baramhat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Ton souvenir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Treize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Paouna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 éclate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Notre joie infinie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Vingt-deux du mois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Gravons ton souvenir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Nos cœurs joyeux te prient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Te chantent sans faiblir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Aussi à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lui annonces Jean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joie, tu l’as rempli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Elizabeth t’entend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1DA977CD-0898-B2F0-0299-8942DBBE6DFD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5209666A-2A58-9EE9-7E9E-F3849EEFF61C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23EAA224-E7A3-D213-80BF-8BA3A8AD956D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</a:t>
              </a: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l’Archange Gabriel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34264334"/>
      </p:ext>
    </p:extLst>
  </p:cSld>
  <p:clrMapOvr>
    <a:masterClrMapping/>
  </p:clrMapOvr>
  <p:transition/>
</p:sld>
</file>

<file path=ppt/slides/slide2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F9104D-3AA5-514B-ED61-8FB0259D4C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666B4D85-BC81-4105-0FCB-189A27B17E4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3323753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Aux bergers dans la nuit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cries : « Paix sur la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Fils de Dieu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vous joie et Lumière »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Tu visitas Marie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Oui Dieu naîtra de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viendra le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Par l’Esprit-Saint, ô joie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Vous trouverez l’Enfant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Dans la pauvre mangeoire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Marie, tout près, le prend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Ô joie, Lumière et gloire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Oui gloire dans les 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Que paix soit sur la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joie aux hommes pieux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chantes ce mystère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7C535FB9-93A5-3D39-5916-4F08111CE259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FB4CBED-2A76-90D3-4E61-ED31155EEAA3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780359DA-EB7E-DE87-0050-78A62BC8560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</a:t>
              </a: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l’Archange Gabriel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94668247"/>
      </p:ext>
    </p:extLst>
  </p:cSld>
  <p:clrMapOvr>
    <a:masterClrMapping/>
  </p:clrMapOvr>
  <p:transition/>
</p:sld>
</file>

<file path=ppt/slides/slide2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852BDE-6ACA-94F9-1BBE-D37DEC984A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59983649-3542-F137-B40E-4684D433085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42315313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Salut ô Gabriel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Naqloun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se remémore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Ton souvenir fidèle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ton nom, elle honore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Par Sa sainte Naissance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Adam fut consolé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Plein de reconnaissance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Voici Son peuple aimé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Vois la détresse humaine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es notre soutien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nos prières, emmène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Vers le Seigneur, enfin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Le vingt-six </a:t>
                      </a:r>
                      <a:r>
                        <a:rPr kumimoji="0" lang="fr-FR" sz="30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Paouna</a:t>
                      </a:r>
                      <a:endParaRPr kumimoji="0" lang="fr-FR" sz="30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Ton peuple te vénère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Grand Saint, oh ! souviens-toi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nous dans tes prières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5FB2BA0C-DBFF-8C68-10A4-1CE69183794E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B0E6A36-E2D5-CC88-4A04-8045BAA9C355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E53498BB-7531-8FA7-E18D-90AA21AC664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</a:t>
              </a: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l’Archange Gabriel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2144339"/>
      </p:ext>
    </p:extLst>
  </p:cSld>
  <p:clrMapOvr>
    <a:masterClrMapping/>
  </p:clrMapOvr>
  <p:transition/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يقوم حولك،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الشاروبيم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والسيرافيم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ولا يستطيعون أن ينظروك.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Cetwounou harok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nje Ni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,eroubim @ nem Niceravim @ ce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`snau `erok 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Les Chérubins et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les Séraphins se tiennent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autour de Toi et ne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peuvent Te regarder.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B6433E08-64B3-541B-D43C-20163AC0C66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00574F3D-BE82-2CC7-5F88-B0472DE531E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ADCD28B2-9C77-E9CC-C9E2-CA8C7FCB6343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964023223"/>
      </p:ext>
    </p:extLst>
  </p:cSld>
  <p:clrMapOvr>
    <a:masterClrMapping/>
  </p:clrMapOvr>
</p:sld>
</file>

<file path=ppt/slides/slide2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D252872-4435-5BAE-2B0E-3776D77A48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roup 669">
            <a:extLst>
              <a:ext uri="{FF2B5EF4-FFF2-40B4-BE49-F238E27FC236}">
                <a16:creationId xmlns:a16="http://schemas.microsoft.com/office/drawing/2014/main" id="{D6783DF7-3055-7500-DE2A-42834294BD1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66664478"/>
              </p:ext>
            </p:extLst>
          </p:nvPr>
        </p:nvGraphicFramePr>
        <p:xfrm>
          <a:off x="426000" y="1809000"/>
          <a:ext cx="11340000" cy="32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Sur les lèvres, ton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Gabriel,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Toujours de nous aider</a:t>
                      </a:r>
                    </a:p>
                  </a:txBody>
                  <a:tcPr marL="121927" marR="121927" marT="45719" marB="45719" anchor="ctr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Archange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Drapé d’un feu si pur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Entraîne nos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Vers Dieu, qu’Il nous rassure</a:t>
                      </a:r>
                    </a:p>
                  </a:txBody>
                  <a:tcPr marL="121927" marR="121927" marT="45719" marB="45719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" name="Rectangle 13">
            <a:hlinkClick r:id="rId2" action="ppaction://hlinksldjump"/>
            <a:extLst>
              <a:ext uri="{FF2B5EF4-FFF2-40B4-BE49-F238E27FC236}">
                <a16:creationId xmlns:a16="http://schemas.microsoft.com/office/drawing/2014/main" id="{AEFF7C31-B24C-40E5-21C8-243A13B640AF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15" name="Rectangle 14">
            <a:hlinkClick r:id="rId3" action="ppaction://hlinksldjump"/>
            <a:extLst>
              <a:ext uri="{FF2B5EF4-FFF2-40B4-BE49-F238E27FC236}">
                <a16:creationId xmlns:a16="http://schemas.microsoft.com/office/drawing/2014/main" id="{D0C3279F-B79C-237D-FF38-19953C904A7C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id="{6E70E036-A364-D152-210A-55520A1EC93B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13" name="ZoneTexte 12">
              <a:hlinkClick r:id="rId4" action="ppaction://hlinksldjump"/>
              <a:extLst>
                <a:ext uri="{FF2B5EF4-FFF2-40B4-BE49-F238E27FC236}">
                  <a16:creationId xmlns:a16="http://schemas.microsoft.com/office/drawing/2014/main" id="{E6FEC71C-6080-6ED4-700E-0DB1189604C0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6" name="ZoneTexte 15">
              <a:extLst>
                <a:ext uri="{FF2B5EF4-FFF2-40B4-BE49-F238E27FC236}">
                  <a16:creationId xmlns:a16="http://schemas.microsoft.com/office/drawing/2014/main" id="{90E7E007-5F60-C139-2E96-4FA49ABBCCA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</a:t>
              </a: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  <a:cs typeface="Arial"/>
                </a:rPr>
                <a:t>l’Archange Gabriel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8963088"/>
      </p:ext>
    </p:extLst>
  </p:cSld>
  <p:clrMapOvr>
    <a:masterClrMapping/>
  </p:clrMapOvr>
  <p:transition/>
</p:sld>
</file>

<file path=ppt/slides/slide2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C6487A-2F28-A7C0-BA01-BE1AB4977D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F3DD2158-B99A-78C5-0111-0E238BC7D9F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2121113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السلام لك 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غبرييل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رئيس جند السموات،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القائم بكل إجلال،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أمام رب القوات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الثاني في ترتيبك،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بين رتب السموات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عظيمة شفاعتك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دائمه في كل الأوقات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36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إسمك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غبرييل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تفسيره قوة الله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قائم أمام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عمانوئيل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تبشر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بإبن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الله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36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يقول داود بالروح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ملاك الله حال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حول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خائفيه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ينجيهم من الأهوال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36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750A8431-DCB1-286C-285F-9486607EA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لرئيس الملائكة جبرائيل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902A3B15-5E2D-27BA-7410-4055D51666F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18F105F6-1D8C-1E10-1BA2-B186EFF83262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04247445-933B-618A-79C9-C7E8DFB7E53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لرئيس الملائكة جبرائيل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63788784"/>
      </p:ext>
    </p:extLst>
  </p:cSld>
  <p:clrMapOvr>
    <a:masterClrMapping/>
  </p:clrMapOvr>
  <p:transition/>
</p:sld>
</file>

<file path=ppt/slides/slide2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8D6F9B-14B6-CE80-EC52-597C937761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5B11F5FB-6207-B77C-D6B9-E7547EBC7DA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00604792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في ثلاثين برمهات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تذكار ثمين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وفي ١٣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بؤونه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نعيد لك فرحين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ظهرت لدانيال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تعلن له بوضوح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مخلص الأجيال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تقوى فيه الروح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وأيضاً ذكريا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بيوحنا بشرته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مفرح بالرؤيا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وأليصابات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إمرأته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تذكارك في قلوبنا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الثاني والعشرين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رابع شهورنا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نعيد مسرورين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C72ACE2A-3F65-BBAA-1FD5-A64ECDFC0A9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BBD73020-5969-01F2-A90D-6729FF0018A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BB009B26-AB08-1248-3BFF-8D9A0C9EC4E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لرئيس الملائكة جبرائيل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33882342"/>
      </p:ext>
    </p:extLst>
  </p:cSld>
  <p:clrMapOvr>
    <a:masterClrMapping/>
  </p:clrMapOvr>
  <p:transition/>
</p:sld>
</file>

<file path=ppt/slides/slide2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0A18FB-4B25-E18F-04D1-398843D1084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354051B0-F4BF-B8D4-0037-8241500C081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5383377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حملت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البشاره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الرب إلهنا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إلى مريم العذراء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بميلاد مخلصنا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بشرت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الرعاه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بفرح ثمين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بميلاد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إبن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الله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المخلص الأمين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المجد لله في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الأعالي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وعلى الأرض السلام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وبالناس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المسره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فتبدد الظلام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تجدون طفلاً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مذود مضطجعاً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مع أمه العذراء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لفافة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مقمطاَ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FDD12BAF-49C5-4117-212B-EDC3CE10F944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605556AC-43D3-F815-2571-C7C12E35AFC5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10EA3616-A4C3-B396-B787-FA4BA954DE3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لرئيس الملائكة جبرائيل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36063228"/>
      </p:ext>
    </p:extLst>
  </p:cSld>
  <p:clrMapOvr>
    <a:masterClrMapping/>
  </p:clrMapOvr>
  <p:transition/>
</p:sld>
</file>

<file path=ppt/slides/slide2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6C090C-861A-C664-5066-433FFBC043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C9023FE3-3EE8-AA12-5D0E-177034544C8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54495899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بميلاد مخلصنا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ادم أصبح سعيد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نشكرك يا ملاكنا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مثل هذا العيد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السلام لغبريال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صاحب بشرى مجيدة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بتكريس أول بيعه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جبل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النقلون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في ٢٦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بؤونه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يعيد لك المؤمنين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إلى كل الأجيال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محبوبه وفريدة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قريب في الضيقات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يطلب من أجل الناس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ويسأل بالصلوات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كل الأجناس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DBF2B95E-7268-091B-419F-49CA9D33355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E7BAD51-1079-6B9B-750A-197304842F31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6CCEA199-FB68-BCA5-492B-2A3419959D8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لرئيس الملائكة جبرائيل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9547859"/>
      </p:ext>
    </p:extLst>
  </p:cSld>
  <p:clrMapOvr>
    <a:masterClrMapping/>
  </p:clrMapOvr>
  <p:transition/>
</p:sld>
</file>

<file path=ppt/slides/slide2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61CD12-AA10-37F3-D75B-821486AC06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roup 669">
            <a:extLst>
              <a:ext uri="{FF2B5EF4-FFF2-40B4-BE49-F238E27FC236}">
                <a16:creationId xmlns:a16="http://schemas.microsoft.com/office/drawing/2014/main" id="{40E36919-31B6-E807-A3EA-A9F1BDC0F25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07745722"/>
              </p:ext>
            </p:extLst>
          </p:nvPr>
        </p:nvGraphicFramePr>
        <p:xfrm>
          <a:off x="426000" y="1899000"/>
          <a:ext cx="11340000" cy="306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١٧. يا كائن روحاني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ملتحفاً بالنور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S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صلواتنا وطلبتنا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تصعدها بكل سرور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١٨. تفسير أسمك في أفواه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كل المؤمنين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الكل يقولون يا إله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الملاك غبريال أعنا أجمعين. </a:t>
                      </a:r>
                      <a:endParaRPr lang="en-CA" sz="4000" dirty="0"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92F70437-1434-5424-7059-CBFF8CCFD18F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Français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6F53C553-0F74-4EA7-0281-F84C50B4E38C}"/>
              </a:ext>
            </a:extLst>
          </p:cNvPr>
          <p:cNvSpPr/>
          <p:nvPr/>
        </p:nvSpPr>
        <p:spPr>
          <a:xfrm>
            <a:off x="47328" y="514494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grpSp>
        <p:nvGrpSpPr>
          <p:cNvPr id="12" name="Groupe 11">
            <a:extLst>
              <a:ext uri="{FF2B5EF4-FFF2-40B4-BE49-F238E27FC236}">
                <a16:creationId xmlns:a16="http://schemas.microsoft.com/office/drawing/2014/main" id="{D1B0AEC3-B5C6-D222-1B9D-3217BAC479D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13" name="ZoneTexte 12">
              <a:hlinkClick r:id="rId4" action="ppaction://hlinksldjump"/>
              <a:extLst>
                <a:ext uri="{FF2B5EF4-FFF2-40B4-BE49-F238E27FC236}">
                  <a16:creationId xmlns:a16="http://schemas.microsoft.com/office/drawing/2014/main" id="{326CB54D-F948-6AAF-3D0A-0967B1F56AF8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BA888FDF-41B8-01E1-FDBF-04CEEE7D945D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لرئيس الملائكة جبرائيل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66277415"/>
      </p:ext>
    </p:extLst>
  </p:cSld>
  <p:clrMapOvr>
    <a:masterClrMapping/>
  </p:clrMapOvr>
  <p:transition/>
</p:sld>
</file>

<file path=ppt/slides/slide2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l’Archange Raphaël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9421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1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067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46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Ton nom plein de douceur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Troisième archange aux 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baume sur les cœurs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Toi l’envoyé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Salut ô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Chef des armées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Face à Emmanuel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Archange lumineux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À qui souffre et qui pleure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mande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lui, plein de douceur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L’entoure de ses ailes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Ton nom ô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« Dieu est pitié », il 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Exalte l’Éternel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« Miséricorde! », il crie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Raphael</a:t>
            </a:r>
          </a:p>
        </p:txBody>
      </p:sp>
    </p:spTree>
    <p:extLst>
      <p:ext uri="{BB962C8B-B14F-4D97-AF65-F5344CB8AC3E}">
        <p14:creationId xmlns:p14="http://schemas.microsoft.com/office/powerpoint/2010/main" val="2384930120"/>
      </p:ext>
    </p:extLst>
  </p:cSld>
  <p:clrMapOvr>
    <a:masterClrMapping/>
  </p:clrMapOvr>
</p:sld>
</file>

<file path=ppt/slides/slide2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49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8235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414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Aussi vers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Raounel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sa fille Sara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envoie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lui la purifia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J’ai imploré mon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Raphaël, il dépêche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éclaira mes yeux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détourna les flèches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Ta gloire, ô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si près de nous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Nous a montré le ciel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que Dieu est si doux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Il chassa les démons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maria à Tobia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Enfants parfaits auront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il les éclaira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Raphael</a:t>
            </a:r>
          </a:p>
        </p:txBody>
      </p:sp>
    </p:spTree>
    <p:extLst>
      <p:ext uri="{BB962C8B-B14F-4D97-AF65-F5344CB8AC3E}">
        <p14:creationId xmlns:p14="http://schemas.microsoft.com/office/powerpoint/2010/main" val="1531321361"/>
      </p:ext>
    </p:extLst>
  </p:cSld>
  <p:clrMapOvr>
    <a:masterClrMapping/>
  </p:clrMapOvr>
</p:sld>
</file>

<file path=ppt/slides/slide2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71693" y="260351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6045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93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Salut ô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Si plein de compassion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Accorde, ange fidèle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Amour et guérison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Dionysos et Théodose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pape Théophile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Arcade et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Honorios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sauves du péril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Et tous les saints apôtres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T’ont vu ô Raphaël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Philippe et tous les autres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couvris de tes ailes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Tu réjouiras nos cœurs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Archange victorieux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guide les pécheurs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saints, tu mènes à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Raphael</a:t>
            </a:r>
          </a:p>
        </p:txBody>
      </p:sp>
    </p:spTree>
    <p:extLst>
      <p:ext uri="{BB962C8B-B14F-4D97-AF65-F5344CB8AC3E}">
        <p14:creationId xmlns:p14="http://schemas.microsoft.com/office/powerpoint/2010/main" val="1823286039"/>
      </p:ext>
    </p:extLst>
  </p:cSld>
  <p:clrMapOvr>
    <a:masterClrMapping/>
  </p:clrMapOvr>
</p:sld>
</file>

<file path=ppt/slides/slide2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13. Tes fêtes sont joyeuses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Partout tu accomplis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Actions miraculeuses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Même à Alexandrie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Sur les lèvres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Raphaël,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l’Archange Raphael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35036674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ونحن ننظرك، كل يوم على المذبح، ونتناول من جسدك، ودمك الكريم.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Tennau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erok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`mmyni @ hijen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pima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nerswousi @ ten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[i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Pekcwma @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Pek`cnof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ettai`yout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2351584" y="4005064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Te contemplons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sur l’autel tous les jours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nous communions à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Ton Corps et Ton Sang précieux.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8B62B72-0BF6-AE2F-45D4-BEE8A03A73F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6EF6CC50-4C7A-5436-24C7-CF0EAE5D008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8D0A6E3-F7A4-79E0-713F-4BBF6F131AC9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852374421"/>
      </p:ext>
    </p:extLst>
  </p:cSld>
  <p:clrMapOvr>
    <a:masterClrMapping/>
  </p:clrMapOvr>
</p:sld>
</file>

<file path=ppt/slides/slide2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49" y="728503"/>
          <a:ext cx="11713302" cy="6153880"/>
        </p:xfrm>
        <a:graphic>
          <a:graphicData uri="http://schemas.openxmlformats.org/drawingml/2006/table">
            <a:tbl>
              <a:tblPr rtl="1"/>
              <a:tblGrid>
                <a:gridCol w="63269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86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رافائيل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رئيس جند السموات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القائم أمام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دائماً في كل الأوقات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مملوء رحمة وعزاء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مفرح قلوب الودعاء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ثالث رتب السماء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ومحبوب من الشهداء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إسمك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رافائيل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تفسيره شفاء الله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القائم في كل جيل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تشفع فينا للنجاة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من سألت الله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طوبيت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ذلك الزمان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أرسلك الرب إليه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تعطيه شفاء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وآمان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30" y="68627"/>
            <a:ext cx="12097343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لرئيس الملائكة الجليل رافائيل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رافائيل</a:t>
            </a:r>
          </a:p>
        </p:txBody>
      </p:sp>
    </p:spTree>
    <p:extLst>
      <p:ext uri="{BB962C8B-B14F-4D97-AF65-F5344CB8AC3E}">
        <p14:creationId xmlns:p14="http://schemas.microsoft.com/office/powerpoint/2010/main" val="1347250454"/>
      </p:ext>
    </p:extLst>
  </p:cSld>
  <p:clrMapOvr>
    <a:masterClrMapping/>
  </p:clrMapOvr>
</p:sld>
</file>

<file path=ppt/slides/slide2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90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15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طلبت من الله الشفيق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فأنار عيني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طوبيت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وعرفت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لإبنه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الطريق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وحل السلام في البيت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وذهبت أيضاً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لراعوئيل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وبنته المبروكة سارة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شفتها بفرح وتهليل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لأنها أمينة طاهرة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طردتعنها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الشياطين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وزجتها لطوبيا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بتدبيبر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وأعطتهم أولاداً كاملين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وعرفتهم الحقيقة والتفسير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دايما ً في كل جيل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آدم لليوم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تجد الملاك رافائيل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حصناً لنا على العموم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رافائيل</a:t>
            </a:r>
          </a:p>
        </p:txBody>
      </p:sp>
    </p:spTree>
    <p:extLst>
      <p:ext uri="{BB962C8B-B14F-4D97-AF65-F5344CB8AC3E}">
        <p14:creationId xmlns:p14="http://schemas.microsoft.com/office/powerpoint/2010/main" val="3747835096"/>
      </p:ext>
    </p:extLst>
  </p:cSld>
  <p:clrMapOvr>
    <a:masterClrMapping/>
  </p:clrMapOvr>
</p:sld>
</file>

<file path=ppt/slides/slide2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79195553"/>
              </p:ext>
            </p:extLst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صنعت عجائب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 ديونيسيوس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وثؤدوسيوس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ثائوفيلس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البابا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وأركاديوس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وهونوريوس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رافائيل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صاحب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الإسم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الأمين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شفى لكل عليل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معونة لكل حزين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مفرح القلوب الأمين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ناصر الصديقين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مرشد القديسين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حنون على الخاطئين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فلنعيد عيداً جليل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بطهارة وخوف الله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رئيس الملائكة رافائيل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فرح وشفاء الله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رافائيل</a:t>
            </a:r>
          </a:p>
        </p:txBody>
      </p:sp>
    </p:spTree>
    <p:extLst>
      <p:ext uri="{BB962C8B-B14F-4D97-AF65-F5344CB8AC3E}">
        <p14:creationId xmlns:p14="http://schemas.microsoft.com/office/powerpoint/2010/main" val="4018439951"/>
      </p:ext>
    </p:extLst>
  </p:cSld>
  <p:clrMapOvr>
    <a:masterClrMapping/>
  </p:clrMapOvr>
</p:sld>
</file>

<file path=ppt/slides/slide2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383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43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ثالث يوم النسئ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ظهر للرسل الأطهار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بأمر يسوع إلهنا الحي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كطلب فيلبس البار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وأيضاً في 13 كيهك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يوم تكريس أول بيعة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القسطنطينية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وظهور عجائب باهرة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أعطوا كل المساكين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والبائسيين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والفقراء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وساعدوا المحتاجين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تفوزوا برحمة السماء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أطلب من إله السماء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 كنيسة أم الشهداء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ينجيها من مكايد الأعداء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ويحفظ فيها إيمان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الأباء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رافائيل</a:t>
            </a:r>
          </a:p>
        </p:txBody>
      </p:sp>
    </p:spTree>
    <p:extLst>
      <p:ext uri="{BB962C8B-B14F-4D97-AF65-F5344CB8AC3E}">
        <p14:creationId xmlns:p14="http://schemas.microsoft.com/office/powerpoint/2010/main" val="3664870318"/>
      </p:ext>
    </p:extLst>
  </p:cSld>
  <p:clrMapOvr>
    <a:masterClrMapping/>
  </p:clrMapOvr>
</p:sld>
</file>

<file path=ppt/slides/slide2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02469191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تفسير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إسمك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في أفواه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كل المؤمنين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 يقولون يا إله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الملاك رافائيل أعنا أجمعين.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لرئيس الملائكة الجليل رافائيل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7" name="Rectangle 6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9424943"/>
      </p:ext>
    </p:extLst>
  </p:cSld>
  <p:clrMapOvr>
    <a:masterClrMapping/>
  </p:clrMapOvr>
</p:sld>
</file>

<file path=ppt/slides/slide2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730941692"/>
              </p:ext>
            </p:extLst>
          </p:nvPr>
        </p:nvGraphicFramePr>
        <p:xfrm>
          <a:off x="271693" y="765177"/>
          <a:ext cx="12065000" cy="5472113"/>
        </p:xfrm>
        <a:graphic>
          <a:graphicData uri="http://schemas.openxmlformats.org/drawingml/2006/table">
            <a:tbl>
              <a:tblPr rtl="1"/>
              <a:tblGrid>
                <a:gridCol w="57918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731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9189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Ta ville était Cyrène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ton pays, tu fuis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habiter la plaine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Où vivait le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Saint Marc, salut à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Fils d'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Aristopoulos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propageas la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2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Les lions, par la prière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S'éloigneront de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courageux et fier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Jésus, tu as suivi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à Sa source, bois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Foi, tu répandis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248" name="Rectangle 3"/>
          <p:cNvSpPr>
            <a:spLocks noChangeArrowheads="1"/>
          </p:cNvSpPr>
          <p:nvPr/>
        </p:nvSpPr>
        <p:spPr bwMode="auto">
          <a:xfrm>
            <a:off x="2159000" y="1"/>
            <a:ext cx="8257117" cy="748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 algn="ctr" defTabSz="1219170" rtl="1" fontAlgn="base">
              <a:spcBef>
                <a:spcPct val="0"/>
              </a:spcBef>
              <a:spcAft>
                <a:spcPct val="0"/>
              </a:spcAft>
            </a:pPr>
            <a:r>
              <a:rPr lang="en-CA" sz="4267" b="1" dirty="0" err="1">
                <a:solidFill>
                  <a:srgbClr val="FF9900"/>
                </a:solidFill>
                <a:latin typeface="Arial"/>
                <a:cs typeface="Arial"/>
              </a:rPr>
              <a:t>Cantique</a:t>
            </a:r>
            <a:r>
              <a:rPr lang="en-CA" sz="4267" b="1" dirty="0">
                <a:solidFill>
                  <a:srgbClr val="FF9900"/>
                </a:solidFill>
                <a:latin typeface="Arial"/>
                <a:cs typeface="Arial"/>
              </a:rPr>
              <a:t> pour Saint Marc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Marc</a:t>
            </a:r>
          </a:p>
        </p:txBody>
      </p:sp>
      <p:sp>
        <p:nvSpPr>
          <p:cNvPr id="6" name="ZoneTexte 5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394361382"/>
      </p:ext>
    </p:extLst>
  </p:cSld>
  <p:clrMapOvr>
    <a:masterClrMapping/>
  </p:clrMapOvr>
</p:sld>
</file>

<file path=ppt/slides/slide2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089942627"/>
              </p:ext>
            </p:extLst>
          </p:nvPr>
        </p:nvGraphicFramePr>
        <p:xfrm>
          <a:off x="271693" y="260349"/>
          <a:ext cx="12065000" cy="5976939"/>
        </p:xfrm>
        <a:graphic>
          <a:graphicData uri="http://schemas.openxmlformats.org/drawingml/2006/table">
            <a:tbl>
              <a:tblPr rtl="1"/>
              <a:tblGrid>
                <a:gridCol w="6173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1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Pour le dernier Repas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Jésus et Ses amis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N'était-ce pas chez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Qu'ils étaient réunis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Marie était ta mère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Abrite sous son toit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L'Église où les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S'élèvent tant de fois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Et c'est bien sous ton toit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 les langues de feu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Du Saint-Esprit, ô joie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 sont posées sur 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Et à Gethsémani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Toi seul, tu Le suivis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Nu, tu t'es échappé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Marc</a:t>
            </a:r>
          </a:p>
        </p:txBody>
      </p:sp>
    </p:spTree>
    <p:extLst>
      <p:ext uri="{BB962C8B-B14F-4D97-AF65-F5344CB8AC3E}">
        <p14:creationId xmlns:p14="http://schemas.microsoft.com/office/powerpoint/2010/main" val="3566293444"/>
      </p:ext>
    </p:extLst>
  </p:cSld>
  <p:clrMapOvr>
    <a:masterClrMapping/>
  </p:clrMapOvr>
</p:sld>
</file>

<file path=ppt/slides/slide2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52704547"/>
              </p:ext>
            </p:extLst>
          </p:nvPr>
        </p:nvGraphicFramePr>
        <p:xfrm>
          <a:off x="271693" y="260349"/>
          <a:ext cx="12065000" cy="5976939"/>
        </p:xfrm>
        <a:graphic>
          <a:graphicData uri="http://schemas.openxmlformats.org/drawingml/2006/table">
            <a:tbl>
              <a:tblPr rtl="1"/>
              <a:tblGrid>
                <a:gridCol w="61737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1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Quand à Alexandrie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Marc enfin se pose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rencontre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Anianos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Les langues de la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Ils se mirent à parler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Leur foi, ont propagé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Blessé, il s'écria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Ic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lang="it-IT" sz="28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: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eoc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un seul Dieu !"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Marc alors parla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Du Christ, le Fils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C'était un savetier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Marc, une sandale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a pu réparer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L'aiguille lui fit mal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Marc</a:t>
            </a:r>
          </a:p>
        </p:txBody>
      </p:sp>
    </p:spTree>
    <p:extLst>
      <p:ext uri="{BB962C8B-B14F-4D97-AF65-F5344CB8AC3E}">
        <p14:creationId xmlns:p14="http://schemas.microsoft.com/office/powerpoint/2010/main" val="57984049"/>
      </p:ext>
    </p:extLst>
  </p:cSld>
  <p:clrMapOvr>
    <a:masterClrMapping/>
  </p:clrMapOvr>
</p:sld>
</file>

<file path=ppt/slides/slide2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080017967"/>
              </p:ext>
            </p:extLst>
          </p:nvPr>
        </p:nvGraphicFramePr>
        <p:xfrm>
          <a:off x="175683" y="260349"/>
          <a:ext cx="12065000" cy="5976939"/>
        </p:xfrm>
        <a:graphic>
          <a:graphicData uri="http://schemas.openxmlformats.org/drawingml/2006/table">
            <a:tbl>
              <a:tblPr rtl="1"/>
              <a:tblGrid>
                <a:gridCol w="60374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275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14. Trois prêtres, il ordonna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Sept diacres, il a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La messe, a établi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13. Et d'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Anianos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, il fit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Deuxième Patriarche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Du Siège d'Alexandrie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16. Et par l'Esprit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Ton Évangile est là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Vivant et plein de feu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15. Et une école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Pour la théologie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Enseigne à tout païen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La foi en Christ Messie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Marc</a:t>
            </a:r>
          </a:p>
        </p:txBody>
      </p:sp>
    </p:spTree>
    <p:extLst>
      <p:ext uri="{BB962C8B-B14F-4D97-AF65-F5344CB8AC3E}">
        <p14:creationId xmlns:p14="http://schemas.microsoft.com/office/powerpoint/2010/main" val="2136286663"/>
      </p:ext>
    </p:extLst>
  </p:cSld>
  <p:clrMapOvr>
    <a:masterClrMapping/>
  </p:clrMapOvr>
</p:sld>
</file>

<file path=ppt/slides/slide2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487349178"/>
              </p:ext>
            </p:extLst>
          </p:nvPr>
        </p:nvGraphicFramePr>
        <p:xfrm>
          <a:off x="271693" y="260349"/>
          <a:ext cx="12065000" cy="5976939"/>
        </p:xfrm>
        <a:graphic>
          <a:graphicData uri="http://schemas.openxmlformats.org/drawingml/2006/table">
            <a:tbl>
              <a:tblPr rtl="1"/>
              <a:tblGrid>
                <a:gridCol w="58034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1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18. Martyre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Le jour de Pâques venu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Tu fus emprisonné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17. En grec, tu as écrit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Saint Paul, accompagnais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Romains, tu as instruit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Et Pierre aussi t'aimait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algn="l"/>
                      <a:r>
                        <a:rPr kumimoji="0" lang="fr-CA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20. Jésus, tu invoquais</a:t>
                      </a:r>
                    </a:p>
                    <a:p>
                      <a:pPr algn="l"/>
                      <a:r>
                        <a:rPr kumimoji="0" lang="fr-CA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Ô Christ jamais trahi</a:t>
                      </a:r>
                    </a:p>
                    <a:p>
                      <a:pPr algn="l"/>
                      <a:r>
                        <a:rPr kumimoji="0" lang="fr-CA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Jésus te couronnait</a:t>
                      </a:r>
                    </a:p>
                    <a:p>
                      <a:pPr marL="0" algn="l" defTabSz="914400" rtl="0" eaLnBrk="1" latinLnBrk="0" hangingPunct="1"/>
                      <a:r>
                        <a:rPr kumimoji="0" lang="en-CA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en-CA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en-CA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en-CA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kumimoji="0" lang="fr-CA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19. Païens d'Alexandrie</a:t>
                      </a:r>
                    </a:p>
                    <a:p>
                      <a:pPr algn="l"/>
                      <a:r>
                        <a:rPr kumimoji="0" lang="fr-CA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Ton corps, avaient traîné</a:t>
                      </a:r>
                    </a:p>
                    <a:p>
                      <a:pPr algn="l"/>
                      <a:r>
                        <a:rPr kumimoji="0" lang="fr-CA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Les pierres t'ont meurtri</a:t>
                      </a:r>
                    </a:p>
                    <a:p>
                      <a:pPr algn="l"/>
                      <a:r>
                        <a:rPr kumimoji="0" lang="en-CA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en-CA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en-CA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en-CA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algn="l"/>
                      <a:endParaRPr kumimoji="0" lang="fr-FR" sz="28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j-lt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Marc</a:t>
            </a:r>
          </a:p>
        </p:txBody>
      </p:sp>
    </p:spTree>
    <p:extLst>
      <p:ext uri="{BB962C8B-B14F-4D97-AF65-F5344CB8AC3E}">
        <p14:creationId xmlns:p14="http://schemas.microsoft.com/office/powerpoint/2010/main" val="4234580173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أجل هذا نعظمك، باستحقاق،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بتماجيد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نبوية.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E;be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[ici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mmo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axiwc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han`umnologi`a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`m`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provytikon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332990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Ainsi c’est pour cela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nous t’exaltons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Très dignement avec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Des hymnes prophétiques.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D6A57A16-D002-279E-AF97-62057A452AD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6D5BFAFA-1597-147F-F45F-1F9CDEE1E2B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528EE45E-9078-0A14-66AD-BEC08B4A35D2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888759617"/>
      </p:ext>
    </p:extLst>
  </p:cSld>
  <p:clrMapOvr>
    <a:masterClrMapping/>
  </p:clrMapOvr>
</p:sld>
</file>

<file path=ppt/slides/slide2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099478515"/>
              </p:ext>
            </p:extLst>
          </p:nvPr>
        </p:nvGraphicFramePr>
        <p:xfrm>
          <a:off x="175683" y="260350"/>
          <a:ext cx="12065000" cy="5545047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664595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21. Saint Marc, salut à toi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Pilier de la vraie foi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ea typeface="+mn-ea"/>
                          <a:cs typeface="Arial" charset="0"/>
                        </a:rPr>
                        <a:t>Grand Saint d'Alexandrie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Markoc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pi`apoctoloc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Arial" charset="0"/>
                        </a:rPr>
                        <a:t>22.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Arial" charset="0"/>
                        </a:rPr>
                        <a:t>Dieu de Saint Marc,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Arial" charset="0"/>
                        </a:rPr>
                        <a:t>Toujours de nous aider</a:t>
                      </a:r>
                    </a:p>
                    <a:p>
                      <a:pPr algn="ctr"/>
                      <a:endParaRPr kumimoji="0" lang="fr-FR" sz="2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Marc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10294590"/>
      </p:ext>
    </p:extLst>
  </p:cSld>
  <p:clrMapOvr>
    <a:masterClrMapping/>
  </p:clrMapOvr>
</p:sld>
</file>

<file path=ppt/slides/slide2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37891777"/>
              </p:ext>
            </p:extLst>
          </p:nvPr>
        </p:nvGraphicFramePr>
        <p:xfrm>
          <a:off x="623392" y="728505"/>
          <a:ext cx="11008883" cy="6228889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مارمرقس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ابن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أرسطوبولوس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كاروز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باسم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مولود في القيروان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اسمك في كل مكان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خالد كل الأزمان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لبيا لفلسطين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ارض القديسين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جيتم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لها هاربين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تبعت الرب يسو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شربت ماء الينبوع 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وبشرت في الربوع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للقديس الشهيد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مارمرقس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90863537"/>
      </p:ext>
    </p:extLst>
  </p:cSld>
  <p:clrMapOvr>
    <a:masterClrMapping/>
  </p:clrMapOvr>
</p:sld>
</file>

<file path=ppt/slides/slide2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37440807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مع أبيك تجدان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أسد ولبؤة يسيران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صليت فمات الوحشان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مريم أمك قديسة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جعلت بيتها كنيسة 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خدمت خدمة نفيسة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و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يسوع في مكان بعيد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أرسل إليكم يريد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صنع الفصح العتيد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صنع الفصح الأخير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تمم السر الخطير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وتأني على الشرير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</p:spTree>
    <p:extLst>
      <p:ext uri="{BB962C8B-B14F-4D97-AF65-F5344CB8AC3E}">
        <p14:creationId xmlns:p14="http://schemas.microsoft.com/office/powerpoint/2010/main" val="60764039"/>
      </p:ext>
    </p:extLst>
  </p:cSld>
  <p:clrMapOvr>
    <a:masterClrMapping/>
  </p:clrMapOvr>
</p:sld>
</file>

<file path=ppt/slides/slide2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1324164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تبعت يسوع في البستان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امسك بك الشبان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هربت منهم عريان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حياتك أسرار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الله القوي الجبار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بها خلاص الأبرار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بيتك يوم الخمسين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حل الروح المعين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كل المجتمعين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مثل السنة نار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وضح النار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مستقرا على الأطهار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</p:spTree>
    <p:extLst>
      <p:ext uri="{BB962C8B-B14F-4D97-AF65-F5344CB8AC3E}">
        <p14:creationId xmlns:p14="http://schemas.microsoft.com/office/powerpoint/2010/main" val="2780619239"/>
      </p:ext>
    </p:extLst>
  </p:cSld>
  <p:clrMapOvr>
    <a:masterClrMapping/>
  </p:clrMapOvr>
</p:sld>
</file>

<file path=ppt/slides/slide2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فتكلمتم بلغات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جميع آهل الجهات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تصحبكم الآيات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ثم جاءت الجموع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إليكم بكل خضوع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أمنوا بالرب يسوع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اعتمدوا ثلاثة آلاف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سلكوا بتوجيه وأشراف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وعاشوا بالعفاف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بعد يوم الخمسين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ذهبتم مبشرين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لكل العالمين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</p:spTree>
    <p:extLst>
      <p:ext uri="{BB962C8B-B14F-4D97-AF65-F5344CB8AC3E}">
        <p14:creationId xmlns:p14="http://schemas.microsoft.com/office/powerpoint/2010/main" val="2090934357"/>
      </p:ext>
    </p:extLst>
  </p:cSld>
  <p:clrMapOvr>
    <a:masterClrMapping/>
  </p:clrMapOvr>
</p:sld>
</file>

<file path=ppt/slides/slide2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مارمرقس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أبانا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محبا أتانا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للأيمان هدانا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سمعت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أنيانوس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يصرخ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أوثيوس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عرفته طريق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بخرستوس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لخدمة النفوس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رسمت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أنيانوس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أسقفا مع قسوس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أسست كلية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للعلوم اللاهوتية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أول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اكليركية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</p:spTree>
    <p:extLst>
      <p:ext uri="{BB962C8B-B14F-4D97-AF65-F5344CB8AC3E}">
        <p14:creationId xmlns:p14="http://schemas.microsoft.com/office/powerpoint/2010/main" val="325604919"/>
      </p:ext>
    </p:extLst>
  </p:cSld>
  <p:clrMapOvr>
    <a:masterClrMapping/>
  </p:clrMapOvr>
</p:sld>
</file>

<file path=ppt/slides/slide2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07163301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منها ظهر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الأباء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بطاركة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وعلماء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حفظوا الأيمان بدماء 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بالروح أوحي لك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بكتابة إنجيلك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محفوظ لك تبشيرك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كتبت للرومان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وجميع بني الإنسان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الملك الديان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كملت الجهاد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بدم الاستشهاد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جاء الميعاد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</p:spTree>
    <p:extLst>
      <p:ext uri="{BB962C8B-B14F-4D97-AF65-F5344CB8AC3E}">
        <p14:creationId xmlns:p14="http://schemas.microsoft.com/office/powerpoint/2010/main" val="621479467"/>
      </p:ext>
    </p:extLst>
  </p:cSld>
  <p:clrMapOvr>
    <a:masterClrMapping/>
  </p:clrMapOvr>
</p:sld>
</file>

<file path=ppt/slides/slide2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54500833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يوم احتفال العيد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جرك غوغاء وعبيد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والنار لهيبها يزيد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ذهب للسماء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والسحاب يحمل مياه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تطفي نار الآثمة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آخر برمودة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لنا عادة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لذكري الشهادة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مثلك ناظر الإله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لا عين تراه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نسجد ونمجد اياه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</p:spTree>
    <p:extLst>
      <p:ext uri="{BB962C8B-B14F-4D97-AF65-F5344CB8AC3E}">
        <p14:creationId xmlns:p14="http://schemas.microsoft.com/office/powerpoint/2010/main" val="1135363"/>
      </p:ext>
    </p:extLst>
  </p:cSld>
  <p:clrMapOvr>
    <a:masterClrMapping/>
  </p:clrMapOvr>
</p:sld>
</file>

<file path=ppt/slides/slide2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83096693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مارمرقس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عمود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للحق على الحدود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أسد خارج ليسود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ماركوس بي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أبسطولوس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</a:t>
                      </a:r>
                      <a:r>
                        <a:rPr kumimoji="0" lang="ar-SA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٠</a:t>
                      </a:r>
                      <a:r>
                        <a:rPr kumimoji="0" lang="fr-FR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أسمك في أفواه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 يقولون يا أله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الشهيد مارمرقس</a:t>
                      </a:r>
                      <a:r>
                        <a:rPr kumimoji="0" lang="en-US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أعنا أجمعين. 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مارمرقس 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49807177"/>
      </p:ext>
    </p:extLst>
  </p:cSld>
  <p:clrMapOvr>
    <a:masterClrMapping/>
  </p:clrMapOvr>
</p:sld>
</file>

<file path=ppt/slides/slide2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 Georges (1)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1507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2" y="908052"/>
          <a:ext cx="12113684" cy="5802313"/>
        </p:xfrm>
        <a:graphic>
          <a:graphicData uri="http://schemas.openxmlformats.org/drawingml/2006/table">
            <a:tbl>
              <a:tblPr rtl="1"/>
              <a:tblGrid>
                <a:gridCol w="5716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974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07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Soldat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mal, il combattait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Cappadoce,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foi, il proclamait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Saint Georges, à toi salut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Partout dans l'univers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gloire est reconnue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hommes te vénèrent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23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Brebis, il acceptait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Mais lorsqu'elles manquèrent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peuple, il réclamait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filles pures et fières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Satan, tel un dragon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Crachait des rouges flammes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toute la région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réclamait des âmes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(1)</a:t>
            </a:r>
          </a:p>
        </p:txBody>
      </p:sp>
    </p:spTree>
    <p:extLst>
      <p:ext uri="{BB962C8B-B14F-4D97-AF65-F5344CB8AC3E}">
        <p14:creationId xmlns:p14="http://schemas.microsoft.com/office/powerpoint/2010/main" val="1171593269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4606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لأنهم تكلموا من أجلك، بأعمال كريمة، أيتها المدينة المقدسة، التي للملك العظيم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68628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Je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aucaji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e;by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]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nhan`hbyou`i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eutai`yout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baki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e;ouab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Pinis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823526" y="3621558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Car on a dit de toi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Des choses vénérables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toi la ville sainte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Celle du Grand Roi.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108ABCE0-22D2-7BB6-CC50-272252EAB04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51B3D876-85B4-B90C-8375-66831E4EBE7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FAA2DAB-6855-ACA4-6EE6-C561D8B8FE8B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392321723"/>
      </p:ext>
    </p:extLst>
  </p:cSld>
  <p:clrMapOvr>
    <a:masterClrMapping/>
  </p:clrMapOvr>
</p:sld>
</file>

<file path=ppt/slides/slide2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2" y="115889"/>
          <a:ext cx="12113684" cy="6553202"/>
        </p:xfrm>
        <a:graphic>
          <a:graphicData uri="http://schemas.openxmlformats.org/drawingml/2006/table">
            <a:tbl>
              <a:tblPr rtl="1"/>
              <a:tblGrid>
                <a:gridCol w="60861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275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8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Saint Georges accourt soudain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Etincelante armure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Sur son cheval, se tient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fonce à toute allure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Les flammes du dragon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Semaient partout la peur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Tous craignaient ce démon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mangeait filles et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soeurs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42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Puis Georges lance droit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L'épée si blanche et claire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Et, la fille du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Remet vite à son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"Satan démon maudit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saint nom de la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nom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Délivrerai ta proie"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(1)</a:t>
            </a:r>
          </a:p>
        </p:txBody>
      </p:sp>
    </p:spTree>
    <p:extLst>
      <p:ext uri="{BB962C8B-B14F-4D97-AF65-F5344CB8AC3E}">
        <p14:creationId xmlns:p14="http://schemas.microsoft.com/office/powerpoint/2010/main" val="4035857375"/>
      </p:ext>
    </p:extLst>
  </p:cSld>
  <p:clrMapOvr>
    <a:masterClrMapping/>
  </p:clrMapOvr>
</p:sld>
</file>

<file path=ppt/slides/slide2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333375"/>
          <a:ext cx="12065000" cy="6376990"/>
        </p:xfrm>
        <a:graphic>
          <a:graphicData uri="http://schemas.openxmlformats.org/drawingml/2006/table">
            <a:tbl>
              <a:tblPr rtl="1"/>
              <a:tblGrid>
                <a:gridCol w="5978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63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409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Croyez en Christ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Je vous délivrerai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ce dragon qui tue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Vos filles, il dévorait"</a:t>
                      </a:r>
                    </a:p>
                  </a:txBody>
                  <a:tcPr marL="121927" marR="121927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Satan, frappé au cœur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traîne vers le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"Voici" dit-il "Seigneur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pouvoir de la Croix</a:t>
                      </a:r>
                    </a:p>
                  </a:txBody>
                  <a:tcPr marL="121927" marR="121927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28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Mais Dioclétien l'apprit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Saint Georges, il convoqua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"Renonce à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Idoles adoreras"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11. </a:t>
                      </a: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Quinze mille avec ferveur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 firent baptiser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Églises, de bon cœur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roi a protégé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(1)</a:t>
            </a:r>
          </a:p>
        </p:txBody>
      </p:sp>
    </p:spTree>
    <p:extLst>
      <p:ext uri="{BB962C8B-B14F-4D97-AF65-F5344CB8AC3E}">
        <p14:creationId xmlns:p14="http://schemas.microsoft.com/office/powerpoint/2010/main" val="2830973410"/>
      </p:ext>
    </p:extLst>
  </p:cSld>
  <p:clrMapOvr>
    <a:masterClrMapping/>
  </p:clrMapOvr>
</p:sld>
</file>

<file path=ppt/slides/slide2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333375"/>
          <a:ext cx="12065000" cy="6377227"/>
        </p:xfrm>
        <a:graphic>
          <a:graphicData uri="http://schemas.openxmlformats.org/drawingml/2006/table">
            <a:tbl>
              <a:tblPr rtl="1"/>
              <a:tblGrid>
                <a:gridCol w="5978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63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409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Sept ans, emprisonné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Souffrances et tortures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Poisons, couteaux, épées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Georges les endure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Saint Georges répondit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"Jamais renoncerai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Christ Jésus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Lui je souffrirais"</a:t>
                      </a:r>
                    </a:p>
                  </a:txBody>
                  <a:tcPr marL="121927" marR="121927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12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Saint Georges, à toi salut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Épée de notre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Martyre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Fais triompher la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Grand Saint pur et vaillant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Poursuit son fier combat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chassera Satan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le démasquera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(1)</a:t>
            </a:r>
          </a:p>
        </p:txBody>
      </p:sp>
    </p:spTree>
    <p:extLst>
      <p:ext uri="{BB962C8B-B14F-4D97-AF65-F5344CB8AC3E}">
        <p14:creationId xmlns:p14="http://schemas.microsoft.com/office/powerpoint/2010/main" val="962087875"/>
      </p:ext>
    </p:extLst>
  </p:cSld>
  <p:clrMapOvr>
    <a:masterClrMapping/>
  </p:clrMapOvr>
</p:sld>
</file>

<file path=ppt/slides/slide2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3403600" y="1602229"/>
          <a:ext cx="5384800" cy="2591867"/>
        </p:xfrm>
        <a:graphic>
          <a:graphicData uri="http://schemas.openxmlformats.org/drawingml/2006/table">
            <a:tbl>
              <a:tblPr rtl="1"/>
              <a:tblGrid>
                <a:gridCol w="5384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9186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Sur les lèvres, ton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Saint Georges,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(1)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43305084"/>
      </p:ext>
    </p:extLst>
  </p:cSld>
  <p:clrMapOvr>
    <a:masterClrMapping/>
  </p:clrMapOvr>
</p:sld>
</file>

<file path=ppt/slides/slide2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61672232"/>
              </p:ext>
            </p:extLst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جيؤرجيوس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ذو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الإسم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الأعظم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إختارك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الرب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إيسوس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شاع ذكرك في الأقاليم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تقدمت أيها المختار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وأخزيت كل الكفار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بعلامة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إستافروس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راك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وجهك النعمة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جميلاً في شخصك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تضئ مثل النجمة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يا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لك مختار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أنت من أي مكان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أنا لي ثلاثة أعوام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 رأيت مثلك انسان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١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</a:t>
            </a:r>
            <a:r>
              <a:rPr lang="fr-FR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للقديس </a:t>
            </a:r>
            <a:r>
              <a:rPr lang="ar-SA" sz="5867" b="1" kern="0" dirty="0">
                <a:solidFill>
                  <a:srgbClr val="FF9900"/>
                </a:solidFill>
                <a:latin typeface="Arial"/>
                <a:cs typeface="Arial"/>
              </a:rPr>
              <a:t>الشهيد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مارجرجس</a:t>
            </a:r>
            <a:r>
              <a:rPr lang="fr-FR" sz="5867" b="1" dirty="0">
                <a:solidFill>
                  <a:srgbClr val="FF9900"/>
                </a:solidFill>
                <a:latin typeface="Arial"/>
                <a:cs typeface="Arial"/>
              </a:rPr>
              <a:t>) ١(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46700987"/>
      </p:ext>
    </p:extLst>
  </p:cSld>
  <p:clrMapOvr>
    <a:masterClrMapping/>
  </p:clrMapOvr>
</p:sld>
</file>

<file path=ppt/slides/slide2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768023416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فما حاجتك عندي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حتي اتيت الان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تعال واخبرني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انت من أي مكان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بحق يسوع ربك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تخبرني يا انسان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 بيك وجدك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كان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زير او سلطان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له جاورجيوس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انا ابن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اسطاسيوس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وانا عبد لربي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بخرستوس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كبادوكيا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بلادنا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نسبتنافي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فلسطين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فيها مربانا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منها مقيمين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١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85356039"/>
      </p:ext>
    </p:extLst>
  </p:cSld>
  <p:clrMapOvr>
    <a:masterClrMapping/>
  </p:clrMapOvr>
</p:sld>
</file>

<file path=ppt/slides/slide2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له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تعال اعبد الاوثان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وبخر يا محروس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وانا اكتب لك فرمان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له جاورجيوس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انا نسل الكرام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كيف تامرني 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منجوس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 اعبد الاوثان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فامر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عذاب القديس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والاضداد قد عروه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وضربوه بالدبابيس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سبع سنوات عدة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يقاسي في الاتعاب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واحتمل كل شدة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محبة رب الارباب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١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79663838"/>
      </p:ext>
    </p:extLst>
  </p:cSld>
  <p:clrMapOvr>
    <a:masterClrMapping/>
  </p:clrMapOvr>
</p:sld>
</file>

<file path=ppt/slides/slide2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296242470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ثلاث ميتات قد مات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اسمه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وحباً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رب القوات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المحيي كل النفوس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رابع موتة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مضي بالتهليل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واخذ الشهادة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ونال سبعة اكاليل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ظفر بالنعمة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عند الرب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ونال اكليل الشهادة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بطل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قائد كل الفرسان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من اجلك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خزي عبد الاوثان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١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58035619"/>
      </p:ext>
    </p:extLst>
  </p:cSld>
  <p:clrMapOvr>
    <a:masterClrMapping/>
  </p:clrMapOvr>
</p:sld>
</file>

<file path=ppt/slides/slide2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350809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قديس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بن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انسطاسيس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جسداً نقياً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عبد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بخرستوس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954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اسمك في افواه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كل المؤمنين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الكل يقولون يا اله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مارجرجس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اعنا اجمعين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١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7798356"/>
      </p:ext>
    </p:extLst>
  </p:cSld>
  <p:clrMapOvr>
    <a:masterClrMapping/>
  </p:clrMapOvr>
</p:sld>
</file>

<file path=ppt/slides/slide2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 Georges (2)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16387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7159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977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Face à Dioclétien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confonds les païens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Du signe de la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Si forte était ta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Georges, à toi salut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nom si reconnu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I=y=c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t’avait choisi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Partout, tu es béni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Dioclétien t’admire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Demande : « Ô élu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Mais pourrais-tu me dire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D’où es-tu donc venu ?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Dioclétien te voit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Si beau et lumineux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Brillant devant le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Telle une étoile aux 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(2)</a:t>
            </a:r>
          </a:p>
        </p:txBody>
      </p:sp>
    </p:spTree>
    <p:extLst>
      <p:ext uri="{BB962C8B-B14F-4D97-AF65-F5344CB8AC3E}">
        <p14:creationId xmlns:p14="http://schemas.microsoft.com/office/powerpoint/2010/main" val="962584053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7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نسأل ونطلب، أن نفوز برحمة، بشفاعاتك، عند محب البشر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68628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nl-NL" sz="4800" dirty="0">
                <a:solidFill>
                  <a:prstClr val="white"/>
                </a:solidFill>
                <a:latin typeface="CS Avva Shenouda" pitchFamily="34" charset="0"/>
              </a:rPr>
              <a:t>Ten]</a:t>
            </a:r>
            <a:r>
              <a:rPr lang="nl-NL" sz="4800">
                <a:solidFill>
                  <a:prstClr val="white"/>
                </a:solidFill>
                <a:latin typeface="CS Avva Shenouda" pitchFamily="34" charset="0"/>
              </a:rPr>
              <a:t>ho tentwbh @ e</a:t>
            </a:r>
            <a:r>
              <a:rPr lang="nl-NL" sz="4800" dirty="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nl-NL" sz="4800" err="1">
                <a:solidFill>
                  <a:prstClr val="white"/>
                </a:solidFill>
                <a:latin typeface="CS Avva Shenouda" pitchFamily="34" charset="0"/>
              </a:rPr>
              <a:t>rensasni</a:t>
            </a:r>
            <a:r>
              <a:rPr lang="nl-NL" sz="4800">
                <a:solidFill>
                  <a:prstClr val="white"/>
                </a:solidFill>
                <a:latin typeface="CS Avva Shenouda" pitchFamily="34" charset="0"/>
              </a:rPr>
              <a:t> eunai @ hiten </a:t>
            </a:r>
            <a:r>
              <a:rPr lang="nl-NL" sz="4800" dirty="0" err="1">
                <a:solidFill>
                  <a:prstClr val="white"/>
                </a:solidFill>
                <a:latin typeface="CS Avva Shenouda" pitchFamily="34" charset="0"/>
              </a:rPr>
              <a:t>ne`precbi</a:t>
            </a:r>
            <a:r>
              <a:rPr lang="nl-NL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nl-NL" sz="4800">
                <a:solidFill>
                  <a:prstClr val="white"/>
                </a:solidFill>
                <a:latin typeface="CS Avva Shenouda" pitchFamily="34" charset="0"/>
              </a:rPr>
              <a:t>a @ `</a:t>
            </a:r>
            <a:r>
              <a:rPr lang="nl-NL" sz="4800" dirty="0" err="1">
                <a:solidFill>
                  <a:prstClr val="white"/>
                </a:solidFill>
                <a:latin typeface="CS Avva Shenouda" pitchFamily="34" charset="0"/>
              </a:rPr>
              <a:t>ntotf</a:t>
            </a:r>
            <a:r>
              <a:rPr lang="nl-NL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nl-NL" sz="4800" dirty="0" err="1">
                <a:solidFill>
                  <a:prstClr val="white"/>
                </a:solidFill>
                <a:latin typeface="CS Avva Shenouda" pitchFamily="34" charset="0"/>
              </a:rPr>
              <a:t>mPimairwmi</a:t>
            </a:r>
            <a:r>
              <a:rPr lang="nl-NL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967542" y="371703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Nous demandons, prions,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D’avoir miséricorde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ton intercession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Chez l’Ami des hommes.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7BA5AF0B-1273-AAE6-BABA-6466CE4A48C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D1F2F9E8-0CDB-4F77-0720-C54D68227C1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377559D-CEAE-6735-4857-B4439F37DAA4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676160856"/>
      </p:ext>
    </p:extLst>
  </p:cSld>
  <p:clrMapOvr>
    <a:masterClrMapping/>
  </p:clrMapOvr>
</p:sld>
</file>

<file path=ppt/slides/slide2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319022" y="26119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59265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871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Ô chevalier si preux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D’où donc es-tu venu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par Jésus ton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quel pays connu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Trois ans où j’ai régné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Pareil à toi, jamais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n’avais rencontré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Vers moi, qui t’amenait ?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Moi, fils d’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Anastasios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sers, </a:t>
                      </a:r>
                      <a:r>
                        <a:rPr lang="it-IT" sz="28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I=y=c 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`&lt;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rictoc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Cappadoce, je viens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 Palestine, les miens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Ton père et tes aïeux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Sont-ils ministres ou rois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Georges, courageux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Répond avec émoi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(2)</a:t>
            </a:r>
          </a:p>
        </p:txBody>
      </p:sp>
    </p:spTree>
    <p:extLst>
      <p:ext uri="{BB962C8B-B14F-4D97-AF65-F5344CB8AC3E}">
        <p14:creationId xmlns:p14="http://schemas.microsoft.com/office/powerpoint/2010/main" val="3527205392"/>
      </p:ext>
    </p:extLst>
  </p:cSld>
  <p:clrMapOvr>
    <a:masterClrMapping/>
  </p:clrMapOvr>
</p:sld>
</file>

<file path=ppt/slides/slide2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333377"/>
          <a:ext cx="12065000" cy="6264276"/>
        </p:xfrm>
        <a:graphic>
          <a:graphicData uri="http://schemas.openxmlformats.org/drawingml/2006/table">
            <a:tbl>
              <a:tblPr rtl="1"/>
              <a:tblGrid>
                <a:gridCol w="60817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832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414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Encense-les, et moi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signe ton décret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Georges, plein d’émoi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Refuse de plier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C’est là où j’ai grandi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Là où j’ai habité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Dioclétien lui 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Idoles, viens adorer</a:t>
                      </a: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1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Ils l’ont déshabillé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leurs épées, percé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Sept ans fut torturé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roi l’a ordonné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Moi je suis noble et fier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roi cruel impur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idoles adorer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Torture, je préfère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(2)</a:t>
            </a:r>
          </a:p>
        </p:txBody>
      </p:sp>
    </p:spTree>
    <p:extLst>
      <p:ext uri="{BB962C8B-B14F-4D97-AF65-F5344CB8AC3E}">
        <p14:creationId xmlns:p14="http://schemas.microsoft.com/office/powerpoint/2010/main" val="626482549"/>
      </p:ext>
    </p:extLst>
  </p:cSld>
  <p:clrMapOvr>
    <a:masterClrMapping/>
  </p:clrMapOvr>
</p:sld>
</file>

<file path=ppt/slides/slide2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333377"/>
          <a:ext cx="12065000" cy="6264276"/>
        </p:xfrm>
        <a:graphic>
          <a:graphicData uri="http://schemas.openxmlformats.org/drawingml/2006/table">
            <a:tbl>
              <a:tblPr rtl="1"/>
              <a:tblGrid>
                <a:gridCol w="58037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12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414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Et la quatrième fois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Georges, enfin, périt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Serein et plein de joie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meurt pour le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Pour le Christ, plein d’amour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Supporte tous les jours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Trois fois même il mourut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Tant il aimait Jésus.</a:t>
                      </a: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1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Couronne du martyre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va la lui offrir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Ami du Christ </a:t>
                      </a:r>
                      <a:r>
                        <a:rPr lang="it-IT" sz="24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I=y=c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Pa[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oic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pouro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Gewrgioc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Martyre, a récolté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Ainsi que sept couronnes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grâce, Dieu lui donne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il a tout gagné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(2)</a:t>
            </a:r>
          </a:p>
        </p:txBody>
      </p:sp>
    </p:spTree>
    <p:extLst>
      <p:ext uri="{BB962C8B-B14F-4D97-AF65-F5344CB8AC3E}">
        <p14:creationId xmlns:p14="http://schemas.microsoft.com/office/powerpoint/2010/main" val="2354493116"/>
      </p:ext>
    </p:extLst>
  </p:cSld>
  <p:clrMapOvr>
    <a:masterClrMapping/>
  </p:clrMapOvr>
</p:sld>
</file>

<file path=ppt/slides/slide2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333377"/>
          <a:ext cx="12065000" cy="6234113"/>
        </p:xfrm>
        <a:graphic>
          <a:graphicData uri="http://schemas.openxmlformats.org/drawingml/2006/table">
            <a:tbl>
              <a:tblPr rtl="1"/>
              <a:tblGrid>
                <a:gridCol w="58811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838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68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Salut à toi ô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Confonds tous les païens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fils d’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Anastasios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sers </a:t>
                      </a:r>
                      <a:r>
                        <a:rPr lang="it-IT" sz="28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I=y=c 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`&lt;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rictoc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Salut à toi héros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chef des chevaliers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gardes le front haut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t’avait couronné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43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Saint Georges, prions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Georges (2)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49110221"/>
      </p:ext>
    </p:extLst>
  </p:cSld>
  <p:clrMapOvr>
    <a:masterClrMapping/>
  </p:clrMapOvr>
</p:sld>
</file>

<file path=ppt/slides/slide2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49" y="728505"/>
          <a:ext cx="11713302" cy="6155737"/>
        </p:xfrm>
        <a:graphic>
          <a:graphicData uri="http://schemas.openxmlformats.org/drawingml/2006/table">
            <a:tbl>
              <a:tblPr rtl="1"/>
              <a:tblGrid>
                <a:gridCol w="63269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863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ابدأ باسم الله الديان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إله واحد عظيم 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وأمدح مقدم الشجعان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الله اصطفاه واختاره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وجعله نقي طاهر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وعلى الأعداء قد نصره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040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بركة جزيلة قد اعطاه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وملأه من النعمة الرب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واناله قصده ومناه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تقو بشجاعة وعزم صحيح 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ومضي إلى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اعترف أمامه بالمسيح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</a:t>
            </a:r>
            <a:r>
              <a:rPr lang="fr-FR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للقديس </a:t>
            </a:r>
            <a:r>
              <a:rPr lang="ar-SA" sz="5867" b="1" kern="0" dirty="0">
                <a:solidFill>
                  <a:srgbClr val="FF9900"/>
                </a:solidFill>
                <a:latin typeface="Arial"/>
                <a:cs typeface="Arial"/>
              </a:rPr>
              <a:t>الشهيد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مارجرجس</a:t>
            </a:r>
            <a:r>
              <a:rPr lang="fr-FR" sz="5867" b="1" dirty="0">
                <a:solidFill>
                  <a:srgbClr val="FF9900"/>
                </a:solidFill>
                <a:latin typeface="Arial"/>
                <a:cs typeface="Arial"/>
              </a:rPr>
              <a:t>) ٢(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95117550"/>
      </p:ext>
    </p:extLst>
  </p:cSld>
  <p:clrMapOvr>
    <a:masterClrMapping/>
  </p:clrMapOvr>
</p:sld>
</file>

<file path=ppt/slides/slide2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902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15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جاوبه الملك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باحسن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مقال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أين أنت 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أنا جرجس عبد المتعال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حضرت إليك أيها السلطان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لأخذ بلاد ابي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اسطاسيوس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وجدتك تعبد الأوثان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وتركت الإله القدوس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خالفت قول الله في التوراة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وفيه من القول المنصوص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 تتخذوا غيرى إله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واطيعوا لاسمي القدوس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دهاك اللعين وأطغاك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وابعدك عن محيي النفوس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 وسط اشراكه في أرماك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واستعبدت لذلك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المنجوس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98639488"/>
      </p:ext>
    </p:extLst>
  </p:cSld>
  <p:clrMapOvr>
    <a:masterClrMapping/>
  </p:clrMapOvr>
</p:sld>
</file>

<file path=ppt/slides/slide2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روق فكرك واسمع منى مقال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أيها الملك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اترك عنك هذا الضلال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يرضي عليك الرب القدوس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زهيت لك الدنيا البطالة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وغرك الشيطان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المنجوس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اطعني واترك الضلالة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يعلي قدرك وتصير مأنوس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سيد العباد يرضي عليك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إن تركت عنك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ذيافلوس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النعمة والبركة تحل عليك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شرفا زائدا للمؤمنين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ينالوا الجميع ارق الفردوس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وعذابا مخلد للجاحدين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ويسبوا مع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ذيافلوس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96538522"/>
      </p:ext>
    </p:extLst>
  </p:cSld>
  <p:clrMapOvr>
    <a:masterClrMapping/>
  </p:clrMapOvr>
</p:sld>
</file>

<file path=ppt/slides/slide2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383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43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صاح نحوه الملك الملعون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وقال له أريد فيك يا مأنوس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اطعني وأسجد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لأيلون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تزداد شرفا وتصبر محروس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ضح وبخر للأوثان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وانا أعطيك ذهبا وملبوس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وايضا اعطيك عشرة وديان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طعني يا جرجس تصير سعيد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وتجعلك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الآلهه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محروس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وتبلغك كافة ما تريد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ابؤروجاورجيوس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ظنك يا ملك مفسود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واعمي قليك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ذيافلوس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انت واصنامك في جهنم خلود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ومحرومين من الفردوس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6244233"/>
      </p:ext>
    </p:extLst>
  </p:cSld>
  <p:clrMapOvr>
    <a:masterClrMapping/>
  </p:clrMapOvr>
</p:sld>
</file>

<file path=ppt/slides/slide2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عليك </a:t>
                      </a:r>
                      <a:r>
                        <a:rPr kumimoji="0" lang="ar-EG" sz="31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ياداديانوس</a:t>
                      </a:r>
                      <a:r>
                        <a:rPr kumimoji="0" lang="ar-EG" sz="3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يحل غضب الله </a:t>
                      </a:r>
                      <a:endParaRPr kumimoji="0" lang="fr-FR" sz="3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وينتقم منك الرب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وسجدت بالعين للأحجار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الساكن فيهم بي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ذيافلوس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فحنق عليه الملك النصاب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نفخه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ذيافلوس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وقال للجند خذوا جرجس للعذاب </a:t>
                      </a:r>
                      <a:endParaRPr kumimoji="0" lang="fr-FR" sz="2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قساة القلوب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الطغاه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عذبوا القديس جاورجيوس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صابر بمعونة الله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قوى غالب بعزم شديد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مؤيد من الرب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صابر على العذاب ذلك الصنديد 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41491440"/>
      </p:ext>
    </p:extLst>
  </p:cSld>
  <p:clrMapOvr>
    <a:masterClrMapping/>
  </p:clrMapOvr>
</p:sld>
</file>

<file path=ppt/slides/slide2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كمل سبع سنوات في العذاب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صابر باسمه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غلب الملك النصاب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ضجر منه الكافر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 في الخزي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والشجاع قد صار عليه ظافر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مضي مع الملوك إلى الديوان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وكتب قضية جاورجيوس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شملهم الخزي والبهتان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مضوا بالقديس إلى الاعتقال </a:t>
                      </a:r>
                      <a:endParaRPr kumimoji="0" lang="fr-FR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وغلقوا عليه أبواب الحبوس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فقدم الشكر للإله المتعال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20374300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A1643B5-3816-988F-48B0-63F4B118C162}"/>
              </a:ext>
            </a:extLst>
          </p:cNvPr>
          <p:cNvSpPr/>
          <p:nvPr/>
        </p:nvSpPr>
        <p:spPr>
          <a:xfrm>
            <a:off x="1391478" y="3751872"/>
            <a:ext cx="969707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les intercessions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De la Mère de Dieu, Sainte Marie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Seigneur accorde-nous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pardon de nos péchés.</a:t>
            </a:r>
          </a:p>
        </p:txBody>
      </p:sp>
      <p:sp>
        <p:nvSpPr>
          <p:cNvPr id="5" name="Rectangle 4"/>
          <p:cNvSpPr/>
          <p:nvPr/>
        </p:nvSpPr>
        <p:spPr>
          <a:xfrm>
            <a:off x="6864085" y="68627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بشفاعات، والدة الإله القديسة مريم، يا رب أنعم لنا، بغفران خطايانا.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6862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Hiten ni`precbi`a @ `nte };e`otokoc `e;ouab Mari`a @ `P¡ `ari`hmot nan @ `mpi,w `ebol `nte nennobi.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547A80F7-8C5E-1633-6F73-222584C5A60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6FCBE3CF-25FF-EF12-4D4B-376E9EB4B461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FEDD251-D956-9F24-3CAC-123D26730473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576221449"/>
      </p:ext>
    </p:extLst>
  </p:cSld>
  <p:clrMapOvr>
    <a:masterClrMapping/>
  </p:clrMapOvr>
</p:sld>
</file>

<file path=ppt/slides/slide2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جرجس كان فرحان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يرتل للإله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قضي الليل كله وهو سهران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مضي الليل واشرق النور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والقديس متهلل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مانوس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يسبخ الإله الغفور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نحو الجند صرخ بصوته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ذلك الكافر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داديانوس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انا امرت لجرجس بموته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نحو السجن مضوا الأعوان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وجدوا القديس فرحا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مانوس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يرتل للملك الديان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7201789"/>
      </p:ext>
    </p:extLst>
  </p:cSld>
  <p:clrMapOvr>
    <a:masterClrMapping/>
  </p:clrMapOvr>
</p:sld>
</file>

<file path=ppt/slides/slide2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المبارك المختار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مضي مع جند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داديانوس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خارج المدينة بفرح واستبشار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وقف وادار وجهه نحو الشرق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وطلب منهم أن يصلي للقدوس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فأشرق نور مثل البرق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تحققوا الجند بالعيان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خافوا واتوا إلى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مارتيروس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نحن في حماك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منصان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تخافوا أيها الأعوان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أمضوا بنا إلى حيث تضرب الرؤوس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وكملوا أمر السلطان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لأنال مناي مع بي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مارتيروس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85368044"/>
      </p:ext>
    </p:extLst>
  </p:cSld>
  <p:clrMapOvr>
    <a:masterClrMapping/>
  </p:clrMapOvr>
</p:sld>
</file>

<file path=ppt/slides/slide2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لني بهذا مستعد بالصحيح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أموت على اسم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وانال الشهادة على اسم المسيح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تخافوا من هذا يا قوم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شرف للمؤمنين مخصوص</a:t>
                      </a:r>
                      <a:endParaRPr kumimoji="0" lang="fr-FR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وانا قد زاد مدحي اليوم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يتم سروري واحظي بالأفراح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بتعبي على اسم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ويورثني إلهي موضع النياح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أحنى رأسه جرجس الشريف</a:t>
                      </a:r>
                      <a:endParaRPr kumimoji="0" lang="fr-FR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واعتمد على اسمه القدوس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أخذت رأسه بحد السيف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35485539"/>
      </p:ext>
    </p:extLst>
  </p:cSld>
  <p:clrMapOvr>
    <a:masterClrMapping/>
  </p:clrMapOvr>
</p:sld>
</file>

<file path=ppt/slides/slide2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نزل السيد المسيح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ومعه سائر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أنجيلوس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يعطوه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التماجيد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والتسابيح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اخذ نفسه بيده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المحيية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وصعدت بها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أنجيلوس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أورشليم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السمائية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توجه المسيح بسبعة أكاليل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ضياها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ساطع كالشموس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وادخلوه أورشليم بالفرح والتهليل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دخل أورشليم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السمائية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خرجوا للقائه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مارتيروس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وأدخلوه بتراتيل شجية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0611882"/>
      </p:ext>
    </p:extLst>
  </p:cSld>
  <p:clrMapOvr>
    <a:masterClrMapping/>
  </p:clrMapOvr>
</p:sld>
</file>

<file path=ppt/slides/slide2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والسبعة أكاليل وضعت عليه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الملكوت قد صار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مانوس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إبنيه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إنتيه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بي أينيه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والسلام منى إلى سيدي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الملك العظيم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جاؤرجيوس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كوكب الصبح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المضيئ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اخذته حصن لنجاني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وبحماه اكون محروس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وبشفاعته انج من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ضيقاتي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باتشويس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أبؤرو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جيؤرجيوس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وسلام إلى الشهداء بالتمام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الذين استشهدوا على اسمه القدوس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عليهم الجميع أفضل السلام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ومقدمهم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جاؤرجيوس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87310212"/>
      </p:ext>
    </p:extLst>
  </p:cSld>
  <p:clrMapOvr>
    <a:masterClrMapping/>
  </p:clrMapOvr>
</p:sld>
</file>

<file path=ppt/slides/slide2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وسلامي إلى الطاهرة أم النور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ماريا تي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ثاؤطوكوس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والدة الإله الغفور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تشفع في شعب أني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أخرستيانوس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SA" sz="2133" dirty="0">
                <a:solidFill>
                  <a:srgbClr val="FFFFFF"/>
                </a:solidFill>
                <a:latin typeface="Arial"/>
                <a:cs typeface="Arial"/>
              </a:rPr>
              <a:t>٢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مارجرجس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33226339"/>
      </p:ext>
    </p:extLst>
  </p:cSld>
  <p:clrMapOvr>
    <a:masterClrMapping/>
  </p:clrMapOvr>
</p:sld>
</file>

<file path=ppt/slides/slide2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3"/>
          <p:cNvSpPr>
            <a:spLocks noGrp="1" noChangeArrowheads="1"/>
          </p:cNvSpPr>
          <p:nvPr>
            <p:ph type="title"/>
          </p:nvPr>
        </p:nvSpPr>
        <p:spPr>
          <a:xfrm>
            <a:off x="2" y="0"/>
            <a:ext cx="12191999" cy="633413"/>
          </a:xfrm>
        </p:spPr>
        <p:txBody>
          <a:bodyPr/>
          <a:lstStyle/>
          <a:p>
            <a:pPr rtl="0" eaLnBrk="1" hangingPunct="1"/>
            <a:r>
              <a:rPr lang="fr-FR" sz="3733" b="1" dirty="0">
                <a:solidFill>
                  <a:srgbClr val="FF9900"/>
                </a:solidFill>
              </a:rPr>
              <a:t>Cantique pour Saint </a:t>
            </a:r>
            <a:r>
              <a:rPr lang="fr-FR" sz="3733" b="1" dirty="0" err="1">
                <a:solidFill>
                  <a:srgbClr val="FF9900"/>
                </a:solidFill>
              </a:rPr>
              <a:t>Mercourios</a:t>
            </a:r>
            <a:r>
              <a:rPr lang="fr-FR" sz="3733" b="1" dirty="0">
                <a:solidFill>
                  <a:srgbClr val="FF9900"/>
                </a:solidFill>
              </a:rPr>
              <a:t> Aux-Deux-Épées</a:t>
            </a:r>
            <a:endParaRPr lang="ar-SA" sz="3733" b="1" dirty="0">
              <a:solidFill>
                <a:srgbClr val="FF9900"/>
              </a:solidFill>
            </a:endParaRPr>
          </a:p>
        </p:txBody>
      </p:sp>
      <p:sp>
        <p:nvSpPr>
          <p:cNvPr id="26627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79215571"/>
              </p:ext>
            </p:extLst>
          </p:nvPr>
        </p:nvGraphicFramePr>
        <p:xfrm>
          <a:off x="127002" y="620714"/>
          <a:ext cx="12113684" cy="6080125"/>
        </p:xfrm>
        <a:graphic>
          <a:graphicData uri="http://schemas.openxmlformats.org/drawingml/2006/table">
            <a:tbl>
              <a:tblPr rtl="1"/>
              <a:tblGrid>
                <a:gridCol w="57162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974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361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Fier héros aux deux épées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récit, allons chanter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Foi, courage et fermeté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7" marB="4571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Lyres et harpes résonnez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Christ le Rédempteur, chantez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Martyr, venez fêter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7" marB="4571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4400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Et sa mère craignait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Michel combla leurs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voeux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Leur enfant est fier et preux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ar-EG" sz="27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7" marB="4571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père, un simple chasseur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Devint prince plein d'honneurs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Foi, courage et un grand cœur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7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7" marB="4571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03178042"/>
      </p:ext>
    </p:extLst>
  </p:cSld>
  <p:clrMapOvr>
    <a:masterClrMapping/>
  </p:clrMapOvr>
</p:sld>
</file>

<file path=ppt/slides/slide2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704641889"/>
              </p:ext>
            </p:extLst>
          </p:nvPr>
        </p:nvGraphicFramePr>
        <p:xfrm>
          <a:off x="127002" y="115889"/>
          <a:ext cx="12113684" cy="6553202"/>
        </p:xfrm>
        <a:graphic>
          <a:graphicData uri="http://schemas.openxmlformats.org/drawingml/2006/table">
            <a:tbl>
              <a:tblPr rtl="1"/>
              <a:tblGrid>
                <a:gridCol w="60858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278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28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Craint la force des Barbares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Notre héros dit à César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N'aie pas peur, Dieu est victoire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Chevalier très apprécié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Monte en grade, est honoré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Mais César est menacé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421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"Souviens-toi" lui dit Michel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"Ta victoire vient du ciel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Jésus reste fidèle"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Saint Michel donne à Mercure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Une épée de feu très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victoire sera sûre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89311125"/>
      </p:ext>
    </p:extLst>
  </p:cSld>
  <p:clrMapOvr>
    <a:masterClrMapping/>
  </p:clrMapOvr>
</p:sld>
</file>

<file path=ppt/slides/slide2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031925648"/>
              </p:ext>
            </p:extLst>
          </p:nvPr>
        </p:nvGraphicFramePr>
        <p:xfrm>
          <a:off x="127002" y="333375"/>
          <a:ext cx="11825817" cy="6413500"/>
        </p:xfrm>
        <a:graphic>
          <a:graphicData uri="http://schemas.openxmlformats.org/drawingml/2006/table">
            <a:tbl>
              <a:tblPr rtl="1"/>
              <a:tblGrid>
                <a:gridCol w="53305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952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37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À cheval, il terrifie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Barbares qui ont fui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Éblouis, anéantis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8" marR="121928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À la guerre, il a foncé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ses mains, levées, croisées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Etincellent, deux épées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</a:txBody>
                  <a:tcPr marL="121928" marR="121928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1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Les vainqueurs récompensés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Mercourios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médaillé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César, est décoré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8" marR="121928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Les Romains crient : "Victoire !"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du Prince, à Lui la gloire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 ton Dieu nous voulons croire 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8" marR="121928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8412894"/>
      </p:ext>
    </p:extLst>
  </p:cSld>
  <p:clrMapOvr>
    <a:masterClrMapping/>
  </p:clrMapOvr>
</p:sld>
</file>

<file path=ppt/slides/slide2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25307181"/>
              </p:ext>
            </p:extLst>
          </p:nvPr>
        </p:nvGraphicFramePr>
        <p:xfrm>
          <a:off x="127000" y="333376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61938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7118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70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Notre héros refuse et 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"Mon seul Dieu est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Il est Lumière et Vie"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7" marB="4572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Mais César a déclaré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"Apollon, encenserez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vous vous prosternerez"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</a:txBody>
                  <a:tcPr marL="121927" marR="121927" marT="45727" marB="4572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50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16. Christ est mon Dieu et le 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genoux vers Lui je viens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"Crucifié, je T'appartiens"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7" marB="4572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15. Il arrache son armure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Ses décorations d'or pur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les jette au pied d'un mur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7" marB="4572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76198907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9972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بشفاعات، رئيسي الملائكة المقدسين ميخائيل وغبريال، يا رب أنعم لنا، بغفران خطايانا.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6862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Hiten ni`precbi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nte niar,yaggeloc =e=;=u Mi,ayl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nen Gabriyl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P¡ `ari`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hmot nan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mpi,w `ebol `nte nennobi.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391478" y="3751871"/>
            <a:ext cx="969707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les intercessions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des archanges purs Michel et Gabriel, Seigneur accorde-nous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pardon de nos péchés.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1A876A83-F2C0-AAD9-FCE0-CB204579AAD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iwik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81DC1E84-69E3-6149-67FA-70443989011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FD2C2D5-0370-3AD2-5115-EC90E76DA44D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619998389"/>
      </p:ext>
    </p:extLst>
  </p:cSld>
  <p:clrMapOvr>
    <a:masterClrMapping/>
  </p:clrMapOvr>
</p:sld>
</file>

<file path=ppt/slides/slide2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013264054"/>
              </p:ext>
            </p:extLst>
          </p:nvPr>
        </p:nvGraphicFramePr>
        <p:xfrm>
          <a:off x="127000" y="333377"/>
          <a:ext cx="12065000" cy="6264276"/>
        </p:xfrm>
        <a:graphic>
          <a:graphicData uri="http://schemas.openxmlformats.org/drawingml/2006/table">
            <a:tbl>
              <a:tblPr rtl="1"/>
              <a:tblGrid>
                <a:gridCol w="66225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424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414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Tes promesses sont bien vaines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honneurs, pas loin ne mènent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ne craindrai pas ta haine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Dioclétien l'Empereur surpris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Promet or et flatteries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"À l'idole sacrifie"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1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 Puis brûlé, respire encore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L'ange le soulage, il dort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Christ a bien vaincu la mort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Fouetté et humilié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Devant ses soldats, tombé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Écorché, écartelé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92713462"/>
      </p:ext>
    </p:extLst>
  </p:cSld>
  <p:clrMapOvr>
    <a:masterClrMapping/>
  </p:clrMapOvr>
</p:sld>
</file>

<file path=ppt/slides/slide2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13536464"/>
              </p:ext>
            </p:extLst>
          </p:nvPr>
        </p:nvGraphicFramePr>
        <p:xfrm>
          <a:off x="127000" y="333377"/>
          <a:ext cx="12065000" cy="6264276"/>
        </p:xfrm>
        <a:graphic>
          <a:graphicData uri="http://schemas.openxmlformats.org/drawingml/2006/table">
            <a:tbl>
              <a:tblPr rtl="1"/>
              <a:tblGrid>
                <a:gridCol w="62139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0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8414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22. Le vingt-cinq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Hatôr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il meurt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Vont ses restes avec son cœur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Vers l'Égypte, sa demeure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À Césarée, il reçoit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couronne avec la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Martyr, grande est ta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12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24. Saint Antoine lui bâtit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Une Église et il le prie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Martyr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23.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aveugles, il a guéri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démons, anéanti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boiteux, il affermit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7" marB="45717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54297912"/>
      </p:ext>
    </p:extLst>
  </p:cSld>
  <p:clrMapOvr>
    <a:masterClrMapping/>
  </p:clrMapOvr>
</p:sld>
</file>

<file path=ppt/slides/slide2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30193412"/>
              </p:ext>
            </p:extLst>
          </p:nvPr>
        </p:nvGraphicFramePr>
        <p:xfrm>
          <a:off x="47330" y="333377"/>
          <a:ext cx="11905489" cy="5688193"/>
        </p:xfrm>
        <a:graphic>
          <a:graphicData uri="http://schemas.openxmlformats.org/drawingml/2006/table">
            <a:tbl>
              <a:tblPr rtl="1"/>
              <a:tblGrid>
                <a:gridCol w="1190548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759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26. Près de Dieu, repose enfin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lumière te retient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Mercourios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ô très grand Saint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8" marR="121928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25. Des vierges et de tout cœur pur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patron est Saint Mercure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Ses prières seront sûres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Vilopatyr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Merkourioc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8" marR="121928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Mercourios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08432600"/>
      </p:ext>
    </p:extLst>
  </p:cSld>
  <p:clrMapOvr>
    <a:masterClrMapping/>
  </p:clrMapOvr>
</p:sld>
</file>

<file path=ppt/slides/slide2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438290284"/>
              </p:ext>
            </p:extLst>
          </p:nvPr>
        </p:nvGraphicFramePr>
        <p:xfrm>
          <a:off x="47328" y="728505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2575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273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تعالوا نتهلل بالألحان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ونرتل للفادي الديان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عيد شهيد بطل الأيمان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أبو سيفين بطل مغوار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 قصة تلحن بالأوتار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شجاع صامت لا يهاب النار</a:t>
                      </a:r>
                      <a:endParaRPr kumimoji="0" lang="en-US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والده كان صياد في الصحراء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بشجاعته من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الأمرا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عاش بين أكابر ووزراء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الوالد بعماده نوح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وألام سفينة مملؤة بالروح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وملاك أعطاه اسما ممدوح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30" y="0"/>
            <a:ext cx="12144671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للقديس الشهيد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فـيــــلوباتيـــــر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مرقوريوس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79709456"/>
      </p:ext>
    </p:extLst>
  </p:cSld>
  <p:clrMapOvr>
    <a:masterClrMapping/>
  </p:clrMapOvr>
</p:sld>
</file>

<file path=ppt/slides/slide2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29524916"/>
              </p:ext>
            </p:extLst>
          </p:nvPr>
        </p:nvGraphicFramePr>
        <p:xfrm>
          <a:off x="143339" y="260649"/>
          <a:ext cx="11905323" cy="6228889"/>
        </p:xfrm>
        <a:graphic>
          <a:graphicData uri="http://schemas.openxmlformats.org/drawingml/2006/table">
            <a:tbl>
              <a:tblPr rtl="1"/>
              <a:tblGrid>
                <a:gridCol w="66994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5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وشفيع العيلة الملاك ميخائيل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قادها في خوف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عمانوئيل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ثمرتها هذا البطل النبيل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فروسية تعلم وهو شاب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ولذا اسند له عمل الأب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وتعاظم فصار أركان حرب</a:t>
                      </a:r>
                      <a:endParaRPr kumimoji="0" lang="en-US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افزع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داكيوس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حرب البربر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فجمع جنوده والعسكر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رئيسهم ثابت لا يتكدر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تخشى يا قيصر من أعدائك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الهي قادر يعطيك مناك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بهلاكهم على يد فتاك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004920384"/>
      </p:ext>
    </p:extLst>
  </p:cSld>
  <p:clrMapOvr>
    <a:masterClrMapping/>
  </p:clrMapOvr>
</p:sld>
</file>

<file path=ppt/slides/slide2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07540964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ميخائيل أعطاه سيفا من نار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قائلا إذا أهلكت البربر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تنسي إلهك يا مختار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دخل الحرب بقوة وأيمان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يديه يلمع سيفان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خارت الأعداء اسفل الحصان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بسرعة انحلوا وزالوا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وجنود رومية هتفوا وقالوا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أميرنا قد نصره إلهه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أعطى الملك رتب ونياشين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وكرامات للرؤساء القادمين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اكثرها لبطله أبي سيفين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956521398"/>
      </p:ext>
    </p:extLst>
  </p:cSld>
  <p:clrMapOvr>
    <a:masterClrMapping/>
  </p:clrMapOvr>
</p:sld>
</file>

<file path=ppt/slides/slide2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469406058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دعاهم الكافر للسجود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والتبخير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لابولون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المعبود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تخلف عنهم وصارفي صمود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اسجد لحجر وذه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الهتك لم تنفع في الحرب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نزع المنطقة مع الرتب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الهي ومعبودي يسوع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 القربان وبخوره مرفوع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اسجد أمامه بخشوع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الصليب هو فداني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الجحيم قد نجاني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أنكره واترك إيماني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758328673"/>
      </p:ext>
    </p:extLst>
  </p:cSld>
  <p:clrMapOvr>
    <a:masterClrMapping/>
  </p:clrMapOvr>
</p:sld>
</file>

<file path=ppt/slides/slide2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39457233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دهش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داكيوس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وطلب إليه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بوعود براقة اثني إليه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وعدك فاني لا انظر إليه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تخالف وقدم الطاعة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لئلا تهان وسط الجماعة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شهيدنا رفض قوله بشجاعة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أمر بجلده أمام العسكر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بالهنبازين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عظمه تكسر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كشطوا جلده فلم ينكر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مدوه على اسياخ حديد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والنار على جنبيه تقيد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ذاق عذبات مره هذا الشهيد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44825304"/>
      </p:ext>
    </p:extLst>
  </p:cSld>
  <p:clrMapOvr>
    <a:masterClrMapping/>
  </p:clrMapOvr>
</p:sld>
</file>

<file path=ppt/slides/slide2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730854243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وضع في الحبس بأمر الممقوت</a:t>
                      </a:r>
                      <a:endParaRPr kumimoji="0" lang="en-US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فشفاه ملاك وذاق الملكوت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يؤمن بيسوع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لايموت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ربه أقامه صرخ جنوده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 نسجد ونحن عبيده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لانهاب</a:t>
                      </a: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الموت بل معه نريده</a:t>
                      </a:r>
                      <a:endParaRPr kumimoji="0" lang="en-US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قيصرية اخذ الأكاليل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بعد إن عزاه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عمانوئيل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قبل إلام السيف بتهليل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شهادته في خمسة وعشرين هاتور</a:t>
                      </a:r>
                      <a:endParaRPr kumimoji="0" lang="en-US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ترك الدنيا وسكن في النور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يشفع به لا يخور</a:t>
                      </a: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349343"/>
      </p:ext>
    </p:extLst>
  </p:cSld>
  <p:clrMapOvr>
    <a:masterClrMapping/>
  </p:clrMapOvr>
</p:sld>
</file>

<file path=ppt/slides/slide2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ينادي له كل المؤمنين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بداله يصيحون قائلين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انجدنا يا اله أبو سيفين</a:t>
                      </a:r>
                      <a:endParaRPr kumimoji="0" lang="en-US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اللم يرحمنا بصلاتك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ويهدينا لنسلك في صفاتك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ويزيد أفرحنا ببركاتك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تسعة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بؤونة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له تذكار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عيد دخول عضوه لمصر </a:t>
                      </a:r>
                      <a:r>
                        <a:rPr kumimoji="0" lang="ar-EG" sz="3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بتماجيد</a:t>
                      </a:r>
                      <a:endParaRPr kumimoji="0" lang="en-US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ذخيرة ثمينة تمنح تجديد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 شفي مرضي وفتح عميان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وأنقذ أولاده من الشيطان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قاضي ماهر ينصف ببيان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701C03B-328C-73A9-80A4-B42C98D76A78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415881104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152117" y="340594"/>
            <a:ext cx="4876584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مكرم هو الآب المشرق على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مذلتنا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بالنور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والروح القدس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88000" cy="36833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667">
                <a:solidFill>
                  <a:prstClr val="white"/>
                </a:solidFill>
                <a:latin typeface="CS Avva Shenouda" pitchFamily="34" charset="0"/>
              </a:rPr>
              <a:t>Timioc ectin @ `</a:t>
            </a:r>
            <a:r>
              <a:rPr lang="pt-BR" sz="4667" dirty="0">
                <a:solidFill>
                  <a:prstClr val="white"/>
                </a:solidFill>
                <a:latin typeface="CS Avva Shenouda" pitchFamily="34" charset="0"/>
              </a:rPr>
              <a:t>o Patyr </a:t>
            </a:r>
            <a:r>
              <a:rPr lang="pt-BR" sz="4667">
                <a:solidFill>
                  <a:prstClr val="white"/>
                </a:solidFill>
                <a:latin typeface="CS Avva Shenouda" pitchFamily="34" charset="0"/>
              </a:rPr>
              <a:t>`umonvin @ ;</a:t>
            </a:r>
            <a:r>
              <a:rPr lang="pt-BR" sz="4667" dirty="0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pt-BR" sz="4667">
                <a:solidFill>
                  <a:prstClr val="white"/>
                </a:solidFill>
                <a:latin typeface="CS Avva Shenouda" pitchFamily="34" charset="0"/>
              </a:rPr>
              <a:t>`o @ vwctyr </a:t>
            </a:r>
            <a:r>
              <a:rPr lang="pt-BR" sz="4667" dirty="0">
                <a:solidFill>
                  <a:prstClr val="white"/>
                </a:solidFill>
                <a:latin typeface="CS Avva Shenouda" pitchFamily="34" charset="0"/>
              </a:rPr>
              <a:t>`n</a:t>
            </a:r>
            <a:r>
              <a:rPr lang="pt-BR" sz="4667">
                <a:solidFill>
                  <a:prstClr val="white"/>
                </a:solidFill>
                <a:latin typeface="CS Avva Shenouda" pitchFamily="34" charset="0"/>
              </a:rPr>
              <a:t>`epouranion @ tou </a:t>
            </a:r>
            <a:r>
              <a:rPr lang="pt-BR" sz="4667" dirty="0">
                <a:solidFill>
                  <a:prstClr val="white"/>
                </a:solidFill>
                <a:latin typeface="CS Avva Shenouda" pitchFamily="34" charset="0"/>
              </a:rPr>
              <a:t>`Pneuma tou `agiou.</a:t>
            </a:r>
            <a:endParaRPr lang="fr-FR" sz="4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82213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Honoré est le Père qui éclaire notre affliction de sa lumière céleste avec le Saint-Esprit.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38A5574-77C9-1FB9-4352-7F1C930D368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15840B9F-0164-6D72-F18C-3B889CEDEB8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138465705"/>
      </p:ext>
    </p:extLst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938491" y="2721694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fr-FR" sz="7200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51339DF9-0D1C-4058-97B7-AF430A9B5C21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891856275"/>
      </p:ext>
    </p:extLst>
  </p:cSld>
  <p:clrMapOvr>
    <a:masterClrMapping/>
  </p:clrMapOvr>
</p:sld>
</file>

<file path=ppt/slides/slide2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وله أيضا ذكري تطيب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خمسة وعشرين من ابيب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تدشين كنيسة الحبيب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انطونيوس كبير القديسين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كان يصلي في بلده لسنين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كنيسة الشهيد أبى سيفين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 شفيع قوي للعذارى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كالقديسة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دميانة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البارة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وجميع من يسلك بطهارة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نجنا من شر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بذياقولوس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خلصت الأب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باسليوس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وقتلت الجاحد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يوليانوس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A111A4E-04B1-9361-10CF-2A22249D715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676900382"/>
      </p:ext>
    </p:extLst>
  </p:cSld>
  <p:clrMapOvr>
    <a:masterClrMapping/>
  </p:clrMapOvr>
</p:sld>
</file>

<file path=ppt/slides/slide2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55736" y="260648"/>
          <a:ext cx="11584947" cy="6547120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27356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ثبتنا يا رب على الأيمان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شدد سواعد الكسلان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نغلب فقد فاز ببيان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يارب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انصرنا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بصليبك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مدح صفيك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اثلوفوروس</a:t>
                      </a:r>
                      <a:endParaRPr lang="en-CA" sz="3600" dirty="0"/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ونقول جميعا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اكسيوس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اكسيوس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فـيــــلوباتيـــــر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مرقوريوس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US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2CB4D2D-4F87-2E94-2869-7752EEE03E4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فـيــــلوباتيـــــر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مرقوريوس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061349242"/>
      </p:ext>
    </p:extLst>
  </p:cSld>
  <p:clrMapOvr>
    <a:masterClrMapping/>
  </p:clrMapOvr>
</p:sld>
</file>

<file path=ppt/slides/slide2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 Mina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0858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278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Divine volonté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Inspire le récit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ce vaillant guerrier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Fils de Sainte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Euphémie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Je chante tes louanges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Martyr du Saint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Mari Mina, les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Ont couronné ta vie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Sainte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Euphémie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stérile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Priait Marie, pleurant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"Marie, il t'est facile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Donne-moi un enfant"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D'une famille princière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père,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Eudoxis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Gouverne la frontière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D'Égypte, son pays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Mina</a:t>
            </a:r>
          </a:p>
        </p:txBody>
      </p:sp>
    </p:spTree>
    <p:extLst>
      <p:ext uri="{BB962C8B-B14F-4D97-AF65-F5344CB8AC3E}">
        <p14:creationId xmlns:p14="http://schemas.microsoft.com/office/powerpoint/2010/main" val="1682734020"/>
      </p:ext>
    </p:extLst>
  </p:cSld>
  <p:clrMapOvr>
    <a:masterClrMapping/>
  </p:clrMapOvr>
</p:sld>
</file>

<file path=ppt/slides/slide2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319022" y="26119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5970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36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Soldat, part à la guerre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Fort et pieux au combat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Trois ans au monastère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Mina jeûna, pria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L'icône dit : "Amen !"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quand l'enfant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Grande est sa foi chrétienne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Fort et pur, il grandit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Trois fois auréolé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Décapité, mourra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Martyr couronné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Épreuves et célibat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Un ange le prévient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"Retourne dans les rues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Proclame aux chefs païens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foi en Christ Jésus"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Mina</a:t>
            </a:r>
          </a:p>
        </p:txBody>
      </p:sp>
    </p:spTree>
    <p:extLst>
      <p:ext uri="{BB962C8B-B14F-4D97-AF65-F5344CB8AC3E}">
        <p14:creationId xmlns:p14="http://schemas.microsoft.com/office/powerpoint/2010/main" val="2007033452"/>
      </p:ext>
    </p:extLst>
  </p:cSld>
  <p:clrMapOvr>
    <a:masterClrMapping/>
  </p:clrMapOvr>
</p:sld>
</file>

<file path=ppt/slides/slide2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26035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0575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7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Son corps miraculeux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Porté par des chameaux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Guérissait les lépreux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lieu de son repos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Mina a proclamé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Christ Jésus son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fut martyrisé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est mort pour sa foi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Églises et monastères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Bâtis en ton saint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Cantiques et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gloire, chanteront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Il chasse les démons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monstres, il a fait fuir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Grand Saint, nous te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Encore de nous guérir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Mina</a:t>
            </a:r>
          </a:p>
        </p:txBody>
      </p:sp>
    </p:spTree>
    <p:extLst>
      <p:ext uri="{BB962C8B-B14F-4D97-AF65-F5344CB8AC3E}">
        <p14:creationId xmlns:p14="http://schemas.microsoft.com/office/powerpoint/2010/main" val="179807692"/>
      </p:ext>
    </p:extLst>
  </p:cSld>
  <p:clrMapOvr>
    <a:masterClrMapping/>
  </p:clrMapOvr>
</p:sld>
</file>

<file path=ppt/slides/slide2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260350"/>
          <a:ext cx="12065000" cy="5833079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262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Salut, Mar Mina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Salut, chevalier pieux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Salut, toi qui aimas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Par-dessus tout ton Dieu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Mina,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Mina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710527"/>
      </p:ext>
    </p:extLst>
  </p:cSld>
  <p:clrMapOvr>
    <a:masterClrMapping/>
  </p:clrMapOvr>
</p:sld>
</file>

<file path=ppt/slides/slide2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5"/>
          <a:ext cx="11008883" cy="6228889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أفتح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بالأفراح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رئيس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وأرتل بالتسبيح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لمارمينا</a:t>
                      </a:r>
                      <a:endParaRPr kumimoji="0" lang="ar-EG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شهيد يَسُوع الْمَسِيح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بإرادة الله أبدي أخبركم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هذا المبرور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أصله كان جندي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بطل قوي وغيور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أصله من بيت أمراء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الحبر النفيس</a:t>
                      </a: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أوفومية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وأبيه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أودكسيس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أوفوميه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كانت امرأة عاقر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طلبت من النقية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العذراء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أم القادر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مارمينا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العجايبي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kern="0" dirty="0">
                <a:solidFill>
                  <a:srgbClr val="FF9900"/>
                </a:solidFill>
                <a:latin typeface="Arial"/>
                <a:cs typeface="Arial"/>
              </a:rPr>
              <a:t>مديح للقديس الشهيد </a:t>
            </a:r>
            <a:r>
              <a:rPr lang="ar-SA" sz="5867" b="1" kern="0" dirty="0" err="1">
                <a:solidFill>
                  <a:srgbClr val="FF9900"/>
                </a:solidFill>
                <a:latin typeface="Arial"/>
                <a:cs typeface="Arial"/>
              </a:rPr>
              <a:t>مارمينا</a:t>
            </a:r>
            <a:r>
              <a:rPr lang="ar-SA" sz="5867" b="1" kern="0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kern="0" dirty="0" err="1">
                <a:solidFill>
                  <a:srgbClr val="FF9900"/>
                </a:solidFill>
                <a:latin typeface="Arial"/>
                <a:cs typeface="Arial"/>
              </a:rPr>
              <a:t>العجايبي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58130418"/>
      </p:ext>
    </p:extLst>
  </p:cSld>
  <p:clrMapOvr>
    <a:masterClrMapping/>
  </p:clrMapOvr>
</p:sld>
</file>

<file path=ppt/slides/slide2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أجابت لها طلبها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وقالت لها آمِينَ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فرزقت بولد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مارمينا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الأمين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كبر هذا الطاهر 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وتقدم في الجندية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 عالم ماهر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العلوم المسيحية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محبا للإله 	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موصوفا بالشجاعة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مداوم الصوم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والصلاة ملتحفا بالوداعة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دعي هذا المختار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لعبادة الأوثان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فأعترف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بأجهار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أنا عبد الديان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مارمينا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العجايبي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10530733"/>
      </p:ext>
    </p:extLst>
  </p:cSld>
  <p:clrMapOvr>
    <a:masterClrMapping/>
  </p:clrMapOvr>
</p:sld>
</file>

<file path=ppt/slides/slide2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تركت الأرضيات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تركت الأرضيات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وطلبت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السمائيات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محبة في باريها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مختار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ابن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أودكسيس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يامن قهرت الأشرار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أولاد اللعين إبليس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بطل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رئيس كل الشجعان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بطل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مزيل كل الأحزان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ليل ونهار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البطل الشجاع	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ذكرك ملأ الأقطار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والبلاد وكل البقاع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مارمينا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العجايبي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74515996"/>
      </p:ext>
    </p:extLst>
  </p:cSld>
  <p:clrMapOvr>
    <a:masterClrMapping/>
  </p:clrMapOvr>
</p:sld>
</file>

<file path=ppt/slides/slide2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302041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لمارمينا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صانع كل عجائب	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لسلام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لمارمينا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مانع كل مصائب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مشهور بالعجائبي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دون سائر الشجعان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أسألك أن تشفع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فينا يوم نصب الميزان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4671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عجائبك كثيرة جدا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البطل المحروس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يحصي لها عددا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شهيد الرب القدوس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صنعت عجائب عظام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كل من قصدك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وأيضا راعي الأغنام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أعترف بعجائبك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مارمينا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العجايبي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0384733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DEB194-C1D0-D156-3F9B-6E17185BB4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ableau 13">
            <a:extLst>
              <a:ext uri="{FF2B5EF4-FFF2-40B4-BE49-F238E27FC236}">
                <a16:creationId xmlns:a16="http://schemas.microsoft.com/office/drawing/2014/main" id="{E8038F13-5347-F94C-F670-C4C7A6B102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70535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G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f`cmarwout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b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Viwt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Pi`pneuma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=e=;=u @ }`triac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etjyk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tenouwst</a:t>
                      </a:r>
                      <a:b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مُبَارَكٌ الْآبُ وَالِابْنُ، وَالرُّوحُ الْقُدُسُ، الثَّالُوثُ الْكَامِلُ، نَسْجُدُ لَهُ وَنُمَجِّدُهُ.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est béni le Père, le Fils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l’Esprit Saint 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Trinité parfaite,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L’adorons et La glorifions.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047CFA01-79E7-FE8A-4DCE-1E96133012B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6E338334-62D4-8783-67F9-482583C6AF6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G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e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f`cmarwout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13" name="ZoneTexte 12">
            <a:hlinkClick r:id="rId3" action="ppaction://hlinksldjump"/>
            <a:extLst>
              <a:ext uri="{FF2B5EF4-FFF2-40B4-BE49-F238E27FC236}">
                <a16:creationId xmlns:a16="http://schemas.microsoft.com/office/drawing/2014/main" id="{1EE62355-4F6E-9F8A-0CF9-5B8DD46F4993}"/>
              </a:ext>
            </a:extLst>
          </p:cNvPr>
          <p:cNvSpPr txBox="1"/>
          <p:nvPr/>
        </p:nvSpPr>
        <p:spPr>
          <a:xfrm>
            <a:off x="0" y="5965624"/>
            <a:ext cx="2957804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48032144"/>
      </p:ext>
    </p:extLst>
  </p:cSld>
  <p:clrMapOvr>
    <a:masterClrMapping/>
  </p:clrMapOvr>
</p:sld>
</file>

<file path=ppt/slides/slide2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للعجائبي 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مارمينا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الأمين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للبطل القوي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الشفيع في المؤمنين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نلت ثلاثة أكاليل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الرب القدوس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بفرح وتهليل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البطل المحروس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واحد للشهادة 	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وواحد للبتولية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 الثالث لأجل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انفرادك في البرية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ثم طوباك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الحبر المأنوس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الملائكة ترتل لك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أكسيوس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أكسيوس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مارمينا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العجايبي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22959325"/>
      </p:ext>
    </p:extLst>
  </p:cSld>
  <p:clrMapOvr>
    <a:masterClrMapping/>
  </p:clrMapOvr>
</p:sld>
</file>

<file path=ppt/slides/slide2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504246000"/>
              </p:ext>
            </p:extLst>
          </p:nvPr>
        </p:nvGraphicFramePr>
        <p:xfrm>
          <a:off x="47328" y="1052736"/>
          <a:ext cx="11584947" cy="5361792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361792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أسمك في أفواه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 يقولون يا أله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مارمينا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أعنا أجمعين. 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 الشهيد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مارمينا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العجايبي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35226557"/>
      </p:ext>
    </p:extLst>
  </p:cSld>
  <p:clrMapOvr>
    <a:masterClrMapping/>
  </p:clrMapOvr>
</p:sld>
</file>

<file path=ppt/slides/slide2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Sainte Damienne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41987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23011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793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203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Écoute ma prière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Jésus exaucera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fiancée si fière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mourut pour sa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Je chante tes louanges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Damienne, ô vierge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as rejoint les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Là où ta gloire est sûre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L'époux qu'il lui choisit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Damienne refusa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"Je veux donner ma vie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Dieu qui me créa"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Son père gouvernait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D'Égypte, le Delta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Chrétien, lui enseignait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L'amour de notre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</p:spTree>
    <p:extLst>
      <p:ext uri="{BB962C8B-B14F-4D97-AF65-F5344CB8AC3E}">
        <p14:creationId xmlns:p14="http://schemas.microsoft.com/office/powerpoint/2010/main" val="276003439"/>
      </p:ext>
    </p:extLst>
  </p:cSld>
  <p:clrMapOvr>
    <a:masterClrMapping/>
  </p:clrMapOvr>
</p:sld>
</file>

<file path=ppt/slides/slide2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23011" y="26119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0069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67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Furieux, le roi le sut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C'était Dioclétien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"Renie le Christ Jésus"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Dit-il à ce Chrétien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Son père construisit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Un superbe palais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elle et ses amies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Toutes jeûnaient, priaient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"Ô père ne crains 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Celui qui tue le corps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Jésus que tu aimas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 bien vaincu la mort"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Pour plaire à ce tyran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renia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Damienne, en l'apprenant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Vers lui est accourue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</p:spTree>
    <p:extLst>
      <p:ext uri="{BB962C8B-B14F-4D97-AF65-F5344CB8AC3E}">
        <p14:creationId xmlns:p14="http://schemas.microsoft.com/office/powerpoint/2010/main" val="1224761806"/>
      </p:ext>
    </p:extLst>
  </p:cSld>
  <p:clrMapOvr>
    <a:masterClrMapping/>
  </p:clrMapOvr>
</p:sld>
</file>

<file path=ppt/slides/slide2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49" y="260349"/>
          <a:ext cx="12065000" cy="6089651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3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Le roi plein de fureur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Accusera Damienne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"La mort du gouverneur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Sa faute, est bien la tienne"</a:t>
                      </a:r>
                    </a:p>
                  </a:txBody>
                  <a:tcPr marL="121927" marR="121927" marT="45721" marB="45721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Son père, convaincu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Retourne chez le roi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"Je crois en Christ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mourrais pour ma foi"</a:t>
                      </a:r>
                    </a:p>
                  </a:txBody>
                  <a:tcPr marL="121927" marR="121927" marT="45721" marB="45721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"Damienne" ordonna-t-il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"Doit obéir aux lois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sacrifier aux mille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Idoles de mon choix"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1" marB="45721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11. Sa bouche écume et grince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vers la jeune fille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Il dépêcha son prince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Tout plein de perfidie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1" marB="45721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</p:spTree>
    <p:extLst>
      <p:ext uri="{BB962C8B-B14F-4D97-AF65-F5344CB8AC3E}">
        <p14:creationId xmlns:p14="http://schemas.microsoft.com/office/powerpoint/2010/main" val="1335444895"/>
      </p:ext>
    </p:extLst>
  </p:cSld>
  <p:clrMapOvr>
    <a:masterClrMapping/>
  </p:clrMapOvr>
</p:sld>
</file>

<file path=ppt/slides/slide2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260349"/>
          <a:ext cx="12065000" cy="5976939"/>
        </p:xfrm>
        <a:graphic>
          <a:graphicData uri="http://schemas.openxmlformats.org/drawingml/2006/table">
            <a:tbl>
              <a:tblPr rtl="1"/>
              <a:tblGrid>
                <a:gridCol w="5998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662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"Si tu n'obéis 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roi a ordonné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Tortures et trépas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vie supprimée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Le prince vit Damienne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Si jeune et si fragile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"Renie ta foi chrétienne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vivre" lui dit-il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Damienne fière et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Répond au prince et 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"Crois-tu que la torture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M'éloigne du Messie ?"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n'es rien qu'une enfant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n'as qu'à te plier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Aux ordres tout-puissants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aux dieux sacrifier"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</p:spTree>
    <p:extLst>
      <p:ext uri="{BB962C8B-B14F-4D97-AF65-F5344CB8AC3E}">
        <p14:creationId xmlns:p14="http://schemas.microsoft.com/office/powerpoint/2010/main" val="344682646"/>
      </p:ext>
    </p:extLst>
  </p:cSld>
  <p:clrMapOvr>
    <a:masterClrMapping/>
  </p:clrMapOvr>
</p:sld>
</file>

<file path=ppt/slides/slide2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260349"/>
          <a:ext cx="12065000" cy="5976939"/>
        </p:xfrm>
        <a:graphic>
          <a:graphicData uri="http://schemas.openxmlformats.org/drawingml/2006/table">
            <a:tbl>
              <a:tblPr rtl="1"/>
              <a:tblGrid>
                <a:gridCol w="62910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739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Sa peau, ils arrachèrent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sang coulait à flots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"Marie ma douce Mère"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Répétait-elle tout haut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Sa longue chevelure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cheval, attachée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Damienne belle et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les rues, fut traînée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20. 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Les vierges, ses suivantes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Pleuraient, se lamentaient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Mais, pour rester vivantes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Jamais n'apostasiaient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19. La foule émerveillée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Criait : "Vive Jésus !"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 faisait baptiser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pour le Christ, mourut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</p:spTree>
    <p:extLst>
      <p:ext uri="{BB962C8B-B14F-4D97-AF65-F5344CB8AC3E}">
        <p14:creationId xmlns:p14="http://schemas.microsoft.com/office/powerpoint/2010/main" val="1753033641"/>
      </p:ext>
    </p:extLst>
  </p:cSld>
  <p:clrMapOvr>
    <a:masterClrMapping/>
  </p:clrMapOvr>
</p:sld>
</file>

<file path=ppt/slides/slide2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260351"/>
          <a:ext cx="12065000" cy="5689600"/>
        </p:xfrm>
        <a:graphic>
          <a:graphicData uri="http://schemas.openxmlformats.org/drawingml/2006/table">
            <a:tbl>
              <a:tblPr rtl="1"/>
              <a:tblGrid>
                <a:gridCol w="586255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24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894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22. Au prince qui revient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Répètera toujours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"Jésus est mon soutien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est mon seul amour"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Trois ans dans un cachot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Damienne est enfermée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Éclairée d'un halo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face illuminée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6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24. Ô vierge Sainte et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Ô courageuse enfant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Chassa les forces obscures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Lumière au firmament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23. Sa tête fut tranchée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Son esprit s'envola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Vers Dieu qu'elle a 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Vers Celui Qui l'aima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</p:spTree>
    <p:extLst>
      <p:ext uri="{BB962C8B-B14F-4D97-AF65-F5344CB8AC3E}">
        <p14:creationId xmlns:p14="http://schemas.microsoft.com/office/powerpoint/2010/main" val="451297084"/>
      </p:ext>
    </p:extLst>
  </p:cSld>
  <p:clrMapOvr>
    <a:masterClrMapping/>
  </p:clrMapOvr>
</p:sld>
</file>

<file path=ppt/slides/slide2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0" y="1700808"/>
          <a:ext cx="12065000" cy="3888408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88840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25.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Damienne,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Damienne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22250652"/>
      </p:ext>
    </p:extLst>
  </p:cSld>
  <p:clrMapOvr>
    <a:masterClrMapping/>
  </p:clrMapOvr>
</p:sld>
</file>

<file path=ppt/slides/slide2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انا ارتل بالانغام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واقول ايضاً السلام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وبأقوال بهية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لطهرك يا نقية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ذلك قصدا مني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في طلب الرحمة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لعريسك الابدي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معطي كل نعمة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كي يلهمني بقليل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في وصف عجائبك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ويعطيني الدليل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في قوة امانتك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ربحاً جزيلا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نلتي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يا عروسة مولاك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حين بوعظك رديت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من الكفر اباك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الشهيدة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دميانة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7460699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Écoute Peuple de Jésus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Écoute Peuple de Jésus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F5216153-8933-4955-B3DD-EA609451B60F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3233040"/>
      </p:ext>
    </p:extLst>
  </p:cSld>
  <p:clrMapOvr>
    <a:masterClrMapping/>
  </p:clrMapOvr>
</p:sld>
</file>

<file path=ppt/slides/slide2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لهذة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الجسارة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في وقت وقوفك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قدام الامراء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كلهم ناظرين نحوك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اقوال حسنا قلت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على صغر سنك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قدام اعدالك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ومشددة قلبك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رد عليك الامير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الاتي لعذابك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انا جئت 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دميانة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نظير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خايف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على شبابك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بالصدق انا اقول لك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اتركي عنك الايمان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وطيعي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امر الملك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وضحي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للاوثان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</p:spTree>
    <p:extLst>
      <p:ext uri="{BB962C8B-B14F-4D97-AF65-F5344CB8AC3E}">
        <p14:creationId xmlns:p14="http://schemas.microsoft.com/office/powerpoint/2010/main" val="3766344922"/>
      </p:ext>
    </p:extLst>
  </p:cSld>
  <p:clrMapOvr>
    <a:masterClrMapping/>
  </p:clrMapOvr>
</p:sld>
</file>

<file path=ppt/slides/slide2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عنده الات غير معدودة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لمن يذكر المسيح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وجنود مشدودة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لمن يتلوا له بالتسبيح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بعثني 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دميانة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اليوم اليك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بمدينة الزعفران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الحاكم فيها ابيك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دبري لنفسك امراً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قبل عذابك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واسمعي مني ايضاً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وراثي لشبابك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كيف تتحملي العذاب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وانت طفلة صغيرة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بالضرب مع النشاب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والات كثيرة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</p:spTree>
    <p:extLst>
      <p:ext uri="{BB962C8B-B14F-4D97-AF65-F5344CB8AC3E}">
        <p14:creationId xmlns:p14="http://schemas.microsoft.com/office/powerpoint/2010/main" val="1597642745"/>
      </p:ext>
    </p:extLst>
  </p:cSld>
  <p:clrMapOvr>
    <a:masterClrMapping/>
  </p:clrMapOvr>
</p:sld>
</file>

<file path=ppt/slides/slide2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باكر ضحي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للاوثان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وانا اشيع ذكرك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واكتب للسلطان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انه يشرف قدرك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طأطأ الامير راسه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بعد ما خاطبها يا اخوان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وعساكره من حوله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قالت له حقيقي انك ندمان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راغب تصدني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عن عبادة الديان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وبجهلك تطغيني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اضحي الاوثان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حين سمع الملك الكافر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هذا الكلام منها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</a:t>
                      </a:r>
                      <a:endParaRPr kumimoji="0" lang="en-CA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امر كل العساكر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يحلوا شعر راسها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</p:spTree>
    <p:extLst>
      <p:ext uri="{BB962C8B-B14F-4D97-AF65-F5344CB8AC3E}">
        <p14:creationId xmlns:p14="http://schemas.microsoft.com/office/powerpoint/2010/main" val="4139300698"/>
      </p:ext>
    </p:extLst>
  </p:cSld>
  <p:clrMapOvr>
    <a:masterClrMapping/>
  </p:clrMapOvr>
</p:sld>
</file>

<file path=ppt/slides/slide2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نزلوا عليها العساكر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بضرب شديد مؤلم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وهي تقول وتذكر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جيريني يا مريم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ستي مريم العذراء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هي التي تحميني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من عذابكم يا كفرة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يا عبادة الاوثان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ليست الاوثان تنفع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يوم نصب الميزان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والالهة لن تسمع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طلبات الانسان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نعم انك اعمي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وطاغيك ابوك الشيطان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لتسكن معه في الظلمة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واللهيب مع النيران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</p:spTree>
    <p:extLst>
      <p:ext uri="{BB962C8B-B14F-4D97-AF65-F5344CB8AC3E}">
        <p14:creationId xmlns:p14="http://schemas.microsoft.com/office/powerpoint/2010/main" val="1242555794"/>
      </p:ext>
    </p:extLst>
  </p:cSld>
  <p:clrMapOvr>
    <a:masterClrMapping/>
  </p:clrMapOvr>
</p:sld>
</file>

<file path=ppt/slides/slide2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رد عليها الامير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باقوال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لينة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اما جئت لك نظير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خايف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عليك يا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دميانة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اسمعي قولي الصحيح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واحفظيه في صميم قلبك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ان ما تركت عبادة المسيح</a:t>
                      </a:r>
                      <a:endParaRPr kumimoji="0" lang="en-US" sz="4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انا احضر لعذابك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في الحال لما سمعت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كلام الكافر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قامت لقتها وسبت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الالهة ومن حاضر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يا ويلك يا ظالم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انا اليوم فرحانة 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بخروجي من العالم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ولست انا حزنانة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</p:spTree>
    <p:extLst>
      <p:ext uri="{BB962C8B-B14F-4D97-AF65-F5344CB8AC3E}">
        <p14:creationId xmlns:p14="http://schemas.microsoft.com/office/powerpoint/2010/main" val="3796279890"/>
      </p:ext>
    </p:extLst>
  </p:cSld>
  <p:clrMapOvr>
    <a:masterClrMapping/>
  </p:clrMapOvr>
</p:sld>
</file>

<file path=ppt/slides/slide2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مكث يعذبها</a:t>
                      </a:r>
                      <a:endParaRPr kumimoji="0" lang="en-CA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مدة ثلاث سنوات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 كل يوم يطلبها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+mn-cs"/>
                        </a:rPr>
                        <a:t>بعبادة المصنوعات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ربطها في اذناب خيل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ودار بها حول المدينة</a:t>
                      </a:r>
                      <a:r>
                        <a:rPr kumimoji="0" lang="ar-SA" sz="44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ونزل دمها يجري كالسيل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والعذاري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عليها حزينة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القوها في جب ظلام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وحرس عليها العسكر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وبات ليلة بتمام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في امرها يتفكر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هل النور وبان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طلب الامير حضورها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وللوقت نفخه الشيطان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باخذ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راسها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</p:spTree>
    <p:extLst>
      <p:ext uri="{BB962C8B-B14F-4D97-AF65-F5344CB8AC3E}">
        <p14:creationId xmlns:p14="http://schemas.microsoft.com/office/powerpoint/2010/main" val="2216225426"/>
      </p:ext>
    </p:extLst>
  </p:cSld>
  <p:clrMapOvr>
    <a:masterClrMapping/>
  </p:clrMapOvr>
</p:sld>
</file>

<file path=ppt/slides/slide2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6180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29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اخذت راسها الطاهرة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في ثالث عشر طوبة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وصعدت بمسرة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للديار المحبوبة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اسالك اشفعي فينا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يا عروسة للديان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يا عفيفة يا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دميانة</a:t>
                      </a:r>
                      <a:endParaRPr kumimoji="0" lang="en-US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يوم نصب الميزان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السلام لك يا راهبة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يا عبدة للديان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السلام لك يا ناسكة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الان وكل اوان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Times New Roman" pitchFamily="18" charset="0"/>
                        </a:rPr>
                        <a:t>تفسير اسمك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lvl="0" indent="0" algn="justLow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Times New Roman" pitchFamily="18" charset="0"/>
                        </a:rPr>
                        <a:t>في افواه</a:t>
                      </a:r>
                      <a:r>
                        <a:rPr kumimoji="0" lang="en-C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Times New Roman" pitchFamily="18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Times New Roman" pitchFamily="18" charset="0"/>
                        </a:rPr>
                        <a:t>كل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Times New Roman" pitchFamily="18" charset="0"/>
                        </a:rPr>
                        <a:t>المؤمنيين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Times New Roman" pitchFamily="18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الكل يقولون يا اله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الشهيدة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دميانة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اعنا اجمعين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الشهيدة دميانة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62064001"/>
      </p:ext>
    </p:extLst>
  </p:cSld>
  <p:clrMapOvr>
    <a:masterClrMapping/>
  </p:clrMapOvr>
</p:sld>
</file>

<file path=ppt/slides/slide2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Sainte Marina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92163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2626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07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Martyre reconnue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tout le vaste monde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Courage est sa vertu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sa lumière inonde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Prends ta cithare, David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Viens chanter avec nous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Marina si candide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Vraie Sainte au nom si doux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Tu renonças au monde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tout ce qu'il contient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Face aux bourreaux qui grondent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Croix, bien haut, tu tiens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Vraie Sainte Marina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Fiancée du Christ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signes d'une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Martyre, tu mourus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Marina</a:t>
            </a:r>
          </a:p>
        </p:txBody>
      </p:sp>
    </p:spTree>
    <p:extLst>
      <p:ext uri="{BB962C8B-B14F-4D97-AF65-F5344CB8AC3E}">
        <p14:creationId xmlns:p14="http://schemas.microsoft.com/office/powerpoint/2010/main" val="3527878202"/>
      </p:ext>
    </p:extLst>
  </p:cSld>
  <p:clrMapOvr>
    <a:masterClrMapping/>
  </p:clrMapOvr>
</p:sld>
</file>

<file path=ppt/slides/slide2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49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838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6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Heureuse est Marina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vierge douce et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Satan, elle vaincra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sa couronne est sûre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Christ, elle a 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Lui, elle mourut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sang, elle a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Baptême, elle a reçu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Sur les lèvres, ton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Marina,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Au Paradis des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Martyre couronnée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chants et les louanges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hommes sont montés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Sainte Marina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63358674"/>
      </p:ext>
    </p:extLst>
  </p:cSld>
  <p:clrMapOvr>
    <a:masterClrMapping/>
  </p:clrMapOvr>
</p:sld>
</file>

<file path=ppt/slides/slide2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79072026"/>
              </p:ext>
            </p:extLst>
          </p:nvPr>
        </p:nvGraphicFramePr>
        <p:xfrm>
          <a:off x="623392" y="728505"/>
          <a:ext cx="11008883" cy="6228889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للقديسة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الشهيدة مارينا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السلام للمختارة</a:t>
                      </a:r>
                      <a:endParaRPr kumimoji="0" lang="en-CA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القديسة الأمينة</a:t>
                      </a:r>
                      <a:endParaRPr kumimoji="0" lang="en-CA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رائحة الطيب تفوح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يشتمها الأبرار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بكرة يا عروس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زهرة الأزهار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كاسيوس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هو أبوك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كهنة الأصنام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متمسك بعبادته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شدة واهتمام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 آنت جريئة لم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تنكري المسيح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علمينا بصلاتك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الأيمان الصحيح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للقديسة الشهيدة مارينا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للقديسة الشهيدة مارينا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99655539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31373" y="0"/>
            <a:ext cx="11425268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 Écoute Peuple de Jésus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702836562"/>
              </p:ext>
            </p:extLst>
          </p:nvPr>
        </p:nvGraphicFramePr>
        <p:xfrm>
          <a:off x="127001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200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31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Louez Dieu éternellement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Louez Ses grâces dans vos chants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Il révéla Ses Sacrements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Écoute peuple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Éveille-toi, sois prévenu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Proclame fort, aux coins des rues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Accourent les anges lumineux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Vers les mystères si précieux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Lumière qui réjouit les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Par Sa divine volonté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Sacrements, nous a donnés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Sa Parole est incarnée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Écoute Peuple de Jésus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7186787-4822-4C98-A5BD-138EF2E8B9F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68376043"/>
      </p:ext>
    </p:extLst>
  </p:cSld>
  <p:clrMapOvr>
    <a:masterClrMapping/>
  </p:clrMapOvr>
</p:sld>
</file>

<file path=ppt/slides/slide2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حققت آمالك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واستوجبت العذاب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وأصبحت شهيدة في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كنيسة الله الأب</a:t>
                      </a: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احتملت بصبرك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الكثير من العذابات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وأخضعت جسدك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بشكر مع ثبات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لقد أعلمتيهم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انك مسيحية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بأمانة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أخبرتيهم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مبادئك الروحية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قوية في جهادك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منتصرة بإلهك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الوإلى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ولا العذاب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هزوا أيمانك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للقديسة الشهيدة مارينا</a:t>
            </a:r>
          </a:p>
        </p:txBody>
      </p:sp>
    </p:spTree>
    <p:extLst>
      <p:ext uri="{BB962C8B-B14F-4D97-AF65-F5344CB8AC3E}">
        <p14:creationId xmlns:p14="http://schemas.microsoft.com/office/powerpoint/2010/main" val="1907455668"/>
      </p:ext>
    </p:extLst>
  </p:cSld>
  <p:clrMapOvr>
    <a:masterClrMapping/>
  </p:clrMapOvr>
</p:sld>
</file>

<file path=ppt/slides/slide2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بمعونة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تشددت يا عروس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وصرت قدوة لنا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 لصغار النفوس</a:t>
                      </a: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ذهبت يا نقية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لعريسك الحبيب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يوم 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شهر أبيب</a:t>
                      </a:r>
                      <a:endParaRPr kumimoji="0" lang="en-US" sz="36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عجايبك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عظيمة لم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ترفض السؤال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معينة لكل الناس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كافة الأحوال</a:t>
                      </a:r>
                      <a:endParaRPr kumimoji="0" lang="en-US" sz="36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تركت الأرضيات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وكل الأمور الفانية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وتطلعت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للسمائيات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واشتهيت الحياة الأبدية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للقديسة الشهيدة مارينا</a:t>
            </a:r>
          </a:p>
        </p:txBody>
      </p:sp>
    </p:spTree>
    <p:extLst>
      <p:ext uri="{BB962C8B-B14F-4D97-AF65-F5344CB8AC3E}">
        <p14:creationId xmlns:p14="http://schemas.microsoft.com/office/powerpoint/2010/main" val="305891210"/>
      </p:ext>
    </p:extLst>
  </p:cSld>
  <p:clrMapOvr>
    <a:masterClrMapping/>
  </p:clrMapOvr>
</p:sld>
</file>

<file path=ppt/slides/slide2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16937538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أحببت الطهارة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أيتها القديسة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وصرت كمنارة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لأولاد الكنيسة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تحليت بالكمال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كالطقوس النورانية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تبعت المعبود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بكر ونقية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أنجدينا يا حنونة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قديسة مارينا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حروبنا ضد إبليس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دايما لا تنسينا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طاهرة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عون المسيحيين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افتخارنا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جهاد القديسين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للقديسة الشهيدة مارينا</a:t>
            </a:r>
          </a:p>
        </p:txBody>
      </p:sp>
    </p:spTree>
    <p:extLst>
      <p:ext uri="{BB962C8B-B14F-4D97-AF65-F5344CB8AC3E}">
        <p14:creationId xmlns:p14="http://schemas.microsoft.com/office/powerpoint/2010/main" val="3413045001"/>
      </p:ext>
    </p:extLst>
  </p:cSld>
  <p:clrMapOvr>
    <a:masterClrMapping/>
  </p:clrMapOvr>
</p:sld>
</file>

<file path=ppt/slides/slide2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38656375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عفيفة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مارينا المختارة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الجنود العنيفة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صارت منك محتارة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مسمية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مارينا القديسة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عذاباتك قوية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وأكاليلك نفيسة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مارينا	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قد انتصرت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اقبلينا في حماك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لأنك ظفرت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أسمك في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أفواه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يقولون يا اله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القديسة مارينا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أعنا أجمعين.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للقديسة الشهيدة مارينا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9130406"/>
      </p:ext>
    </p:extLst>
  </p:cSld>
  <p:clrMapOvr>
    <a:masterClrMapping/>
  </p:clrMapOvr>
</p:sld>
</file>

<file path=ppt/slides/slide2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DF6882-1388-D325-1BC5-831A526464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31667FC2-77F2-C3C2-C6B3-15F180F100B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66999280"/>
              </p:ext>
            </p:extLst>
          </p:nvPr>
        </p:nvGraphicFramePr>
        <p:xfrm>
          <a:off x="426000" y="748247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C’est à Thèbes qu’il est 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Ville de l’Antiquité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l’histoire renommée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Je rends gloire au Dieu vainqueur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Qui a habité le cœur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Du martyr Saint Mauricios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Dirige une légion romaine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Courageuse, forte et sereine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Ses soldats, il les entraîne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Au temps de Dioclétien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Du despote Maximien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Fier soldat servant d’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I=y=c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69C8DE6A-BF41-08A9-183A-A8C0549EC8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pour Saint Maurice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EA40B7DC-F459-0257-1878-5BCA72ACB568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3CE907B0-DB3E-AD71-BA4F-FC3DCB6582D7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D6EABDD7-E02E-F41B-10E9-3D22F52FC41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75637609"/>
      </p:ext>
    </p:extLst>
  </p:cSld>
  <p:clrMapOvr>
    <a:masterClrMapping/>
  </p:clrMapOvr>
  <p:transition/>
</p:sld>
</file>

<file path=ppt/slides/slide2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CFC21D-9E95-4902-29FE-9C98C8A79C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F88AF0F-E866-BB93-F725-FD2E70E25A7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50974161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Des barbares, en ce temps-là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 soulèvent contre le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Ils défient l’ordre et la loi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Courageux sont ses soldats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Par la force de la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Dans le Christ puissant le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Il demande à Dioclétien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Son secours et son soutien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mener la guerre à bien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Les régions occidentales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l’empire sont mises à mal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Maximien craint ce rival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249F8E0E-747C-BC96-367B-F3E1ABFA9C0F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BB52C6A-3043-80B7-7EC1-1A774BCD0BEC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EBC129D4-286B-42AE-FF37-6EC359C4FF2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79801069"/>
      </p:ext>
    </p:extLst>
  </p:cSld>
  <p:clrMapOvr>
    <a:masterClrMapping/>
  </p:clrMapOvr>
  <p:transition/>
</p:sld>
</file>

<file path=ppt/slides/slide2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BD5BC4-10A7-7738-434E-B2E27A61B2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A619874-B54D-3D19-CB80-4011454C15A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9236045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Ses navires s’élancèrent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Tous ensemble pour la guerre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vers l’Ouest, se dirigèrent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Dioclétien lui rend service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convoque saint Maurice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 légion, soldats d’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I=y=c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Son courage est exemplaire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Saint Maurice gagna la guerre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 légion est forte et fière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Saint Maurice a obéi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Dioclétien, et prie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Son Seigneur le Christ 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I=y=c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0A4B8BDA-B348-DB20-881A-3BF4A7A1E6C8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56BA3A9-05E6-6C8D-F37A-E7F86EFE9A72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2AA4F807-ED48-3B0D-C89F-E391A4A360E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88082634"/>
      </p:ext>
    </p:extLst>
  </p:cSld>
  <p:clrMapOvr>
    <a:masterClrMapping/>
  </p:clrMapOvr>
  <p:transition/>
</p:sld>
</file>

<file path=ppt/slides/slide2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162471-B705-780D-7C41-E46901E69E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FEC5841-102E-F22A-781D-5AA155604E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7631433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Mais Maurice, répond confiant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Avec force, et fermement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Nous servons Dieu Tout-Puissant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L’empereur est plein de joie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 Maurice, il ordonna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« Cette idole, encense-la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Les douleurs, nous ne craignons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Jamais nous ne renierons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Notre foi, nous garderons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A tes ordres j’obéis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Nous te sommes tous soumis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Mais fidèles au Christ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BEEDD9F2-6423-E5B9-18D3-FD7BAE9B5EF2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1166D4DD-7BF2-C9EB-AB0B-C647C1D9C3A9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B8A3E1A4-A064-E054-A6A5-5C2B2A6CC89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69272407"/>
      </p:ext>
    </p:extLst>
  </p:cSld>
  <p:clrMapOvr>
    <a:masterClrMapping/>
  </p:clrMapOvr>
  <p:transition/>
</p:sld>
</file>

<file path=ppt/slides/slide2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A5D1C7-EED6-9770-F991-7B2EFE3894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A54663F-0F7E-B8AB-8FF7-5ECE9B007CD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889180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Déchaîné, le roi méchant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Ce tyran servant Satan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Menaça les saints vaillants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Ni coups, ni persécutions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Ni souffrances, ne craignons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Vers le Ciel, nous aspirons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20. Le supplice commença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 sur dix, il en tua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héros, il acheva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19. Il donna ordres sauvages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Des tortures et des carnages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Aveuglé par haine et rage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AAA03C2-56EE-BC98-5693-1093239A74CD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FA2C33EF-3A8B-0BE5-EA1F-C4A08B445267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1F1E7D6D-638F-A3A0-DB90-68B9B6A1243F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37145215"/>
      </p:ext>
    </p:extLst>
  </p:cSld>
  <p:clrMapOvr>
    <a:masterClrMapping/>
  </p:clrMapOvr>
  <p:transition/>
</p:sld>
</file>

<file path=ppt/slides/slide2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6F03F0-EDE5-F729-E6A4-BDF6858ED7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675BD718-1F39-9D99-3D6F-6EC1F693C7B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8443177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22. Ils ont avancé en paix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Courageux, déterminés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tortures, ils ont bravé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21. Et le reste des soldats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Courageux, ne faiblirent 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Regardaient vers l’au-delà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24. Bienheureux, saint Mauricios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Toi aussi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Exupérios</a:t>
                      </a:r>
                      <a:endParaRPr kumimoji="0" lang="fr-FR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Félix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pimarturoc</a:t>
                      </a:r>
                      <a:endParaRPr kumimoji="0" lang="fr-FR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Serviteurs de 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P=,=c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23. Ils furent tous martyrisés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Dieu qu’ils ont tant 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bon port, sont arrivés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5CE0C325-2DCC-B825-E47C-F4343A15C500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F477F46D-BD58-561A-C2D5-1679817B820F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CF3CB6C1-1D9E-7F99-C749-2C074A72339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83795025"/>
      </p:ext>
    </p:extLst>
  </p:cSld>
  <p:clrMapOvr>
    <a:masterClrMapping/>
  </p:clrMapOvr>
  <p:transition/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Mystère immense, très précieux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Toi seul Tu le comprends, ô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 don divin et mystérieux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Christ Jésus par Son pardon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Détruit le piège du démon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Son Corps, Il nous a fait don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Vin pur versé pour racheter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Sang de Jésus mort crucifié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effacer tous nos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Offert sur un plateau, le Pain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Corps de Jésus, secret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Rachète les péchés humains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Écoute Peuple de Jésus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0D55F8E-4C00-4BDC-991A-D33BC3232FB0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654852983"/>
      </p:ext>
    </p:extLst>
  </p:cSld>
  <p:clrMapOvr>
    <a:masterClrMapping/>
  </p:clrMapOvr>
</p:sld>
</file>

<file path=ppt/slides/slide2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D09518-C4CD-86E3-BA5A-8DF43ACBC2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B430615-46D9-5879-21D5-9F5724E815C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134628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26. Régula, toi la martyre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Ta lumière nous attire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couronne, auréolée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« Alléluia », tu louais.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25. Sainte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Véréna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 aussi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C’est ta sœur juste et bénie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Qui vécut toute sa vie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En icône chrétienne choisie. </a:t>
                      </a:r>
                      <a:endParaRPr kumimoji="0" lang="fr-FR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28. Ô Égypte, mère des martyrs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Ton nom réputé attire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ta foi immense éclaire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Par leurs saintes et pures prières.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27. Votre sang a propagé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La foi dans le monde entier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Jusqu’aux terres éloignées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Par l’amour vivant et vrai.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E76B680-48A5-D92F-2EE0-73DA206E0E7F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98578F3-1250-BB8D-79A5-978C130FACAB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F7C40205-1EAA-86ED-D9ED-1DA1B9850EAB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0132605"/>
      </p:ext>
    </p:extLst>
  </p:cSld>
  <p:clrMapOvr>
    <a:masterClrMapping/>
  </p:clrMapOvr>
  <p:transition/>
</p:sld>
</file>

<file path=ppt/slides/slide2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0B4729-F771-BCF4-346E-16AEB5E72F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Group 669">
            <a:extLst>
              <a:ext uri="{FF2B5EF4-FFF2-40B4-BE49-F238E27FC236}">
                <a16:creationId xmlns:a16="http://schemas.microsoft.com/office/drawing/2014/main" id="{CEF60C07-277B-13ED-B382-ECAF57FE33F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73089166"/>
              </p:ext>
            </p:extLst>
          </p:nvPr>
        </p:nvGraphicFramePr>
        <p:xfrm>
          <a:off x="426000" y="1809000"/>
          <a:ext cx="11340000" cy="32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30. Sur les lèvres, ton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de Saint Maurice,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Toujours de nous aider.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29. Souviens-toi dans tes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De nous tous sur cette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Avec tes soldats si fiers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Morytioc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" name="Rectangle 13">
            <a:hlinkClick r:id="rId2" action="ppaction://hlinksldjump"/>
            <a:extLst>
              <a:ext uri="{FF2B5EF4-FFF2-40B4-BE49-F238E27FC236}">
                <a16:creationId xmlns:a16="http://schemas.microsoft.com/office/drawing/2014/main" id="{1FB20065-10DA-DDE1-5997-F4831ADBC2C0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15" name="Rectangle 14">
            <a:hlinkClick r:id="rId3" action="ppaction://hlinksldjump"/>
            <a:extLst>
              <a:ext uri="{FF2B5EF4-FFF2-40B4-BE49-F238E27FC236}">
                <a16:creationId xmlns:a16="http://schemas.microsoft.com/office/drawing/2014/main" id="{E8F54CBD-5459-A51B-58A1-02322786C83E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DDEEB2BE-CCC8-5D1D-1E19-3E7776881880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3" name="ZoneTexte 2">
              <a:hlinkClick r:id="rId4" action="ppaction://hlinksldjump"/>
              <a:extLst>
                <a:ext uri="{FF2B5EF4-FFF2-40B4-BE49-F238E27FC236}">
                  <a16:creationId xmlns:a16="http://schemas.microsoft.com/office/drawing/2014/main" id="{C862F2E2-1F1E-4773-4339-F02101803175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5331ECE3-106E-CB8F-A9BC-D9712C45527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Saint Maurice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43181003"/>
      </p:ext>
    </p:extLst>
  </p:cSld>
  <p:clrMapOvr>
    <a:masterClrMapping/>
  </p:clrMapOvr>
  <p:transition/>
</p:sld>
</file>

<file path=ppt/slides/slide2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A36222-E2C7-2ED5-C8CF-BEB6EBEF8C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2F838715-00A8-A0D2-A545-33ED26CAFCB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57863880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أفتح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فاي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بالتمجيد،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لإله عظيم مجيد،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ساكن قلب الشهيد،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كان أصله من طيبة،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مدينة تليدة،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عصور عديدة،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في أيام دقلديانوس،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والطاغية مكسيميانوس،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كان جندي عبد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إيسوس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كان رئيس كتيبة،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قوية صنديدة،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جنود عديدة،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00B9F909-12F6-B942-0820-D9DF8F0F00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للقديس موريس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F8139D0D-6137-999E-DF04-38037872AD9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49641F08-B2C3-4272-7D60-EA2C10A039A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0370AB58-1381-0DDC-1F4E-1767432EF2BD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75872097"/>
      </p:ext>
    </p:extLst>
  </p:cSld>
  <p:clrMapOvr>
    <a:masterClrMapping/>
  </p:clrMapOvr>
  <p:transition/>
</p:sld>
</file>

<file path=ppt/slides/slide2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87961B-0B03-998B-E4C0-2CCB8ED4D8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70BBD555-B261-3D57-C879-71179F9C63E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58520668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جنود أبطال شجعان،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بقوة الإيمان،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المسيح الديان،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حدثت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إضطرابات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بعدة هجمات،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قبائل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برباريات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في بلاد غربية،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للممالك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الرومانيه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لمكسيميانوس الطاغية،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طلب مكسيميانوس،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رفيقه دقلديانوس،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يد العون الملموس،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2B230688-1CB9-D4C4-F8D0-46C851F5C18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A354E3E2-3DD7-677B-9A77-1E8DEDCE7B71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334F6BC9-3FB7-8031-5F72-11E8593FCD2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70555905"/>
      </p:ext>
    </p:extLst>
  </p:cSld>
  <p:clrMapOvr>
    <a:masterClrMapping/>
  </p:clrMapOvr>
  <p:transition/>
</p:sld>
</file>

<file path=ppt/slides/slide2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EA7DD0-E226-4D18-5884-BA5B4B20D2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2AF91474-6B52-8FD7-C511-5F8CA864305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0344347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فأمر دقلديانوس،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القائد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وكتيبته عبيد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إيسوس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بالسفن الحربية،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يذهبوا بالكلية،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للبلاد الغربية،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فأطاع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أمر دقلديانوس،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مستنداً على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إيسوس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بشجاعة عجيبة،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بقوة فريدة،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إنتصرت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الكتيبة،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8A1AAE78-03F7-8CE7-7AA4-60510E001B5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6A0A596A-8DAD-64DC-1E32-AB773EFAFAF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977CA49F-05A6-04EF-97DE-44543F0E424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50259345"/>
      </p:ext>
    </p:extLst>
  </p:cSld>
  <p:clrMapOvr>
    <a:masterClrMapping/>
  </p:clrMapOvr>
  <p:transition/>
</p:sld>
</file>

<file path=ppt/slides/slide2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D95564-CAB8-5F80-9C58-63A5D7AAFF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FD6E8A64-ACD1-D1B3-7D76-9297C07C71B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93291974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فرح الإمبراطور،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فطلب من المبرور،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للأوثان البخور،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رد القديس بجواب،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مملوء من كل صواب،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نحن عبيد إله مهاب،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نحن لك طائعين،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لأوامرك خاضعين،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ما دمنا مسيحيين،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أما عن إيماننا، ل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 ينزعه منا،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تعذيب أجسادنا،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E4B39B50-24BC-AEF0-4EA6-6B40CB008B7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E71AAA65-B870-6BE7-BD86-02466BAE095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D43FAC11-A937-59FE-58F0-E50747493F4B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23361273"/>
      </p:ext>
    </p:extLst>
  </p:cSld>
  <p:clrMapOvr>
    <a:masterClrMapping/>
  </p:clrMapOvr>
  <p:transition/>
</p:sld>
</file>

<file path=ppt/slides/slide2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9DC82E-C2F3-06E3-68A4-8E8CF2F791A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9D73CEF6-A3AC-A2C2-12DC-54322F936D4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361621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لا نخشى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إضطهادات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ولا تعب العذابات،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ناظرين للسمائيات،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غضب الملك الخوان،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خادم العدو الشيطان،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أبطال الإيمان،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بأوامر وحشية،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وبصيرة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معمية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النعمة الإلهية،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من فصائل الكتيبة،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قتل عشر كل مجموعة،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ومعلم الشجاعة،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DB2737D7-1BC1-9BC1-F686-49F303B4AB52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79BE3B43-28E1-D1E7-9492-3B65DAD8F147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32884736-FFF7-A255-6D1E-E6BE2490B56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4806931"/>
      </p:ext>
    </p:extLst>
  </p:cSld>
  <p:clrMapOvr>
    <a:masterClrMapping/>
  </p:clrMapOvr>
  <p:transition/>
</p:sld>
</file>

<file path=ppt/slides/slide2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E38582-FC82-DD3F-8294-32456E9A15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0098D190-1106-EC86-60E5-37FDD7AA22F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6265379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أما الجنود الباقين،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كانوا غير متزعزعين،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للسماء ناظرين،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٢٢. تقدموا في سلام،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بشجاعة وإقدام،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لعبور بحر الآلام،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٢٣. استشهدوا بالتمام،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حب إله الأنام،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وصلوا المينا بسلام،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آڤا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٢٤. طوباك يا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وإكسيو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برانيوس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وفيلكس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بي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مارتيروس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عبيد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بخريستوس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AA685F24-90B8-EAE1-564A-E9E3A15A81D5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392E7C41-7F42-DCB2-4DAB-6ABA5D69E5C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65AF2766-03D9-0F74-2971-B75CEC2B343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89626863"/>
      </p:ext>
    </p:extLst>
  </p:cSld>
  <p:clrMapOvr>
    <a:masterClrMapping/>
  </p:clrMapOvr>
  <p:transition/>
</p:sld>
</file>

<file path=ppt/slides/slide2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4156565-EFF7-C32E-7760-6DB7152C6C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BD5F439B-4FF7-8F91-2598-85EAEAEB3A2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96203014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٢٥. والقديسة فيرينا،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إختك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الأمينة،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عاشت كأيقونة،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مسيحية ثمينة.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٢٦. والشهيدة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ريجولا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بنور مشمولة،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بإكليل متهللة،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تسبح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هليلويا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٢٧.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نشرتوا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المسيحية،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بدماء ذكية،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بمحبة حقيقية،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بلاد نائية.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٢٨. مصر يا أم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اسمك صار له شهرة،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الإيمان مقتدرة،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بصلواتهم الطاهرة.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A14DD7E7-6846-343C-3E6E-2AA88B54A9D4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BC188AAE-8675-42D4-ADB6-718C0DE16C26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C5380198-AC97-6D50-025E-4FEAEF153291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764881"/>
      </p:ext>
    </p:extLst>
  </p:cSld>
  <p:clrMapOvr>
    <a:masterClrMapping/>
  </p:clrMapOvr>
  <p:transition/>
</p:sld>
</file>

<file path=ppt/slides/slide2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323C35-9055-4286-073D-12E331CA80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EA79884D-B6B1-021C-AD88-0CDF0418689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98189417"/>
              </p:ext>
            </p:extLst>
          </p:nvPr>
        </p:nvGraphicFramePr>
        <p:xfrm>
          <a:off x="426000" y="1899000"/>
          <a:ext cx="11340000" cy="306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٢٩. اذكرنا في صلاتك،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للسامع طلباتك،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مع كافة جنودك،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٣٠. تفسير اسمك في أفواه،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كل المؤمنين،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الكل يقولون يا إله،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مورتيوس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أعنا أجمعين.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CDC7EB54-611C-178A-FF09-F21E99E903ED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Français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15A40A1B-8EA3-6869-C8AA-A65EA975A49E}"/>
              </a:ext>
            </a:extLst>
          </p:cNvPr>
          <p:cNvSpPr/>
          <p:nvPr/>
        </p:nvSpPr>
        <p:spPr>
          <a:xfrm>
            <a:off x="47328" y="514494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5DBF3075-A404-43DA-76A7-6808BE76B86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7" name="ZoneText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02E21DD-01B3-E43F-8C04-B3504B2C1B8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9FA5BE7E-B89E-AE2E-BB50-41411811DAB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موريس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84096840"/>
      </p:ext>
    </p:extLst>
  </p:cSld>
  <p:clrMapOvr>
    <a:masterClrMapping/>
  </p:clrMapOvr>
  <p:transition/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657054941"/>
              </p:ext>
            </p:extLst>
          </p:nvPr>
        </p:nvGraphicFramePr>
        <p:xfrm>
          <a:off x="175683" y="403621"/>
          <a:ext cx="12065000" cy="5858344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1753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Salut aux âmes de tout âge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Royaume de Dieu en héritage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ciel, vous gagnez en partage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Buvez de cette coupe sacrée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vos péchés, vous renoncez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La damnation, vous écartez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08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Ce sacrement te guérira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Paix et Joie te remplira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Lumière, t'habitera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Celui qui croit au Christ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Celui qui croit sans L'avoir vu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Auprès de Dieu, sera élu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Écoute Peuple de Jésus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C5D1315-E6FE-4CAE-9506-8384F2FA506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030476539"/>
      </p:ext>
    </p:extLst>
  </p:cSld>
  <p:clrMapOvr>
    <a:masterClrMapping/>
  </p:clrMapOvr>
</p:sld>
</file>

<file path=ppt/slides/slide2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445C52-FE91-C7B9-151A-EA4535383F0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FC32B08B-C4C7-55DD-826C-64F0443E86B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71174883"/>
              </p:ext>
            </p:extLst>
          </p:nvPr>
        </p:nvGraphicFramePr>
        <p:xfrm>
          <a:off x="426000" y="748247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Dans les réjouissances célestes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Vêtu d’habits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vécut avec les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Au nom de la Trinité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Je loue Dieu Saint et Vivant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Et le prêtre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martyr Abouna Mina. </a:t>
                      </a:r>
                      <a:endParaRPr kumimoji="0" lang="fr-FR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Puis le Ciel, il a rejoint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En martyr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Seigneur, le Rédempteur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Avec les 24 prêtres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vécut en prêtre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Elevant l’encens précieux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8BDC12DE-258E-D4EC-ADE6-2708E6B3C9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au saint martyr Abouna Mina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E5D67798-2699-D90A-A36B-9A5CDB5EB952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49CC5456-E462-E6BC-9D27-013CB1AFF8D2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8360AB96-3099-A865-50C5-AC374BCA460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martyr Abouna Mina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6722404"/>
      </p:ext>
    </p:extLst>
  </p:cSld>
  <p:clrMapOvr>
    <a:masterClrMapping/>
  </p:clrMapOvr>
  <p:transition/>
</p:sld>
</file>

<file path=ppt/slides/slide2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A4D0B3-916E-C6AC-AB54-1C955B9405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6451B12-D570-45E3-FDCE-CC30F2B5ADD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425036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A l’église de la Vierge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Son service était intense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Comme le prophète Elie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Son prénom était Salib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Serviteur fervent, ardent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Au service du Seigneur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Et sa voix si mélodieuse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Au service des cantiques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louer Dieu Tout-Puissant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Il servit à l’Évêché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conçu de nombreux cours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Festival El-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Keraza</a:t>
                      </a:r>
                      <a:endParaRPr kumimoji="0" lang="fr-FR" sz="2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F07599C6-0A35-1611-2AB8-4138A195D687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73EA79F-95DB-25CE-CC23-96B26A3D6ECC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2938ABB3-D784-EE61-F9DB-E80A96947FB2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martyr Abouna Mina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13947214"/>
      </p:ext>
    </p:extLst>
  </p:cSld>
  <p:clrMapOvr>
    <a:masterClrMapping/>
  </p:clrMapOvr>
  <p:transition/>
</p:sld>
</file>

<file path=ppt/slides/slide2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C46B39-8E54-F79E-5EB9-2F9EF573D5F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AD6CADB-5721-EC5C-1DBE-21A14694B57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99860638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Réputé pour sa belle voix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l’Esprit qui l’habitait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Proposé au Sacerdoce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Sans relâche et sans repos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Enseignait à ses enfants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Les guidait, les conseillait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Et son peuple du Aarish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L’accueillit, heureux, comblé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Car il était simple et bon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Nommé Abouna Mina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l’église Mari Mina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Au service de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40B12B5-F52E-C8C2-3476-915370C5260F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B1D33F73-74EF-E57C-B0FA-EF27B0528518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1297D8D0-1537-2462-3B2B-39011E0CC77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martyr Abouna Mina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02443319"/>
      </p:ext>
    </p:extLst>
  </p:cSld>
  <p:clrMapOvr>
    <a:masterClrMapping/>
  </p:clrMapOvr>
  <p:transition/>
</p:sld>
</file>

<file path=ppt/slides/slide2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8968D6-7DAF-5392-2A3F-5DBFBAB915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2F910EE-7924-8967-1326-5AED9324F0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4728381"/>
              </p:ext>
            </p:extLst>
          </p:nvPr>
        </p:nvGraphicFramePr>
        <p:xfrm>
          <a:off x="426000" y="459000"/>
          <a:ext cx="11340000" cy="5940526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En Égypte, un jour survint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Une révolte populaire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justice et liberté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Une année et quatre mois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Ont duré son sacerdoce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Resteront toujours gravés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Soudain quelques hommes armés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Tuent le prêtre sans défense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se sauvent après leur crime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Terroristes alors surgirent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 vengèrent en attaquant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enfants du Christ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1AC77F83-9C77-F230-45D2-2703166A8E64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B114954-DFB7-42D8-E34E-216941F4F5F3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8B1EEBC8-9CE1-EF2D-7885-A019A15AC11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martyr Abouna Mina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18527961"/>
      </p:ext>
    </p:extLst>
  </p:cSld>
  <p:clrMapOvr>
    <a:masterClrMapping/>
  </p:clrMapOvr>
  <p:transition/>
</p:sld>
</file>

<file path=ppt/slides/slide2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B60547-5E3D-0B31-0069-860555142B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B590CA6C-9EE7-BAA0-9E89-6D3DC2088FA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7442474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Tes blessures et ton martyre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Purifièrent notre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Des barbares sanguinaires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Ô martyr d’Égypte, du 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Et des balles lâches, perfides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Tu donnas ton sang, offrande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20. Sur les lèvres, ton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d’Abouna Mina,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Toujours de nous aider.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19. Tu es digne, 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Axioc</a:t>
                      </a:r>
                      <a:endParaRPr kumimoji="0" lang="fr-FR" sz="2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Intercède auprès d’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I=y=c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Souviens-toi de tes enfants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martyr Abouna Mina.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3DC025CA-BF81-640A-A066-E719B9576D38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1980C66D-6C3B-A24B-E556-7B1AA6BDBCAE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DAC30EE5-91E3-B82E-B154-2C61324C657E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martyr Abouna Mina</a:t>
              </a:r>
            </a:p>
          </p:txBody>
        </p:sp>
      </p:grpSp>
      <p:sp>
        <p:nvSpPr>
          <p:cNvPr id="7" name="Rectangle 6">
            <a:hlinkClick r:id="rId3" action="ppaction://hlinksldjump"/>
            <a:extLst>
              <a:ext uri="{FF2B5EF4-FFF2-40B4-BE49-F238E27FC236}">
                <a16:creationId xmlns:a16="http://schemas.microsoft.com/office/drawing/2014/main" id="{F8CF8CBC-CD56-05CA-12AF-662155CECD08}"/>
              </a:ext>
            </a:extLst>
          </p:cNvPr>
          <p:cNvSpPr/>
          <p:nvPr/>
        </p:nvSpPr>
        <p:spPr>
          <a:xfrm>
            <a:off x="3317101" y="5775768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9" name="Rectangle 8">
            <a:hlinkClick r:id="rId4" action="ppaction://hlinksldjump"/>
            <a:extLst>
              <a:ext uri="{FF2B5EF4-FFF2-40B4-BE49-F238E27FC236}">
                <a16:creationId xmlns:a16="http://schemas.microsoft.com/office/drawing/2014/main" id="{023D5784-F83C-1774-32CE-38C19DE43EC9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8692450"/>
      </p:ext>
    </p:extLst>
  </p:cSld>
  <p:clrMapOvr>
    <a:masterClrMapping/>
  </p:clrMapOvr>
  <p:transition/>
</p:sld>
</file>

<file path=ppt/slides/slide2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90B5B9-1645-2E48-58D2-93A1A34DF8A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Group 669">
            <a:extLst>
              <a:ext uri="{FF2B5EF4-FFF2-40B4-BE49-F238E27FC236}">
                <a16:creationId xmlns:a16="http://schemas.microsoft.com/office/drawing/2014/main" id="{679B8440-79F5-FD73-B15D-B75F0CF15FA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18079586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نبدأ باسم الثالوث،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الرب الحى القدوس،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ونمدح كاهن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ايسوس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في الافراح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السمائيه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لابس حله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نورانيه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صاحب سيره ملائكيه،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مع ال 24 قسيس،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صار معهم قديس،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يرفع بخور نفيس،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انضم للسماء،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مع رتبة الشهداء،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اجل رب الفداء،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F324D5E0-4E1E-83FD-CAAE-3FF7FFE859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للقديس الشهيد أبونا مينا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ABC25F63-B9A8-1552-0F13-60A7C59608B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151777B5-6582-9F9D-3E30-6FC675EBFA1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36B3E860-B08A-4136-9F60-2195CB9BC1C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الشهيد أبونا مينا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2357415"/>
      </p:ext>
    </p:extLst>
  </p:cSld>
  <p:clrMapOvr>
    <a:masterClrMapping/>
  </p:clrMapOvr>
  <p:transition/>
</p:sld>
</file>

<file path=ppt/slides/slide2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4125B8-38BB-A3C8-CEDA-56123F2BCD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AA80EE95-AC8A-1655-3B06-9D34FF9E614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3578529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كان اسمه صليب،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خادم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نارى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عجيب،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خدمة الحبيب،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في العذراء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الاميريه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له خدمه قويه،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كروح النبي ايليا،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خدم في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الاسقفيه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بوضع مناهج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دراسيه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لمهرجان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الكرازه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المرقسيه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صوته حلو ورنان،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خدمة الالحان،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ليسبح الهنا الديان،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5573E9E7-C1E6-2B62-C682-6607ED7C8F8F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7ECA877F-3D81-8CE1-3E9D-0C6B75AEFCC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0C28905F-7023-0E44-C896-183155BB0EDE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الشهيد أبونا مينا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13326175"/>
      </p:ext>
    </p:extLst>
  </p:cSld>
  <p:clrMapOvr>
    <a:masterClrMapping/>
  </p:clrMapOvr>
  <p:transition/>
</p:sld>
</file>

<file path=ppt/slides/slide2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8EEC13C-BF94-3D5A-B22D-CCEBF1F8C5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650E9713-06A5-4EB7-D543-0165CB1C73A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14036128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في كل الاوقات،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كان يعلم الاولاد،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 يقوم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بالارشاد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معروف بعذوبة الصوت،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وروح الله فيه موجود،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فرح للكهنوت،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باسم ابونا مينا،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كنيسة مار مينا،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ليخدم فادينا،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في العريش بالمساعيد،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شعبه كان بيه سعيد،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لأنه بشوش وبسيط،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EC2D7227-5AD9-9D80-111B-E3F3A2FFC264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81AA5405-7889-83AF-B5CB-E6CF12A9454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688AA3E5-750D-B419-22EC-CACDE81FD33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الشهيد أبونا مينا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85293311"/>
      </p:ext>
    </p:extLst>
  </p:cSld>
  <p:clrMapOvr>
    <a:masterClrMapping/>
  </p:clrMapOvr>
  <p:transition/>
</p:sld>
</file>

<file path=ppt/slides/slide2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A63C76-3495-E2FE-4C84-7AED130F46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839202A2-2784-FAC7-5905-48E37CCCA81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9239985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سنه واربع شهور،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خدمة هذا المبرور،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 تمحى مدى الدهور،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وفي بلادنا المصرية،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قامت ثوره شعبيه،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لتنادى بالحرية،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فقامت مجموعه ارهابيه،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بالانتقام والوحشية،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اولاد المسيحية،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ارسلوا مسلحين،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فقتلوا كاهننا الامين،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وفروا هاربين،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4" name="Groupe 3">
            <a:extLst>
              <a:ext uri="{FF2B5EF4-FFF2-40B4-BE49-F238E27FC236}">
                <a16:creationId xmlns:a16="http://schemas.microsoft.com/office/drawing/2014/main" id="{28C492BD-72A5-C60B-A262-7B8513E9FE8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3B5BD59E-CF01-4930-99F2-207DAE4FB354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53B20F77-E88A-FEB9-1D0A-E03F4502D88F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الشهيد أبونا مينا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5577205"/>
      </p:ext>
    </p:extLst>
  </p:cSld>
  <p:clrMapOvr>
    <a:masterClrMapping/>
  </p:clrMapOvr>
  <p:transition/>
</p:sld>
</file>

<file path=ppt/slides/slide2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677F52-1619-A617-A658-C61ED7BDD4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B22F8EA6-F942-4351-F1B8-AF8EB6C8191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0815298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يا شهيد الوطن والمسيحية،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برصاص الغدر القوية،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قدمت دمك هديه،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وبالجرح والاستشهاد،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دمك سيطهر البلاد،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الاشرار والاوغاد،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وبنقولك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اكسيوس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 اشفع لينا عند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ايسوس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واذكر كل النفوس،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و ٢٩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بؤونه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ذكراك يا</a:t>
                      </a:r>
                      <a:r>
                        <a:rPr kumimoji="0" lang="fr-FR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ابونا،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طالبين من الهنا المعونة،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الشهيد ابونا مينا.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B31C8D92-A5D2-66B8-D79A-4AD5E440BED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DEB84B27-CBFB-F148-0127-F54C9B6CF92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2E2DC5D7-BD13-D8B5-0D18-D0105CC4297F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الشهيد أبونا مينا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4832992"/>
      </p:ext>
    </p:extLst>
  </p:cSld>
  <p:clrMapOvr>
    <a:masterClrMapping/>
  </p:clrMapOvr>
  <p:transition/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Jésus, Lumière et Vérité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Notre Chemin d’Éternité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Conduit les âmes à Sa clarté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L'ère des ténèbres est dissipée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Christ Jésus a triomphé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Lumière du Ressuscité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Chantez cet air si mélodieux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Chantez jusqu'au plus haut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Chantez car Christ est notre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Suivez toujours Sa volonté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Dieu seul toujours, adorerez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le prochain, vous aimerez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Écoute Peuple de Jésus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9BF9D13-D4F9-4E35-8088-A11DDADC6A1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68187207"/>
      </p:ext>
    </p:extLst>
  </p:cSld>
  <p:clrMapOvr>
    <a:masterClrMapping/>
  </p:clrMapOvr>
</p:sld>
</file>

<file path=ppt/slides/slide2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1DCAA1-09C2-50B6-A471-A3C003294F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6001EDF8-7685-3664-B046-ACDE0C46FF3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7069558"/>
              </p:ext>
            </p:extLst>
          </p:nvPr>
        </p:nvGraphicFramePr>
        <p:xfrm>
          <a:off x="3126000" y="1981196"/>
          <a:ext cx="5940000" cy="289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00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تفسير اسمك في أفواه،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كل المؤمنين،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الكل يقولون يا إله،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ابونا مينا اعنا أجمعين.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anchor="ctr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2B14ACB6-6569-49F1-ABFF-8500F25B761C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Français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20A8AE67-D4B6-A65C-E81E-9358E3C17500}"/>
              </a:ext>
            </a:extLst>
          </p:cNvPr>
          <p:cNvSpPr/>
          <p:nvPr/>
        </p:nvSpPr>
        <p:spPr>
          <a:xfrm>
            <a:off x="47328" y="514494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FFB86120-3716-17FA-6A23-5CF86DE5594E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7" name="ZoneText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A3E591D6-DE96-EB69-841C-810252A6AFA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300BD31A-374D-02D6-751F-7F57E6A0078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الشهيد أبونا مينا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27342043"/>
      </p:ext>
    </p:extLst>
  </p:cSld>
  <p:clrMapOvr>
    <a:masterClrMapping/>
  </p:clrMapOvr>
  <p:transition/>
</p:sld>
</file>

<file path=ppt/slides/slide2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56A998-8B85-CE62-78DE-918044D838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3FD99425-DAC0-28B4-6595-9156E10B3D9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72625929"/>
              </p:ext>
            </p:extLst>
          </p:nvPr>
        </p:nvGraphicFramePr>
        <p:xfrm>
          <a:off x="426000" y="748247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Arianus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, roi impie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Ordonne qu’ils renient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Jésus, notre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Au Nom de Dieu, je prie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Les saints martyrs choisis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De notre Église bénie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Le roi a ordonné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Deux justes sont amenés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fait exécuter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« Chrétiens, nous resterons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Au Christ, nous prosternons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Vraiment, nous L’adorons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Dirent les Martyrs d’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endParaRPr kumimoji="0" lang="fr-FR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9745BA1E-4133-A133-F053-DCEE386E5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aux saints martyrs d’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Akhmim</a:t>
            </a:r>
            <a:endParaRPr kumimoji="0" lang="fr-FR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C639883B-DEE6-10B8-771A-1A015EDC2C87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49A28CFA-211B-1C5E-8AF9-B000171BCE9D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71E84633-DC15-0C32-D16F-64A5DC433E5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martyrs d’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Akhmim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3662949"/>
      </p:ext>
    </p:extLst>
  </p:cSld>
  <p:clrMapOvr>
    <a:masterClrMapping/>
  </p:clrMapOvr>
  <p:transition/>
</p:sld>
</file>

<file path=ppt/slides/slide2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1AC740-CBA4-C45B-91BF-2C93C3933E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7EE5ECE-FB1E-572F-0E1B-FFA07726524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7413088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Puis il a ordonné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les décapiter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de les torturer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Les saints ne craignirent 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La tyrannie du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Idoles, n’adorèrent 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Et Dieu les fortifiait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Aidait et guérissait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 ange les consolait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Malgré toutes ces douleurs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Ils résistèrent sans peur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craindre la terreur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09A3E8C-99F5-6331-1D34-BD773CBF6FED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6C0D664B-8C3C-DED8-5C6A-DD7EB2F3066D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DD4A021-4784-2EDC-D1C4-1C81C5F07DB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martyrs d’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Akhmim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928669"/>
      </p:ext>
    </p:extLst>
  </p:cSld>
  <p:clrMapOvr>
    <a:masterClrMapping/>
  </p:clrMapOvr>
  <p:transition/>
</p:sld>
</file>

<file path=ppt/slides/slide2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1E5152-F0F1-2C98-F7DC-839532AFE7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614BBEF-7E95-779C-C33C-D837D96A358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76853935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Entendent la nouvelle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Nombreux viennent à l’appel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Sereins et pleins de zèle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A la Nativité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Les églises éloignées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Au fond de leur contrée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Leurs os, ils ont brisé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Leurs dents, ont arraché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Leurs corps, ils ont brûlé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Joyeux, les saints subirent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coups et le martyre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Mais la Lumière, ils virent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F78DB6E3-EAF7-100D-7274-8FAD04C96BA3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5D66A9B-B6C3-67F0-C42D-BCBE4FE3B7A0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0015FF8-902C-09DC-99D3-63EF4908179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martyrs d’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Akhmim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8766375"/>
      </p:ext>
    </p:extLst>
  </p:cSld>
  <p:clrMapOvr>
    <a:masterClrMapping/>
  </p:clrMapOvr>
  <p:transition/>
</p:sld>
</file>

<file path=ppt/slides/slide2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9AECAE-0647-2357-6FAD-E2B20CBD0E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1FBDF22-3AF4-BBA1-B098-861216CE3FD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1219075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Ils meurent par milliers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Dieu qu’ils ont 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la foi, suppliciés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Les femmes, ils torturèrent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Puis leurs enfants, tuèrent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Dans leurs bras, les jetèrent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Ils ont reçu, joyeux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Couronne des glorieux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D’Emmanuel, seul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Au Christ, ils aspiraient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Leur Dieu, leur Bien-Aimé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Mort et ressuscité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5B34A17B-FDBE-AE73-0B7F-66DF24734BFB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6A271E40-643E-4F97-487B-B283F15ECAC2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A3FD9F9E-F824-0C1A-2F11-339C248B797B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martyrs d’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Akhmim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6909640"/>
      </p:ext>
    </p:extLst>
  </p:cSld>
  <p:clrMapOvr>
    <a:masterClrMapping/>
  </p:clrMapOvr>
  <p:transition/>
</p:sld>
</file>

<file path=ppt/slides/slide2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B79017-768E-3D29-C841-F02792FE11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Group 669">
            <a:extLst>
              <a:ext uri="{FF2B5EF4-FFF2-40B4-BE49-F238E27FC236}">
                <a16:creationId xmlns:a16="http://schemas.microsoft.com/office/drawing/2014/main" id="{6EAF505A-04D7-CB19-008D-E4DDF896201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2498685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Au Ciel, chez les vainqueurs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Parmi les saints en chœur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Intercédez toute heure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Salut aux Martyrs d’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Vous, l’Évangile ouvert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Pour tous, exemple clair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Une tour si haute et fière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Salut aux Martyrs d’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Akhmim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. </a:t>
                      </a:r>
                      <a:endParaRPr kumimoji="0" lang="fr-FR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19. Sur les lèvres, vos noms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 sont invoqués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des Martyrs d’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Akhmim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Prions de nous aider.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Rectangle 13">
            <a:hlinkClick r:id="rId2" action="ppaction://hlinksldjump"/>
            <a:extLst>
              <a:ext uri="{FF2B5EF4-FFF2-40B4-BE49-F238E27FC236}">
                <a16:creationId xmlns:a16="http://schemas.microsoft.com/office/drawing/2014/main" id="{5CB7DADF-4A03-7022-30BF-15413116DDA9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15" name="Rectangle 14">
            <a:hlinkClick r:id="rId3" action="ppaction://hlinksldjump"/>
            <a:extLst>
              <a:ext uri="{FF2B5EF4-FFF2-40B4-BE49-F238E27FC236}">
                <a16:creationId xmlns:a16="http://schemas.microsoft.com/office/drawing/2014/main" id="{8E02FBD7-2F26-DD67-B003-2EA664EBA021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865A9025-5D24-CF00-70AF-3D54C1CCEE5E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3" name="ZoneTexte 2">
              <a:hlinkClick r:id="rId4" action="ppaction://hlinksldjump"/>
              <a:extLst>
                <a:ext uri="{FF2B5EF4-FFF2-40B4-BE49-F238E27FC236}">
                  <a16:creationId xmlns:a16="http://schemas.microsoft.com/office/drawing/2014/main" id="{1641CB1B-C70D-60E5-74DF-AC916A1EB982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7D004A62-AA50-B2FF-D13B-AA5684FCCC5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martyrs d’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Akhmim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3231581"/>
      </p:ext>
    </p:extLst>
  </p:cSld>
  <p:clrMapOvr>
    <a:masterClrMapping/>
  </p:clrMapOvr>
  <p:transition/>
</p:sld>
</file>

<file path=ppt/slides/slide2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77876C-C1B1-BAFE-5F8B-6422011777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F9F57B12-3E66-CFE5-1DF8-59275797DAD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01716268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ابدأ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بأسم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ألهنا،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وامدح يا أخوتنا،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شهداء كنيستنا،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أمرهم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أريانوس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هذا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الوالى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المنجوس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 يجحدوا القدوس،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فقالوا أنهم مسيحيون،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وللمسيح يسجدون،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وبالحق يعبدون،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فأمر بإحضار،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أثنين من الأبرار،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وقتلهم باستهتار،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F414961C-A9F5-81EB-A1F3-9B6A64A1B5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للقديسين شهداء أخميم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BD894002-2B21-2CCF-623A-7C6FB0F9FB47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2244225E-5BB6-7283-0151-CBE0FD2ED05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1CBD292E-4EB8-44FF-8E95-D032ACC8CAB3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للقديسين شهداء أخميم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50340696"/>
      </p:ext>
    </p:extLst>
  </p:cSld>
  <p:clrMapOvr>
    <a:masterClrMapping/>
  </p:clrMapOvr>
  <p:transition/>
</p:sld>
</file>

<file path=ppt/slides/slide2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B2C34D-CE98-F83F-0686-197FF020CC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730E59BD-AFE6-9045-2FBD-49C6C8474E6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5349247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لم يخشوا طغيانه،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ولعنوا أوثانه،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وجيوشه وفرسانه،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فأمر جنوده،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برقابهم يعودوا،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وفي عذابهم يخوضوا،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ورغم العذاب الشديد،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ظلوا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برأى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سديد،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 يرهبوا التهديد،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كان الرب يقويهم،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يسندهم ويشفيهم،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وملاكه يعزيهم،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5980FE67-3F66-D060-50B5-64D3038C6D9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6E29D053-ADEF-BD04-048D-36C7E13B06A2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038D188A-E946-EE18-D8D6-275747CC1D3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للقديسين شهداء أخميم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39693569"/>
      </p:ext>
    </p:extLst>
  </p:cSld>
  <p:clrMapOvr>
    <a:masterClrMapping/>
  </p:clrMapOvr>
  <p:transition/>
</p:sld>
</file>

<file path=ppt/slides/slide2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4B55B2-4A89-3AC2-733D-D443E2C9D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A28420A6-602D-4D75-4F61-B5E8D5C2155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7831506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وفي عيد ميلاد القدير،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كنائس بعيده كثير،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كنيسة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أبصادير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شهداء كتير أبرار،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لما سمعوا الأخبار،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جاءوا بكل وقار،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تقدموا للعذاب بسرور،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ضربوهم بكل غرور،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وهم ناظرين النور،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عظامهم كسروها،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أسنانهم خلعوها،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أجسادهم حرقوها،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B0852F99-AA33-A024-0FA1-A5627E89CF6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75F4BAC1-B10E-F76C-C142-578E7BA3D8BC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19C044D7-F347-1B34-DBF3-15482094753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للقديسين شهداء أخميم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55766727"/>
      </p:ext>
    </p:extLst>
  </p:cSld>
  <p:clrMapOvr>
    <a:masterClrMapping/>
  </p:clrMapOvr>
  <p:transition/>
</p:sld>
</file>

<file path=ppt/slides/slide2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5BD887-A1DD-C7BE-E8FE-34DC674CA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2B1B91E5-C50A-E912-0E88-A07A3815609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87191332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والنساء عذبوهم،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وأطفالهم قتلوهم،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وفي أحضانهم ودعهم،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وعددهم يا أخوان،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ألوف محبو الديان،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أستشهدوا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بالأيمان،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ليكونوا مع مسيحهم،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الههم وحبيبهم،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مات وقام عنهم،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قد نالوا بالتهليل،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بالمجد أكاليل،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عند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عمانوئيل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47B8404-0AA8-D15A-D08D-F8766406F367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70CFFD03-F6A5-B523-E078-644E57E730D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27DEAD3F-A70B-08FB-8F60-7780BDCAE48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للقديسين شهداء أخميم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255198308"/>
      </p:ext>
    </p:extLst>
  </p:cSld>
  <p:clrMapOvr>
    <a:masterClrMapping/>
  </p:clrMapOvr>
  <p:transition/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4817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Ô Saint 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Dieu des Armées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Saint le Seigneur, Celui Qui est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Christ, Lumière et Vérité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Messie nous offre le Salut.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Écoute Peuple de Jésus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1B78D74-4E2C-494F-A20B-96CDF5185609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232423218"/>
      </p:ext>
    </p:extLst>
  </p:cSld>
  <p:clrMapOvr>
    <a:masterClrMapping/>
  </p:clrMapOvr>
</p:sld>
</file>

<file path=ppt/slides/slide2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66393D-FB4A-C202-BC8C-61B1CDA3EB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16D70A76-49D2-8DF8-A64E-304668B17896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Français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A31CFF49-F72B-B01B-0129-DA8A65F18315}"/>
              </a:ext>
            </a:extLst>
          </p:cNvPr>
          <p:cNvSpPr/>
          <p:nvPr/>
        </p:nvSpPr>
        <p:spPr>
          <a:xfrm>
            <a:off x="47328" y="514494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4F85AACC-BA7F-A4A8-5E6A-EA8B9616EB2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2084083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كنتم أنجيل مفتوح،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الكل يراه بوضوح،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برجا عالي الصروح،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في سماء المنتصرين،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وسط القديسين،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اشفعوا فينا كل حين،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لشهداء أخميم.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تفسير أسماؤكم في أفواه،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كل المؤمنين،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الكل يقولون يا إله،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شهداء أخميم أعنا أجمعين.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1D7B1688-3E47-BA03-1308-C39DA51CCD35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7" name="ZoneTexte 6">
              <a:hlinkClick r:id="rId4" action="ppaction://hlinksldjump"/>
              <a:extLst>
                <a:ext uri="{FF2B5EF4-FFF2-40B4-BE49-F238E27FC236}">
                  <a16:creationId xmlns:a16="http://schemas.microsoft.com/office/drawing/2014/main" id="{1DECCA38-16E1-CC07-99F2-079B9A40E06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F49D1CB5-B1C9-FBCC-5A7A-627FDFD3565D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للقديسين شهداء أخميم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20509052"/>
      </p:ext>
    </p:extLst>
  </p:cSld>
  <p:clrMapOvr>
    <a:masterClrMapping/>
  </p:clrMapOvr>
  <p:transition/>
</p:sld>
</file>

<file path=ppt/slides/slide2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267" b="1" dirty="0">
                <a:solidFill>
                  <a:srgbClr val="FF9900"/>
                </a:solidFill>
              </a:rPr>
              <a:t>Cantique pour Saint Athanase</a:t>
            </a:r>
            <a:endParaRPr lang="ar-SA" sz="4267" b="1" dirty="0">
              <a:solidFill>
                <a:srgbClr val="FF9900"/>
              </a:solidFill>
            </a:endParaRPr>
          </a:p>
        </p:txBody>
      </p:sp>
      <p:sp>
        <p:nvSpPr>
          <p:cNvPr id="88067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08705337"/>
              </p:ext>
            </p:extLst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3988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48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Athanase, Dieu t'éclaira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démon, tu démasquas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L'hérésie d'Arius, brisas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Athanase l'Alexandrin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Nous voici venus de loin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 louer, apôtre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Les églises apostoliques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Reconnaissent ta logique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C'est l'Esprit qui te l'explique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Ta sagesse est reconnue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Nicée, tous convaincus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Crédo, tu l'as conçu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Athanase</a:t>
            </a:r>
          </a:p>
        </p:txBody>
      </p:sp>
    </p:spTree>
    <p:extLst>
      <p:ext uri="{BB962C8B-B14F-4D97-AF65-F5344CB8AC3E}">
        <p14:creationId xmlns:p14="http://schemas.microsoft.com/office/powerpoint/2010/main" val="790562402"/>
      </p:ext>
    </p:extLst>
  </p:cSld>
  <p:clrMapOvr>
    <a:masterClrMapping/>
  </p:clrMapOvr>
</p:sld>
</file>

<file path=ppt/slides/slide2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08296241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La soif, tu l'as étanchée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ténèbres, a éclairé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Confusion, a dissipé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De tout moine, la fierté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exprimes la beauté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la Foi, la Vérité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Ta sagesse est jalousée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Cinq fois, tu fus exilé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Tes souffrances ignorées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Dieu te les a compensées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7. Tu as défendu la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Jésus, l'ami, c'est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Sa force, Il te l'octroie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Athanase</a:t>
            </a:r>
          </a:p>
        </p:txBody>
      </p:sp>
    </p:spTree>
    <p:extLst>
      <p:ext uri="{BB962C8B-B14F-4D97-AF65-F5344CB8AC3E}">
        <p14:creationId xmlns:p14="http://schemas.microsoft.com/office/powerpoint/2010/main" val="430843999"/>
      </p:ext>
    </p:extLst>
  </p:cSld>
  <p:clrMapOvr>
    <a:masterClrMapping/>
  </p:clrMapOvr>
</p:sld>
</file>

<file path=ppt/slides/slide2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7851833"/>
              </p:ext>
            </p:extLst>
          </p:nvPr>
        </p:nvGraphicFramePr>
        <p:xfrm>
          <a:off x="127000" y="260351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58424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25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Ô vainqueur de tout combat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Astre qui nous éclaira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Nos enfants, tu conduiras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Constantin, tu défias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Sage et fort, tu résistas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L'hérésie, tu terrassas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Ô toi civilisateur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Plein d'amour et de douceur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ciel, trouve le bonheur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Ô savant humble et modeste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Aux idées claires et célestes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Chasse les démons funestes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Athanase</a:t>
            </a:r>
          </a:p>
        </p:txBody>
      </p:sp>
    </p:spTree>
    <p:extLst>
      <p:ext uri="{BB962C8B-B14F-4D97-AF65-F5344CB8AC3E}">
        <p14:creationId xmlns:p14="http://schemas.microsoft.com/office/powerpoint/2010/main" val="318585181"/>
      </p:ext>
    </p:extLst>
  </p:cSld>
  <p:clrMapOvr>
    <a:masterClrMapping/>
  </p:clrMapOvr>
</p:sld>
</file>

<file path=ppt/slides/slide2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16856241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9009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6402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t'a vu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Jeune enfant, t'a reconnu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"Sera pape" il a prévu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Du ciel, regarde ici-bas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Tout le bien que tu semas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tous ceux que tu guidas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Papa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A;anacioc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d'Athanase,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Athanase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36476144"/>
      </p:ext>
    </p:extLst>
  </p:cSld>
  <p:clrMapOvr>
    <a:masterClrMapping/>
  </p:clrMapOvr>
</p:sld>
</file>

<file path=ppt/slides/slide2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اثناسيوس يا رسول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حبنا لك على طول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كلنا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باجمعنا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نقول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اثناسيوس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ياقديس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كاشف حيل ابليس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ناقد بدعة اريوس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مشرف الرهبان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كزهرة في بستان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تروى كل عطشان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حامى حمى الايمان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حبيب ابن الانسان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اعطاك قوة وسلطان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أثناسيوس الرسولي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القديس البابا أثناسيوس الرسولي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65001766"/>
      </p:ext>
    </p:extLst>
  </p:cSld>
  <p:clrMapOvr>
    <a:masterClrMapping/>
  </p:clrMapOvr>
</p:sld>
</file>

<file path=ppt/slides/slide2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43973083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نفيت خمس مرات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واستهنت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بالالام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اتوربحت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الوزنات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صمدت لقسطنطين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قوة لا تلين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واخزيت المبتدعين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أثناسيوس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غالب في جهادك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ظافر بمرادك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اشفع في اولادك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عالم بغير غرور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حياتك نور من نور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مبدد الشرور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أثناسيوس الرسولي</a:t>
            </a:r>
          </a:p>
        </p:txBody>
      </p:sp>
    </p:spTree>
    <p:extLst>
      <p:ext uri="{BB962C8B-B14F-4D97-AF65-F5344CB8AC3E}">
        <p14:creationId xmlns:p14="http://schemas.microsoft.com/office/powerpoint/2010/main" val="3383642796"/>
      </p:ext>
    </p:extLst>
  </p:cSld>
  <p:clrMapOvr>
    <a:masterClrMapping/>
  </p:clrMapOvr>
</p:sld>
</file>

<file path=ppt/slides/slide2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معلم المسكونة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بروح حزم حنونة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سعدك يوم الدينونة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ذهبت للمسيح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فرحان ومستريح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بالبهجة والتسبيح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تطلع من سماك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لما غرسته يداك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صرنا فرحين بلقاك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جابك انبا شنودة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بمحبة معهودة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بركاتك مشهودة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أثناسيوس.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أثناسيوس الرسولي</a:t>
            </a:r>
          </a:p>
        </p:txBody>
      </p:sp>
    </p:spTree>
    <p:extLst>
      <p:ext uri="{BB962C8B-B14F-4D97-AF65-F5344CB8AC3E}">
        <p14:creationId xmlns:p14="http://schemas.microsoft.com/office/powerpoint/2010/main" val="2081621644"/>
      </p:ext>
    </p:extLst>
  </p:cSld>
  <p:clrMapOvr>
    <a:masterClrMapping/>
  </p:clrMapOvr>
</p:sld>
</file>

<file path=ppt/slides/slide2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تفسير اسمك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</a:t>
                      </a:r>
                      <a:r>
                        <a:rPr kumimoji="0" lang="en-C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افواه كل المؤمنين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الكل يقولون يا اله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البابا اثناسيوس اعنا اجمعين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CA" sz="3600" dirty="0"/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أثناسيوس الرسولي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79731421"/>
      </p:ext>
    </p:extLst>
  </p:cSld>
  <p:clrMapOvr>
    <a:masterClrMapping/>
  </p:clrMapOvr>
</p:sld>
</file>

<file path=ppt/slides/slide2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1" y="549000"/>
          <a:ext cx="11880002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78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1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Dans l’Église sainte et pure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l'Église vraie qui dure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Recueilli, vêtu de bure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كنيسة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الأبكار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مجمع الأطهار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قائم بكل وقار</a:t>
                      </a:r>
                    </a:p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Il se dresse, glorieux serein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Chantez-le ô Séraphins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Chantez-le, si humble et saint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قائم بمجد عظيم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مع لباس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الأسكيم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طقس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السيرافيم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ADCC3D51-B8B4-C6B3-4FA7-E51F7F900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-874"/>
            <a:ext cx="12192000" cy="549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Cantique pour Saint Antoine - </a:t>
            </a: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مديح القديس الأنبا أنطونيوس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0A266B80-4319-D4B9-7A70-340488FB3C9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F610D4FB-C7F1-8D7C-57AA-37FCF3A6E26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461829845"/>
      </p:ext>
    </p:extLst>
  </p:cSld>
  <p:clrMapOvr>
    <a:masterClrMapping/>
  </p:clrMapOvr>
  <p:transition/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إسمعوا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يا شعب المسيح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إسمعوا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يا شعب المسيح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74498D2-701B-423E-8A39-C0AC1939B669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03285587"/>
      </p:ext>
    </p:extLst>
  </p:cSld>
  <p:clrMapOvr>
    <a:masterClrMapping/>
  </p:clrMapOvr>
</p:sld>
</file>

<file path=ppt/slides/slide2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D6823B53-62ED-213E-2B31-4B1A52423AEF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00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999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Ses prières spirituelles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 mystique pure et belle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désert, se renouvellent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بصلاة روحانية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بحياة إلهية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دشنت البرية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En prière avec ferveur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se prosternait en pleurs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jamais compter les heures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بجهاد في الصلوات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عشرات السنوات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بدموع في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الميطانيات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2468E841-4EC6-16A2-9EFB-B3A4429EAF2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58290C6-3758-FDF5-D383-11E5BF1D021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3161431894"/>
      </p:ext>
    </p:extLst>
  </p:cSld>
  <p:clrMapOvr>
    <a:masterClrMapping/>
  </p:clrMapOvr>
  <p:transition/>
</p:sld>
</file>

<file path=ppt/slides/slide2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B0D71CA9-A6E7-5BDF-7DAF-ED10CA04EE7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1" y="549000"/>
          <a:ext cx="11880002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78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1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Jeûnes et adoration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Veilles et contemplation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Temps qui passe, vénération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بنسك في الأصوام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على مدى الأيام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بنفس لا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تنام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C'est l'extrême dénuement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amour pour Dieu, constant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médites tout le temps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بزهد في اللذات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بهذيذ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 الإلهيات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وتأمل في الروحيات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202C8B3-A675-BC66-9665-7A5F0445C18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09C62A9D-9E87-04D0-841F-B4AE32A47AE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1044889851"/>
      </p:ext>
    </p:extLst>
  </p:cSld>
  <p:clrMapOvr>
    <a:masterClrMapping/>
  </p:clrMapOvr>
  <p:transition/>
</p:sld>
</file>

<file path=ppt/slides/slide2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 5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10B3A9C6-DF2F-5C70-C9A8-E8EC9F9DAD7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1" y="549000"/>
          <a:ext cx="11880002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78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1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C’est Elie qui vit en toi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 douceur pleine de joie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Saint Jean, tu as la Foi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أُعطيت روح إيليا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وحنة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النبية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ويوحنا ابن ذكريا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Ton cœur pur a effrayé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démons tous déchaînés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prières les ont chassés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ارتاع الشياطين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قلبك الأمين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وصلاتك كل حين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123EA1E-DE64-0D25-5DF7-5C96B7A4E8A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F38CF20D-5A6A-5E27-A0CC-93CD8C443A6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1083618999"/>
      </p:ext>
    </p:extLst>
  </p:cSld>
  <p:clrMapOvr>
    <a:masterClrMapping/>
  </p:clrMapOvr>
  <p:transition/>
</p:sld>
</file>

<file path=ppt/slides/slide2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B6FF7F88-5E23-5A5D-6834-4D46D5E54C7A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1" y="549000"/>
          <a:ext cx="11880002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7818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18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Les démons t'ont poursuivi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furieux, t'ont assailli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Ont tendu des pièges, menti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حاربوك مدة طويلة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بذلوا كل وسيلة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بكم حيلة وحيلة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Ils t'ont rappelé ta sœur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encore troubler ton cœur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T’attirer par crainte et peur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بأُختك ذكروك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لكيما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يقلقوك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بهذا ويرجعوك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61087165-4111-648C-11F6-E05F77EFA31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69D41C30-6316-4679-C7ED-FA156100A45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3466949068"/>
      </p:ext>
    </p:extLst>
  </p:cSld>
  <p:clrMapOvr>
    <a:masterClrMapping/>
  </p:clrMapOvr>
  <p:transition/>
</p:sld>
</file>

<file path=ppt/slides/slide2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1C6A7B43-CCD6-6BCE-DD54-2E6CEDC5A7C3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70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90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11. Pièces d'or, pièces d'argent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Là, dans les sables mouvants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Brillent sous le soleil brûlant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نثروا الذهب والمال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أمامك على الجبال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يضوي بين الرمال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12. Tourmenté puis assiégé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Des visions de femmes troublées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te faire succomber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أتوك بطرب وغناء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وصور النساء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لتسقط في الإغراء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08032E0-B1AE-FC46-6453-4630FB94981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B4CE4565-87AB-13B4-9964-5DDC1556CE1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1901206006"/>
      </p:ext>
    </p:extLst>
  </p:cSld>
  <p:clrMapOvr>
    <a:masterClrMapping/>
  </p:clrMapOvr>
  <p:transition/>
</p:sld>
</file>

<file path=ppt/slides/slide2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C0774514-6009-5BA0-741B-82041D52B7D2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763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363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Tigres, panthères et lions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t'assiègent, les démons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rugissent les félons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وأتوك بشكل أسود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ونمور وفهود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بصياح كالرعود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Sans présomption, tu combats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Humblement, tu résistas</a:t>
                      </a:r>
                    </a:p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Humilié, Satan s’en va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جاءوك بأذاهم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لتخاف من رؤياهم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تواضعك أخزاهم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391B22F-4F9D-C9DE-9228-80F48BC984B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8AB1AE9A-D484-43B5-FF21-F8C489314F0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2562008526"/>
      </p:ext>
    </p:extLst>
  </p:cSld>
  <p:clrMapOvr>
    <a:masterClrMapping/>
  </p:clrMapOvr>
  <p:transition/>
</p:sld>
</file>

<file path=ppt/slides/slide2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E6292CA8-88F4-8C90-BAD2-D391BF53DE95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8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Et ton cri, l'écho redit: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Mais pourquoi suis-je poursuivi?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Poudre et cendre, que je suis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صرخت يا أقوياء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لماذا هذا العناء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تراب أنا وهباء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Force immense qui surprend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Quel est cet attroupement ?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suis faible et vous puissants"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عجبي لتجمهركم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على ضعفي وتظاهركم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أضعف من أصغركم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C602E86-4C5A-9A0C-BB99-603B1CED5FB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C59FD24-A480-2C47-8D7B-398BB501413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2547878698"/>
      </p:ext>
    </p:extLst>
  </p:cSld>
  <p:clrMapOvr>
    <a:masterClrMapping/>
  </p:clrMapOvr>
  <p:transition/>
</p:sld>
</file>

<file path=ppt/slides/slide2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A4FCC660-0891-C163-5FA6-A6CD4316DB86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70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090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17. Forteresse, au ciel, levée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symbole d'humilité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Satan est écrasé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برج عالي حصين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مثال للمنسحقين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تتواضع للشياطين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18. Toi l’exemple de tout temps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modèle pour nos enfants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nous conduiras longtemps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قدوة ومثال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على مدى الأجيال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ساكن الجبال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39BD06D-ADCE-3D99-ED1B-B81B1565881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DE17ED0-08E2-83C8-F790-8EEB7B0E7D0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3722171032"/>
      </p:ext>
    </p:extLst>
  </p:cSld>
  <p:clrMapOvr>
    <a:masterClrMapping/>
  </p:clrMapOvr>
  <p:transition/>
</p:sld>
</file>

<file path=ppt/slides/slide2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2557EE90-D526-A62C-8F22-A9841FD2A747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1" y="549000"/>
          <a:ext cx="11880002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807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2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19. Ô symbole de chasteté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spiritualité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Force avec sérénité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يا مثال للبتولية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والقوة الروحية</a:t>
                      </a:r>
                      <a:endParaRPr lang="fr-FR" sz="4000" b="0" kern="1200" dirty="0">
                        <a:solidFill>
                          <a:schemeClr val="bg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وهدوء البرية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20. Comme le parfum d'encens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Chant de Psaume que l'on entend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Astre pur au firmament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كرائحة بخور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كأنغام المزمور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حياتك نور من نور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14C264D-0D12-F8FA-CE39-EC3782F05A3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8E9E135C-D68D-92AA-E27C-CD9031268A1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4081707344"/>
      </p:ext>
    </p:extLst>
  </p:cSld>
  <p:clrMapOvr>
    <a:masterClrMapping/>
  </p:clrMapOvr>
  <p:transition/>
</p:sld>
</file>

<file path=ppt/slides/slide2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6A196F43-B3C2-3A85-C95A-E9AD2845AED9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836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63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itchFamily="18" charset="0"/>
                          <a:ea typeface="+mn-ea"/>
                          <a:cs typeface="+mn-cs"/>
                        </a:rPr>
                        <a:t>21. Victorieux après combat</a:t>
                      </a:r>
                    </a:p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itchFamily="18" charset="0"/>
                          <a:ea typeface="+mn-ea"/>
                          <a:cs typeface="+mn-cs"/>
                        </a:rPr>
                        <a:t>Sage aussi, tu enseignas</a:t>
                      </a:r>
                    </a:p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itchFamily="18" charset="0"/>
                          <a:ea typeface="+mn-ea"/>
                          <a:cs typeface="+mn-cs"/>
                        </a:rPr>
                        <a:t>Prie pour tes fils d'ici-bas</a:t>
                      </a:r>
                    </a:p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يا عظيم في جهادك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يا حكيم في إرشادك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إشفع</a:t>
                      </a:r>
                      <a:r>
                        <a:rPr lang="ar-EG" sz="4000" b="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 في أولادك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itchFamily="18" charset="0"/>
                          <a:ea typeface="+mn-ea"/>
                          <a:cs typeface="+mn-cs"/>
                        </a:rPr>
                        <a:t>22. T'imiter sera bien dur</a:t>
                      </a:r>
                    </a:p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itchFamily="18" charset="0"/>
                          <a:ea typeface="+mn-ea"/>
                          <a:cs typeface="+mn-cs"/>
                        </a:rPr>
                        <a:t>Pour t'atteindre, toi si pur</a:t>
                      </a:r>
                    </a:p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itchFamily="18" charset="0"/>
                          <a:ea typeface="+mn-ea"/>
                          <a:cs typeface="+mn-cs"/>
                        </a:rPr>
                        <a:t>Tes prières seront sûres</a:t>
                      </a:r>
                    </a:p>
                    <a:p>
                      <a:pPr marL="0" marR="0" lvl="0" indent="0" algn="l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لم نحيا كحياتك</a:t>
                      </a: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لم نسلك في صفاتك</a:t>
                      </a: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فاذكرنا في صلاتك</a:t>
                      </a:r>
                    </a:p>
                    <a:p>
                      <a:pPr marL="0" marR="0" lvl="0" indent="0" algn="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D3D55AE-EA4A-1BF0-6174-FCAB8162F39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96BCDDAB-5966-F678-EB40-421634B4DE0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57573690"/>
      </p:ext>
    </p:extLst>
  </p:cSld>
  <p:clrMapOvr>
    <a:masterClrMapping/>
  </p:clrMapOvr>
  <p:transition/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62142509"/>
              </p:ext>
            </p:extLst>
          </p:nvPr>
        </p:nvGraphicFramePr>
        <p:xfrm>
          <a:off x="143340" y="728505"/>
          <a:ext cx="11905322" cy="5508809"/>
        </p:xfrm>
        <a:graphic>
          <a:graphicData uri="http://schemas.openxmlformats.org/drawingml/2006/table">
            <a:tbl>
              <a:tblPr rtl="1"/>
              <a:tblGrid>
                <a:gridCol w="605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إسمعوا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شعب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وتفهموا بعقل رجيح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وصيحوا بلسان فصيح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اُشكروا فضله وإحسانه،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أعطانا جزيل أنعامه،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وأنعم علينا بأسراره،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بإرادته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الآلهية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وحكمته العلوية،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أوهب لنا أسراراً خفية،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تشتهي الملائكة النورانية،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تنظر هذه العطية،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التي أنعم بها للبشرية،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مديح </a:t>
            </a:r>
            <a:r>
              <a:rPr lang="ar-SA" sz="4267" b="1" dirty="0" err="1">
                <a:solidFill>
                  <a:srgbClr val="FF9900"/>
                </a:solidFill>
                <a:latin typeface="Arial"/>
                <a:cs typeface="Arial"/>
              </a:rPr>
              <a:t>إسمعوا</a:t>
            </a:r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 يا شعب المسيح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706821785"/>
      </p:ext>
    </p:extLst>
  </p:cSld>
  <p:clrMapOvr>
    <a:masterClrMapping/>
  </p:clrMapOvr>
</p:sld>
</file>

<file path=ppt/slides/slide2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 descr="Une image contenant texte, affiche, dessin humoristique, art&#10;&#10;Description générée automatiquement">
            <a:extLst>
              <a:ext uri="{FF2B5EF4-FFF2-40B4-BE49-F238E27FC236}">
                <a16:creationId xmlns:a16="http://schemas.microsoft.com/office/drawing/2014/main" id="{88D7D708-2DE3-B672-AD51-5CD7E69CAE55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75685" y="0"/>
            <a:ext cx="5040631" cy="6858000"/>
          </a:xfrm>
          <a:prstGeom prst="rect">
            <a:avLst/>
          </a:prstGeom>
        </p:spPr>
      </p:pic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156000" y="549000"/>
          <a:ext cx="11880000" cy="576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72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072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68344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23. Nos péchés sont humiliants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les hommes défaillants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Prie pour nous, grand Saint vaillant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إشفع</a:t>
                      </a: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في </a:t>
                      </a:r>
                      <a:r>
                        <a:rPr kumimoji="0" lang="ar-EG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مذلتنا</a:t>
                      </a:r>
                      <a:endParaRPr kumimoji="0" lang="ar-EG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وضعف طبيعتنا</a:t>
                      </a: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في مدة غربتنا</a:t>
                      </a:r>
                    </a:p>
                    <a:p>
                      <a:pPr marL="0" marR="0" lvl="0" indent="0" algn="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9165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24. Sur les lèvres, ton nom 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cesse est invoqué 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de Saint Antoine, prions 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Toujours de nous aider.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تفسير اسمك في افواه</a:t>
                      </a:r>
                      <a:endParaRPr kumimoji="0" lang="fr-FR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كل المؤمنين</a:t>
                      </a:r>
                      <a:endParaRPr kumimoji="0" lang="fr-FR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AE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الكل يقولون يا إله</a:t>
                      </a:r>
                      <a:endParaRPr kumimoji="0" lang="fr-FR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marR="0" lvl="0" indent="0" algn="r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انبا انطونيوس اعنا اجمعين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kumimoji="0" lang="ar-EG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32AAD4F-4C3F-1791-CAC3-408F7EDEC45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37E5F537-D613-0F6B-7EBA-818FF9FCAC2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Cantique pour Saint Antoine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أنطونيوس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B110D380-F1A9-9ACE-7CD2-46D402CEC231}"/>
              </a:ext>
            </a:extLst>
          </p:cNvPr>
          <p:cNvSpPr/>
          <p:nvPr/>
        </p:nvSpPr>
        <p:spPr>
          <a:xfrm>
            <a:off x="79880" y="5748357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64529285"/>
      </p:ext>
    </p:extLst>
  </p:cSld>
  <p:clrMapOvr>
    <a:masterClrMapping/>
  </p:clrMapOvr>
  <p:transition/>
</p:sld>
</file>

<file path=ppt/slides/slide2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 Antoine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56323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649890254"/>
              </p:ext>
            </p:extLst>
          </p:nvPr>
        </p:nvGraphicFramePr>
        <p:xfrm>
          <a:off x="127002" y="908051"/>
          <a:ext cx="12113684" cy="5586414"/>
        </p:xfrm>
        <a:graphic>
          <a:graphicData uri="http://schemas.openxmlformats.org/drawingml/2006/table">
            <a:tbl>
              <a:tblPr rtl="1"/>
              <a:tblGrid>
                <a:gridCol w="59109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2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59310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se dresse, glorieux serein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Chantez-le ô Séraphins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Chantez-le, si humble et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1. Dans l'Église Sainte et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l'Église vraie qui dure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Recueilli, vêtu de bure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0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En prière avec ferveur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se prosternait en pleurs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jamais compter les heures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ar-EG" sz="28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Ses prières spirituelles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mystique pure et belle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désert, se renouvellent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optic" pitchFamily="2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Antoine</a:t>
            </a:r>
          </a:p>
        </p:txBody>
      </p:sp>
    </p:spTree>
    <p:extLst>
      <p:ext uri="{BB962C8B-B14F-4D97-AF65-F5344CB8AC3E}">
        <p14:creationId xmlns:p14="http://schemas.microsoft.com/office/powerpoint/2010/main" val="1315287791"/>
      </p:ext>
    </p:extLst>
  </p:cSld>
  <p:clrMapOvr>
    <a:masterClrMapping/>
  </p:clrMapOvr>
</p:sld>
</file>

<file path=ppt/slides/slide2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69101694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9600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492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C'est l'extrême dénuement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Ton amour pour Dieu, constant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médites tout le temps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Jeûnes et adoration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Veilles et contemplation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Temps qui passe, vénération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Ton cœur pur a effrayé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Les démons tous déchaînés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Tes prières les ont chassés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7. C’est Élie qui vit en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Ta douceur pleine de joie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Saint Jean, tu as la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Antoine</a:t>
            </a:r>
          </a:p>
        </p:txBody>
      </p:sp>
    </p:spTree>
    <p:extLst>
      <p:ext uri="{BB962C8B-B14F-4D97-AF65-F5344CB8AC3E}">
        <p14:creationId xmlns:p14="http://schemas.microsoft.com/office/powerpoint/2010/main" val="2260591956"/>
      </p:ext>
    </p:extLst>
  </p:cSld>
  <p:clrMapOvr>
    <a:masterClrMapping/>
  </p:clrMapOvr>
</p:sld>
</file>

<file path=ppt/slides/slide2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39726406"/>
              </p:ext>
            </p:extLst>
          </p:nvPr>
        </p:nvGraphicFramePr>
        <p:xfrm>
          <a:off x="127000" y="260350"/>
          <a:ext cx="12065000" cy="6445250"/>
        </p:xfrm>
        <a:graphic>
          <a:graphicData uri="http://schemas.openxmlformats.org/drawingml/2006/table">
            <a:tbl>
              <a:tblPr rtl="1"/>
              <a:tblGrid>
                <a:gridCol w="60374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275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Ils t'ont rappelé ta sœur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encore troubler ton cœur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T’attirer par crainte et peur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démons t'ont poursuivi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furieux, t'ont assailli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Ont tendu des pièges, menti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2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Tourmenté puis assiégé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visions de femmes troublées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te faire succomber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Pièces d'or, pièces d'argent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Là, dans les sables mouvants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Brillent sous le soleil brûlant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Antoine</a:t>
            </a:r>
          </a:p>
        </p:txBody>
      </p:sp>
    </p:spTree>
    <p:extLst>
      <p:ext uri="{BB962C8B-B14F-4D97-AF65-F5344CB8AC3E}">
        <p14:creationId xmlns:p14="http://schemas.microsoft.com/office/powerpoint/2010/main" val="1653229121"/>
      </p:ext>
    </p:extLst>
  </p:cSld>
  <p:clrMapOvr>
    <a:masterClrMapping/>
  </p:clrMapOvr>
</p:sld>
</file>

<file path=ppt/slides/slide2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41017041"/>
              </p:ext>
            </p:extLst>
          </p:nvPr>
        </p:nvGraphicFramePr>
        <p:xfrm>
          <a:off x="127000" y="260350"/>
          <a:ext cx="12065000" cy="6445250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Sans présomption, tu combats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Humblement, tu résistas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Humilié, Satan s’en va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Tigres, panthères et lions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Ils t'assiègent, les démons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Ils rugissent les félons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2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Force immense qui surprend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Quel est cet attroupement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suis faible et vous puissants"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Et ton cri, l'écho redit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Mais pourquoi suis-je poursuivi ?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Poudre et cendre, que je suis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Antoine</a:t>
            </a:r>
          </a:p>
        </p:txBody>
      </p:sp>
    </p:spTree>
    <p:extLst>
      <p:ext uri="{BB962C8B-B14F-4D97-AF65-F5344CB8AC3E}">
        <p14:creationId xmlns:p14="http://schemas.microsoft.com/office/powerpoint/2010/main" val="3552589685"/>
      </p:ext>
    </p:extLst>
  </p:cSld>
  <p:clrMapOvr>
    <a:masterClrMapping/>
  </p:clrMapOvr>
</p:sld>
</file>

<file path=ppt/slides/slide2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78052304"/>
              </p:ext>
            </p:extLst>
          </p:nvPr>
        </p:nvGraphicFramePr>
        <p:xfrm>
          <a:off x="127000" y="260351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Toi l’exemple de tout temps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modèle pour nos enfants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nous conduiras longtemps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Forteresse, au ciel, levée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symbole d'humilité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Satan est écrasé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20. Comme le parfum d'encens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Chant de Psaume que l'on entend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Astre pur au firmament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19. </a:t>
                      </a: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Ô symbole de chasteté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spiritualité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Force avec sérénité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Antoine</a:t>
            </a:r>
          </a:p>
        </p:txBody>
      </p:sp>
    </p:spTree>
    <p:extLst>
      <p:ext uri="{BB962C8B-B14F-4D97-AF65-F5344CB8AC3E}">
        <p14:creationId xmlns:p14="http://schemas.microsoft.com/office/powerpoint/2010/main" val="2669005391"/>
      </p:ext>
    </p:extLst>
  </p:cSld>
  <p:clrMapOvr>
    <a:masterClrMapping/>
  </p:clrMapOvr>
</p:sld>
</file>

<file path=ppt/slides/slide2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93630138"/>
              </p:ext>
            </p:extLst>
          </p:nvPr>
        </p:nvGraphicFramePr>
        <p:xfrm>
          <a:off x="367704" y="368126"/>
          <a:ext cx="12065000" cy="6445250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22. T'imiter sera bien dur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t'atteindre, toi si pur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prières seront sûres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Victorieux après combat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Sage aussi, tu enseignas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Prie pour tes fils d'ici-bas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2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23. Nos péchés sont humiliants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les hommes défaillants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Prie pour nous, grand Saint vaillant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Antwnioc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..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Antoine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90661529"/>
      </p:ext>
    </p:extLst>
  </p:cSld>
  <p:clrMapOvr>
    <a:masterClrMapping/>
  </p:clrMapOvr>
</p:sld>
</file>

<file path=ppt/slides/slide2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6198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101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كنيسة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الأبكار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مجمع الأطهار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قائم بكل وقار</a:t>
                      </a:r>
                      <a:endParaRPr kumimoji="0" lang="ar-EG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قائم بمجد عظيم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لباس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الأسكيم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طقس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السيرافيم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بصلاة روحانية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بحياة إلهية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دشنت البرية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بجهاد في الصلوات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عشرات السنوات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بدموع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المطانيات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الأنبا أنطونيوس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القديس الأنبا أنطونيوس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14782815"/>
      </p:ext>
    </p:extLst>
  </p:cSld>
  <p:clrMapOvr>
    <a:masterClrMapping/>
  </p:clrMapOvr>
</p:sld>
</file>

<file path=ppt/slides/slide2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بنسك في الأصوام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 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مدى الأيام</a:t>
                      </a:r>
                      <a:endParaRPr kumimoji="0" lang="en-US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بنفس لا تنام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بزهد في اللذات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بهذيذ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الإلهيات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وتأمل الروحانيات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أعطيت روح إيليا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وحنة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النبية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ويوحنا ابن ذكريا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ارتاع الشياطين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قلبك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الأمي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وصلاتك كل حين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2282628758"/>
      </p:ext>
    </p:extLst>
  </p:cSld>
  <p:clrMapOvr>
    <a:masterClrMapping/>
  </p:clrMapOvr>
</p:sld>
</file>

<file path=ppt/slides/slide2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حاربوك مدة طويلة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بذلوا كل وسيلة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بكم حيلة وحيلة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بأختك ذكروك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لكيما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يقلقوك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بهذا ويرجعوك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نثروا الذهب والمال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أمامك على الجبال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يضوي بين الرمال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أتوك بطرب وغناء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وصورة الغناء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لتسقط في الإغراء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24236058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440149" y="340593"/>
            <a:ext cx="4588552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كائن على الدوام بالآب المبتهج بتواضعنا والحق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السمائي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والروح القدس.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&lt;ere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ectin ectin @ `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Patyr 'aleucin @ ;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epen;ebi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`o @ wntwc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`n</a:t>
            </a:r>
            <a:r>
              <a:rPr lang="pt-BR" sz="4267">
                <a:solidFill>
                  <a:prstClr val="white"/>
                </a:solidFill>
                <a:latin typeface="CS Avva Shenouda" pitchFamily="34" charset="0"/>
              </a:rPr>
              <a:t>`epouranion @ tou </a:t>
            </a:r>
            <a:r>
              <a:rPr lang="pt-BR" sz="4267" dirty="0">
                <a:solidFill>
                  <a:prstClr val="white"/>
                </a:solidFill>
                <a:latin typeface="CS Avva Shenouda" pitchFamily="34" charset="0"/>
              </a:rPr>
              <a:t>`Pneuma tou `agiou.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joie éternelle par le Père joyeux de notre humilité et la vérité céleste avec le Saint-Esprit.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B948171-0A2D-62E3-FC6C-DCC92D44F76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gioc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ectin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4B9104B-6574-07F0-EBC1-0E0B40E3B60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916242567"/>
      </p:ext>
    </p:extLst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جاد علينا بالغفران،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وكسر عنا فخ الشيطان،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وأعطانا جسده قربان،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حكمة عميقة وسر خفي،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يدركهما عقل بشري،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إلا الإله الحي الأزلي،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خبزاً موضوعاً في الصينية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لمحو الذنوب والخطية،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أكله ينال حياة أبدية،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خمراً طاهراً ممزوج بالكأس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لأجل التوبة والخلاص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يشربه ينجي من القصاص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754477B-643B-4C77-A36E-00F043A921EF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858610550"/>
      </p:ext>
    </p:extLst>
  </p:cSld>
  <p:clrMapOvr>
    <a:masterClrMapping/>
  </p:clrMapOvr>
</p:sld>
</file>

<file path=ppt/slides/slide2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وأتوك بشكل أسود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ونمور وفهود 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بصياح كالرعود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جاءوك بأذاهم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لتخاف من رؤياهم 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تواضعك أخزاهم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صرخت يا أقوياء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هذا العناء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تراب أنا وهباء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عجبي لتجمهركم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ضعفي وتظاهركم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أنا أضعف من أصغركم</a:t>
                      </a:r>
                      <a:endParaRPr kumimoji="0" lang="en-US" sz="44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2242972503"/>
      </p:ext>
    </p:extLst>
  </p:cSld>
  <p:clrMapOvr>
    <a:masterClrMapping/>
  </p:clrMapOvr>
</p:sld>
</file>

<file path=ppt/slides/slide2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برج عال حصين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مثال للمنسحقين 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تتواضع للشياطين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قدوة ومثال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مدى الأجيال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ساكن الجبال</a:t>
                      </a:r>
                      <a:endParaRPr kumimoji="0" lang="en-US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مثال البتولية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والقوة الروحية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وهدوء البرية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عظيم في جهادك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حكيم في إرشادك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إشفع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أولادك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الأنبا أنطونيوس</a:t>
            </a:r>
          </a:p>
        </p:txBody>
      </p:sp>
    </p:spTree>
    <p:extLst>
      <p:ext uri="{BB962C8B-B14F-4D97-AF65-F5344CB8AC3E}">
        <p14:creationId xmlns:p14="http://schemas.microsoft.com/office/powerpoint/2010/main" val="2723516021"/>
      </p:ext>
    </p:extLst>
  </p:cSld>
  <p:clrMapOvr>
    <a:masterClrMapping/>
  </p:clrMapOvr>
</p:sld>
</file>

<file path=ppt/slides/slide2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20649464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 نحيا كحياتك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 نسلك في صفاتك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فاذكرنا في صلاتك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إشفع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مذلتنا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وضعف طبيعتنا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مدة غربتنا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أفا أنطونيوس.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أفواه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يقولون يا إله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أنطونيوس أعنا أجمعين. </a:t>
                      </a:r>
                      <a:endParaRPr lang="en-CA" sz="3600" dirty="0"/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الأنبا أنطونيوس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88216915"/>
      </p:ext>
    </p:extLst>
  </p:cSld>
  <p:clrMapOvr>
    <a:masterClrMapping/>
  </p:clrMapOvr>
</p:sld>
</file>

<file path=ppt/slides/slide2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sp>
        <p:nvSpPr>
          <p:cNvPr id="6" name="Rectangle 73">
            <a:extLst>
              <a:ext uri="{FF2B5EF4-FFF2-40B4-BE49-F238E27FC236}">
                <a16:creationId xmlns:a16="http://schemas.microsoft.com/office/drawing/2014/main" id="{ADCC3D51-B8B4-C6B3-4FA7-E51F7F900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0"/>
            <a:ext cx="12192000" cy="549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rtl="0" eaLnBrk="1" hangingPunct="1"/>
            <a:r>
              <a:rPr lang="fr-FR" sz="3733" b="1" kern="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Cantique pour Saint Paul</a:t>
            </a:r>
            <a:endParaRPr lang="ar-SA" sz="3733" b="1" kern="0" dirty="0">
              <a:solidFill>
                <a:srgbClr val="FF99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9" name="Group 669">
            <a:extLst>
              <a:ext uri="{FF2B5EF4-FFF2-40B4-BE49-F238E27FC236}">
                <a16:creationId xmlns:a16="http://schemas.microsoft.com/office/drawing/2014/main" id="{7EE2246B-A526-DF6B-5CB0-D2CDEF6A5DCD}"/>
              </a:ext>
            </a:extLst>
          </p:cNvPr>
          <p:cNvGraphicFramePr>
            <a:graphicFrameLocks/>
          </p:cNvGraphicFramePr>
          <p:nvPr/>
        </p:nvGraphicFramePr>
        <p:xfrm>
          <a:off x="39157" y="623114"/>
          <a:ext cx="12113684" cy="5873751"/>
        </p:xfrm>
        <a:graphic>
          <a:graphicData uri="http://schemas.openxmlformats.org/drawingml/2006/table">
            <a:tbl>
              <a:tblPr rtl="1"/>
              <a:tblGrid>
                <a:gridCol w="63668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468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2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2. Chaste et pur, tu n'es qu'amour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Sacrifices tous les jours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Ton esprit vivra toujours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Paule.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Ton habit blanc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Dans ta robe pure et claire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Paradis que tu éclaires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4. Saint Antoine a raconté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Comment il t'a rencontré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Bien longtemps a voyagé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Paule.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3. Tes vertus ont embaumé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désert, l'immensité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Et David pourra chanter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Paule.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0D99E0B6-8EC3-5205-CBA5-515D4736F31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D1D20B1-A5D3-9D17-D332-F3B745D88D1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70835243"/>
      </p:ext>
    </p:extLst>
  </p:cSld>
  <p:clrMapOvr>
    <a:masterClrMapping/>
  </p:clrMapOvr>
  <p:transition/>
</p:sld>
</file>

<file path=ppt/slides/slide2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14D8E764-E289-F7BC-7D9C-EE352DCFC85F}"/>
              </a:ext>
            </a:extLst>
          </p:cNvPr>
          <p:cNvGraphicFramePr>
            <a:graphicFrameLocks/>
          </p:cNvGraphicFramePr>
          <p:nvPr/>
        </p:nvGraphicFramePr>
        <p:xfrm>
          <a:off x="63499" y="243863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59213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36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6. Saint Antoine presque affamé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 sa porte, est arrivé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En pleurant, il a crié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Le chemin plein de tourments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soleil, un feu brûlant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Et la soif, mal lancinant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8. Un sourire éclaire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visage si serein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Vers Antoine, il tend les mains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7. « Ouvre-moi je t'en supplie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Je viens au nom du Messie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De Jésus qui est la vie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51F50DF-080D-7ED1-D9F5-4AB0DB15B5B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BEB23A26-07C1-BE4E-F089-BAE91A39D45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38247398"/>
      </p:ext>
    </p:extLst>
  </p:cSld>
  <p:clrMapOvr>
    <a:masterClrMapping/>
  </p:clrMapOvr>
  <p:transition/>
</p:sld>
</file>

<file path=ppt/slides/slide2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288714F0-B702-AD14-74BA-EEB5BF2B74CF}"/>
              </a:ext>
            </a:extLst>
          </p:cNvPr>
          <p:cNvGraphicFramePr>
            <a:graphicFrameLocks/>
          </p:cNvGraphicFramePr>
          <p:nvPr/>
        </p:nvGraphicFramePr>
        <p:xfrm>
          <a:off x="63500" y="217052"/>
          <a:ext cx="12065000" cy="6445250"/>
        </p:xfrm>
        <a:graphic>
          <a:graphicData uri="http://schemas.openxmlformats.org/drawingml/2006/table">
            <a:tbl>
              <a:tblPr rtl="1"/>
              <a:tblGrid>
                <a:gridCol w="603719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278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10. Leurs mots pleins de gravité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Sur la Foi, l'Eternité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Sur les hommes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Accueilli avec ferveur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Remercié avec chaleur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Discutèrent au long des heures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2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12. « C'est Jésus qui me guidait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Loin du monde, méditais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Sur la mort qui nous guettait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11. Saint Antoine a demandé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« Qu’as-tu fait pour habiter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Ce désert chaud, sans pitié ?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0867471-B4B5-E3BE-A26D-4CE1C0B10DD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F38270A-D16E-DC3C-9D8F-145C3BE2C0C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86988070"/>
      </p:ext>
    </p:extLst>
  </p:cSld>
  <p:clrMapOvr>
    <a:masterClrMapping/>
  </p:clrMapOvr>
  <p:transition/>
</p:sld>
</file>

<file path=ppt/slides/slide2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2E55DA3F-150D-1094-1C08-ED73C99C8401}"/>
              </a:ext>
            </a:extLst>
          </p:cNvPr>
          <p:cNvGraphicFramePr>
            <a:graphicFrameLocks/>
          </p:cNvGraphicFramePr>
          <p:nvPr/>
        </p:nvGraphicFramePr>
        <p:xfrm>
          <a:off x="63500" y="220663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4860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9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14. Bien étrange est mon histoire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« Pars ! » me crie un corbeau noir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Et me donne un pain chaque soir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"Je cherchais l'Éternité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Par le jeûne, la chasteté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désert m'a attiré"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Saint Antoine enfin partit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l'amour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Rechercher, du Saint, l'habit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« Frère Antoine, je te prie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Cherche et porte-moi ici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Saint Athanase, l'habit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0824F1DF-2DC5-2689-218F-0184D129458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ACFF382-1C4D-F49B-EB3A-451E0926EA8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94453850"/>
      </p:ext>
    </p:extLst>
  </p:cSld>
  <p:clrMapOvr>
    <a:masterClrMapping/>
  </p:clrMapOvr>
  <p:transition/>
</p:sld>
</file>

<file path=ppt/slides/slide2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EC5F4C60-E758-E72A-7A10-1FA61AD7BF47}"/>
              </a:ext>
            </a:extLst>
          </p:cNvPr>
          <p:cNvGraphicFramePr>
            <a:graphicFrameLocks/>
          </p:cNvGraphicFramePr>
          <p:nvPr/>
        </p:nvGraphicFramePr>
        <p:xfrm>
          <a:off x="63500" y="228092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18. « Quel grand saint j'ai rencontré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Que d'amour et quelle piété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Chaste et pur et saint, il est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Sur le chemin, répétait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« C'est Elie que je voyais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Jean-Baptiste me parlait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20. Arrivé, il voit le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Accroupi, humble et serein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Son âme, envolée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19. La robe, il retrouve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Portée par les chérubins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rebrousse son chemin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3371C30-A4E3-D702-18F2-69BD47296F4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6A3FFEC-D255-DDE2-FC48-5422D123D23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5561708"/>
      </p:ext>
    </p:extLst>
  </p:cSld>
  <p:clrMapOvr>
    <a:masterClrMapping/>
  </p:clrMapOvr>
  <p:transition/>
</p:sld>
</file>

<file path=ppt/slides/slide2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EFF1AC9-9099-C059-CEAE-42EB979AA580}"/>
              </a:ext>
            </a:extLst>
          </p:cNvPr>
          <p:cNvGraphicFramePr>
            <a:graphicFrameLocks/>
          </p:cNvGraphicFramePr>
          <p:nvPr/>
        </p:nvGraphicFramePr>
        <p:xfrm>
          <a:off x="63500" y="164638"/>
          <a:ext cx="12065000" cy="6192838"/>
        </p:xfrm>
        <a:graphic>
          <a:graphicData uri="http://schemas.openxmlformats.org/drawingml/2006/table">
            <a:tbl>
              <a:tblPr rtl="1"/>
              <a:tblGrid>
                <a:gridCol w="62136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12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22. Deux lions s'approchent alors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Calmes et fiers et grands et forts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Afin de veiller le mort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21. Recueilli, il contempla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Ce corps qu'un saint habita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Saint Antoine, ému, pleura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25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24. Saint Antoine est reparti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Prend le legs de son ami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Fait de bure, son seul habit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23. Premier moine solitaire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Paul enfin quitta la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S’envola auprès du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2D28E850-B098-A794-EF3B-D6FB679293A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29687AD8-06D9-2087-B6AB-D87D8AD7A8C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55458171"/>
      </p:ext>
    </p:extLst>
  </p:cSld>
  <p:clrMapOvr>
    <a:masterClrMapping/>
  </p:clrMapOvr>
  <p:transition/>
</p:sld>
</file>

<file path=ppt/slides/slide2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819C5DF-D3D4-919D-8243-16807B1727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24BB3549-DAA1-C3A9-F6B9-EDEDC25EA8F3}"/>
              </a:ext>
            </a:extLst>
          </p:cNvPr>
          <p:cNvGraphicFramePr>
            <a:graphicFrameLocks/>
          </p:cNvGraphicFramePr>
          <p:nvPr/>
        </p:nvGraphicFramePr>
        <p:xfrm>
          <a:off x="63500" y="134138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26. Dans la joie, il est parti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Son œuvre, il a accompli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Pauvre et sage, il a grandi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25. Longuement il a vécu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Patiemment, servi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Avec Dieu, entretenu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28. Et Jésus l'accueille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Entouré de chérubins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Prie pour nous ô très grand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27. Père et mère, il a quitté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Ses biens, il a délaissé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Fui le monde sans regrets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Paule.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2CC351D-B8E7-52BC-9B8F-8907375C10C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29DD7490-43D3-16E0-9C7D-1747D739232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Paul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4" name="Rectangle 13">
            <a:hlinkClick r:id="rId4" action="ppaction://hlinksldjump"/>
            <a:extLst>
              <a:ext uri="{FF2B5EF4-FFF2-40B4-BE49-F238E27FC236}">
                <a16:creationId xmlns:a16="http://schemas.microsoft.com/office/drawing/2014/main" id="{218235DE-3359-65C4-410E-5EB48B78CB01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15" name="Rectangle 14">
            <a:hlinkClick r:id="rId5" action="ppaction://hlinksldjump"/>
            <a:extLst>
              <a:ext uri="{FF2B5EF4-FFF2-40B4-BE49-F238E27FC236}">
                <a16:creationId xmlns:a16="http://schemas.microsoft.com/office/drawing/2014/main" id="{3F8C4F72-955D-D6B7-282F-BF6A4F470246}"/>
              </a:ext>
            </a:extLst>
          </p:cNvPr>
          <p:cNvSpPr/>
          <p:nvPr/>
        </p:nvSpPr>
        <p:spPr>
          <a:xfrm>
            <a:off x="47329" y="5775768"/>
            <a:ext cx="277453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Arabe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24950727"/>
      </p:ext>
    </p:extLst>
  </p:cSld>
  <p:clrMapOvr>
    <a:masterClrMapping/>
  </p:clrMapOvr>
  <p:transition/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خلاصاً لأرواح ونفوس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يؤمن بإسم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ينال ميراث الفردوس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دواء يبري كل جراحات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ويمحي الخطايا والسيئات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ونرث ملكوت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راحة لنفوس المؤمنين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الذين هم على الأيمان ثابتين يرحمهم الرب في يوم الدين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زمان الضلالة زال 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وأضاء علينا نور مخلصنا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وإبتهجت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نفوسنا وفرحنا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F5C4BA6-6BD3-4A7C-B933-788C40E3CE6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093698424"/>
      </p:ext>
    </p:extLst>
  </p:cSld>
  <p:clrMapOvr>
    <a:masterClrMapping/>
  </p:clrMapOvr>
</p:sld>
</file>

<file path=ppt/slides/slide2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91BB3D-3EAE-C77B-96BB-9C432E2E6E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2A5271A2-D1BB-E18D-B1F7-908029F6D3A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sp>
        <p:nvSpPr>
          <p:cNvPr id="6" name="Rectangle 73">
            <a:extLst>
              <a:ext uri="{FF2B5EF4-FFF2-40B4-BE49-F238E27FC236}">
                <a16:creationId xmlns:a16="http://schemas.microsoft.com/office/drawing/2014/main" id="{37F01EE0-EA41-FC9F-567E-20A2FE9992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-874"/>
            <a:ext cx="12192000" cy="549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+mn-cs"/>
              </a:rPr>
              <a:t>مديح القديس الأنبا بولا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/>
              <a:ea typeface="+mj-ea"/>
              <a:cs typeface="+mn-cs"/>
            </a:endParaRPr>
          </a:p>
        </p:txBody>
      </p:sp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B3496F31-8FE7-F517-FBF3-716F061CDE54}"/>
              </a:ext>
            </a:extLst>
          </p:cNvPr>
          <p:cNvGraphicFramePr>
            <a:graphicFrameLocks/>
          </p:cNvGraphicFramePr>
          <p:nvPr/>
        </p:nvGraphicFramePr>
        <p:xfrm>
          <a:off x="591557" y="622529"/>
          <a:ext cx="11008883" cy="5740536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368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حلة نورانية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ثياب بر نقية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أورشليم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السمائية</a:t>
                      </a:r>
                      <a:endParaRPr kumimoji="0" lang="ar-EG" sz="4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ذبيحة حب قوية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حياة بر نقية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سيرة عطرة حقيقية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684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داود اليوم مسرور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تم سر المزمور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قال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لإبنة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صهيون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يا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إبنة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ربك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إختارك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حبك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فأصغى وأنسي شعبك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71D87F6-8FFC-BBF5-BB54-8FA7AB97F68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67C148B5-397C-7ADC-3F51-4374068E3D9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3468032633"/>
      </p:ext>
    </p:extLst>
  </p:cSld>
  <p:clrMapOvr>
    <a:masterClrMapping/>
  </p:clrMapOvr>
  <p:transition/>
</p:sld>
</file>

<file path=ppt/slides/slide2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613345-566F-4C80-9503-5145E7CF78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7F6474F9-34AC-72E4-6810-0D130C9FF12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887F9F6A-0C4E-2D08-65A1-D67FE4F43CF5}"/>
              </a:ext>
            </a:extLst>
          </p:cNvPr>
          <p:cNvGraphicFramePr>
            <a:graphicFrameLocks/>
          </p:cNvGraphicFramePr>
          <p:nvPr/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حدثنا أيها القديس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أنطونيوس الحكيم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 سيرة العظيم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سرت في البرية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أطلب بنفس قوية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رؤية أب البرية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تعبت في الطريق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الحر مثل الحريق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وصلت بتدقيق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سألته بدموع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أفتح لي بإسم يسوع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أتيت بعطش وجوع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F07D89D-006F-70F2-45A1-27E5CD1F68A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2334FCF-6237-5396-EAAF-0EB536DB7FA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3388150990"/>
      </p:ext>
    </p:extLst>
  </p:cSld>
  <p:clrMapOvr>
    <a:masterClrMapping/>
  </p:clrMapOvr>
  <p:transition/>
</p:sld>
</file>

<file path=ppt/slides/slide2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9932E2-1BBD-4BEB-A7E9-1E2D25C4A0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44F92862-034A-7529-415B-87833E6358D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E9D9222-67D2-27BB-C67C-DA8171DE1616}"/>
              </a:ext>
            </a:extLst>
          </p:cNvPr>
          <p:cNvGraphicFramePr>
            <a:graphicFrameLocks/>
          </p:cNvGraphicFramePr>
          <p:nvPr/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بعد إلحاح كثير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وتوسل بالمسيح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ظهر وجهة المريح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تعانق البطلان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بحب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ً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وفرح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ً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عجيبان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نسيا الزمان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ملائكة عمانوئيل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شهدت منظر جميل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فأشتركت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بترتيل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تحدث العظيمان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 السماء والإيمان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كيف أتى هذا المكان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6E0FC54-ADEE-2CBD-D15E-D3E5EBBF0F9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CBF329C-8E33-03A4-5A4A-0B24EE8A2D8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508354100"/>
      </p:ext>
    </p:extLst>
  </p:cSld>
  <p:clrMapOvr>
    <a:masterClrMapping/>
  </p:clrMapOvr>
  <p:transition/>
</p:sld>
</file>

<file path=ppt/slides/slide2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958AB6-9109-5F71-2C85-BE2AB361DB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05A6FAB0-FD19-FD80-F6B1-9BEEB426799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CA26EB3-8FB1-BF33-4051-AE7CBDF5DA4B}"/>
              </a:ext>
            </a:extLst>
          </p:cNvPr>
          <p:cNvGraphicFramePr>
            <a:graphicFrameLocks/>
          </p:cNvGraphicFramePr>
          <p:nvPr/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بلسان فصيح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تكلت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على المسيح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وعلي وعده الصريح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رأيت ميتاً محمول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بهمومي مشغول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فسألت في فضول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كيف أربح حياتي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وأفرح في مماتي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فبدأت في جهادي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مكثت في البرية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ابحث عن الأبدية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وسر البتولية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849F8B2B-2B83-B6BB-E76E-96A022F32E9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3BD8A6FE-0E68-0B01-68E5-A5F73B20D7D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4275498553"/>
      </p:ext>
    </p:extLst>
  </p:cSld>
  <p:clrMapOvr>
    <a:masterClrMapping/>
  </p:clrMapOvr>
  <p:transition/>
</p:sld>
</file>

<file path=ppt/slides/slide2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C51BCC-26F1-2785-59C1-3BE24D1EE1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A292982D-6853-5C95-A98C-7241E232795A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8FDBDC3-BDC7-AA39-E82E-E8711A29E8AF}"/>
              </a:ext>
            </a:extLst>
          </p:cNvPr>
          <p:cNvGraphicFramePr>
            <a:graphicFrameLocks/>
          </p:cNvGraphicFramePr>
          <p:nvPr/>
        </p:nvGraphicFramePr>
        <p:xfrm>
          <a:off x="303525" y="177979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سر حياتي عجيب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محفوظ في قلب الحبيب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وعمله في غريب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وإذا بصوت الغراب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 يقضى بواجب الترحاب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خبزة كاملة للأحباب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سأل الأنبا أنطونيوس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يأتيه بثوب أثناسيوس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فأطاع من اجل 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إيسوس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رجع إلى ديره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قارعاً على صدره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رأيت يوحنا في بره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EB425DF5-7329-F2BD-7A38-4C1BC94785C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FA38CAB-7B23-077B-8686-1BAD56DF52B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3134327214"/>
      </p:ext>
    </p:extLst>
  </p:cSld>
  <p:clrMapOvr>
    <a:masterClrMapping/>
  </p:clrMapOvr>
  <p:transition/>
</p:sld>
</file>

<file path=ppt/slides/slide2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4DC9DD-BCA8-62CC-5BFC-075809B67C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27790ED5-A4A3-8918-FB94-D8C7B02AE16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527AB3FC-902C-1B44-6243-E74FCE98FDBB}"/>
              </a:ext>
            </a:extLst>
          </p:cNvPr>
          <p:cNvGraphicFramePr>
            <a:graphicFrameLocks/>
          </p:cNvGraphicFramePr>
          <p:nvPr/>
        </p:nvGraphicFramePr>
        <p:xfrm>
          <a:off x="303525" y="158764"/>
          <a:ext cx="11584947" cy="6192313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رأيت النبي إيليا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 موسى في البرية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لست راهباً بالكلية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ورجع أنبا أنطونيوس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حاملاً ثوب أثناسيوس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حملته ني 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انجيلوس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698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شاهد جسد خاضع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رجليه راكع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فظنه خاشع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رقد بولا بنياح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حضن إبراهيم 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إرتاح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فصار أول السواح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2BC87C21-1410-BC73-8B95-F88D5D78D3C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E5E6C7A1-57CB-5497-AC6F-CEBA477765D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2612172922"/>
      </p:ext>
    </p:extLst>
  </p:cSld>
  <p:clrMapOvr>
    <a:masterClrMapping/>
  </p:clrMapOvr>
  <p:transition/>
</p:sld>
</file>

<file path=ppt/slides/slide2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2E7B7D-26EB-B6E7-BE8C-F0DCD3A6D8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187D9B6A-0507-27EC-758A-0A0866B1B8C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2667825-34A7-4564-266D-1C826A070ACA}"/>
              </a:ext>
            </a:extLst>
          </p:cNvPr>
          <p:cNvGraphicFramePr>
            <a:graphicFrameLocks/>
          </p:cNvGraphicFramePr>
          <p:nvPr/>
        </p:nvGraphicFramePr>
        <p:xfrm>
          <a:off x="303525" y="177979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رهبة وخشوع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رأى الجسد موضوع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فإرتمى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بالدموع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أسدين عظيمين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وإقتربا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هادئين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وللإرض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نابشين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عاد الوريث الوحيد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بكنز هذا العظيم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highlight>
                          <a:srgbClr val="00FF00"/>
                        </a:highlight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تونية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 ليف النخيل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نسك وصبر جميل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قضى عمره الطويل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مضى بالتهليل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131953A-AD7F-72D8-6445-23DF9C947E3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A13D981-C72E-4F5E-C531-7F9025FA75A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2982183781"/>
      </p:ext>
    </p:extLst>
  </p:cSld>
  <p:clrMapOvr>
    <a:masterClrMapping/>
  </p:clrMapOvr>
  <p:transition/>
</p:sld>
</file>

<file path=ppt/slides/slide2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2B839E-71A4-9215-C7CC-52BCB0BA00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6CBD6239-EBEB-99C4-733D-9F5DC781BA5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87ECD8D6-2CF3-4E08-9802-E16957065B5E}"/>
              </a:ext>
            </a:extLst>
          </p:cNvPr>
          <p:cNvGraphicFramePr>
            <a:graphicFrameLocks/>
          </p:cNvGraphicFramePr>
          <p:nvPr/>
        </p:nvGraphicFramePr>
        <p:xfrm>
          <a:off x="239348" y="177979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6180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29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نفذت الوصية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بلا حكمة بشرية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سكنتك الروحانية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يترك في هذا الزمان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 وأب وإخوان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يفرح بيسوع كل آن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تشبهت 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بالشاروبيم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حبك العظيم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وقلبك الأمين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قائم بين الربوات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تسبح رب القوات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ترتل بالقيثارات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27DAE1B-52E1-D2A4-8962-9A594CE8C6E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CA02017D-1EFD-37CC-6934-30D2FDCBE7D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</p:spTree>
    <p:extLst>
      <p:ext uri="{BB962C8B-B14F-4D97-AF65-F5344CB8AC3E}">
        <p14:creationId xmlns:p14="http://schemas.microsoft.com/office/powerpoint/2010/main" val="861593490"/>
      </p:ext>
    </p:extLst>
  </p:cSld>
  <p:clrMapOvr>
    <a:masterClrMapping/>
  </p:clrMapOvr>
  <p:transition/>
</p:sld>
</file>

<file path=ppt/slides/slide2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2A8FBA-D9DA-6530-A242-E544E851E3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10FF5D28-E1A0-308F-C826-0E7D1D7A40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5DA0F99-9CC5-EE4F-72B4-88537B0F2BD0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6180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29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هوذا يَسُوع الْمَسِيح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كشف سرك بمديح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وذُكرت في التسابيح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حقاً قال محبوك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ذابوا لما رأوك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تركوا الكل وأتوك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أطلب من الرب 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ينزع الكسل عنا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لنعيش كما يأمرنا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 </a:t>
                      </a:r>
                      <a:r>
                        <a:rPr kumimoji="0" lang="ar-EG" sz="40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بأفلي</a:t>
                      </a:r>
                      <a:r>
                        <a:rPr kumimoji="0" lang="fr-FR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</a:t>
                      </a:r>
                      <a:r>
                        <a:rPr kumimoji="0" lang="ar-EG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إسمك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</a:t>
                      </a:r>
                      <a: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أفواه</a:t>
                      </a:r>
                      <a:br>
                        <a:rPr kumimoji="0" lang="fr-FR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</a:b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يقولون يا إله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بولا أعنا أجمعين. </a:t>
                      </a:r>
                      <a:endParaRPr lang="en-CA" sz="4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9684B8DB-3505-93DA-D5ED-2ACC9C33D7D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F1B7E4E7-FFE9-2B87-27D6-5A527C4E3E7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مديح القديس الأنبا بولا</a:t>
            </a: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7C096BB8-1E7D-94F6-812A-5E6EC1A238AB}"/>
              </a:ext>
            </a:extLst>
          </p:cNvPr>
          <p:cNvSpPr/>
          <p:nvPr/>
        </p:nvSpPr>
        <p:spPr>
          <a:xfrm>
            <a:off x="47328" y="5775768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  <p:sp>
        <p:nvSpPr>
          <p:cNvPr id="4" name="Rectangle 3">
            <a:hlinkClick r:id="rId5" action="ppaction://hlinksldjump"/>
            <a:extLst>
              <a:ext uri="{FF2B5EF4-FFF2-40B4-BE49-F238E27FC236}">
                <a16:creationId xmlns:a16="http://schemas.microsoft.com/office/drawing/2014/main" id="{CE9E3C70-4DAC-BFFA-95A8-3E93BFC419E9}"/>
              </a:ext>
            </a:extLst>
          </p:cNvPr>
          <p:cNvSpPr/>
          <p:nvPr/>
        </p:nvSpPr>
        <p:spPr>
          <a:xfrm>
            <a:off x="7188603" y="5757289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86414302"/>
      </p:ext>
    </p:extLst>
  </p:cSld>
  <p:clrMapOvr>
    <a:masterClrMapping/>
  </p:clrMapOvr>
  <p:transition/>
</p:sld>
</file>

<file path=ppt/slides/slide2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A2865A-51D8-5F8C-E9BD-9F7E3CD912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B857E043-937C-1CCF-AD35-0ED1EE51B8E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A3F276E2-6454-291B-2BF2-BC904F423FB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21560904"/>
              </p:ext>
            </p:extLst>
          </p:nvPr>
        </p:nvGraphicFramePr>
        <p:xfrm>
          <a:off x="239348" y="177979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أول السواح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قديس وبار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بتنور كالمصباح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سيرتك نقية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جيت هنا بسماح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رب القوات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وقلبك به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إرتاح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grand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premier ermite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lumière, ô saint,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éclaire et guide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est si pure,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Dieu Tout-Puissant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T’a choisi ; C’est Lui,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ton cœur attend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755E9EB3-60C2-BA7B-D536-DC6C69A210E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0EA0A46E-87A6-4CA6-4AE1-D05A3A03BF1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833096177"/>
      </p:ext>
    </p:extLst>
  </p:cSld>
  <p:clrMapOvr>
    <a:masterClrMapping/>
  </p:clrMapOvr>
  <p:transition/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سراج الحق أضاء فينا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ونوره أشرق علينا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يسوع الحي فادينا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شرف زائد ومجد جليل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موهبة تامة ليست تمثيل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جسد ودم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عمانوئيل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صفوف الملائكة العلويين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وقوف قدامه مرتعدين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لجلال عظمته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حاضعين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ضياء نوره في كل مكان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 العظمة والسلطان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والسجود الآن وكل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آوان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540CC6E-E247-4A57-9BC3-078F7396AFC4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042072266"/>
      </p:ext>
    </p:extLst>
  </p:cSld>
  <p:clrMapOvr>
    <a:masterClrMapping/>
  </p:clrMapOvr>
</p:sld>
</file>

<file path=ppt/slides/slide2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41B055-88AA-4CAF-8065-FBA064ED59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E27296FE-403F-70B2-FB02-8EFC8DA58FD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102E565-38FC-D81E-2CEB-DA895B44500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29991624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سبت العالم كُله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ولا بصيت وراك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وقلبك كان مشغول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بالرب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فداك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مين زيك يا حبيب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ده يسوع هو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هداك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تسكن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دا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المكان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وحدك ولا حد معاك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laissas le monde,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aucun regret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cœur préféra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qui t’a sauvé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peut t’égaler ?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 t’a guidé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Vers ce lieu béni,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où seul, tu vivais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374153A1-A798-A52F-3ACE-59C953804A9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ACBD31F-956F-B1D1-8D29-B143452CD0D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863049560"/>
      </p:ext>
    </p:extLst>
  </p:cSld>
  <p:clrMapOvr>
    <a:masterClrMapping/>
  </p:clrMapOvr>
  <p:transition/>
</p:sld>
</file>

<file path=ppt/slides/slide2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E78372E-A4E8-4F19-F039-FBA5AFAFC8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1A5394EC-339B-BA3B-EDFF-3DF9AC4FE5A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ED7E7642-233A-55AB-1157-AC072F21FB0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78195823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48008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124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رب القدرة يأمر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مع كل غروب غُراب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معاه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نصف خُبزه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لا تأخر يوم ولا غاب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ده أمر غريب وعجيب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تحتار فيه الألباب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طير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بيعول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إنسان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لأ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ده رب الأرباب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Tous les soirs, sans faute,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 corbeau envoie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moitié de pain,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c’est Dieu qui pourvoit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Quel mystère étrange,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nul ne l’a compris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nous montre un homme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qu’un oiseau nourrit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FFA675BE-F9F7-587C-C994-9E82E7151D9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6FC9E58-7E3B-F79F-23E4-8DDCAC75160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459860095"/>
      </p:ext>
    </p:extLst>
  </p:cSld>
  <p:clrMapOvr>
    <a:masterClrMapping/>
  </p:clrMapOvr>
  <p:transition/>
</p:sld>
</file>

<file path=ppt/slides/slide2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DF955F-4CB6-AC86-9226-2288E14C0B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F154EB40-2863-F462-4F55-64EB304F76C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FFE23166-7095-8370-61C1-82BB7303A502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3BD3B02D-63B0-C7CF-1ADA-73287BE8DE3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FDA1BC2-2349-99B5-0D7C-2BC21106162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54555983"/>
      </p:ext>
    </p:extLst>
  </p:cSld>
  <p:clrMapOvr>
    <a:masterClrMapping/>
  </p:clrMapOvr>
  <p:transition/>
</p:sld>
</file>

<file path=ppt/slides/slide2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F5FB4B-BBD8-6580-2189-35D1726F0A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C581367B-F712-B517-3A85-25DB56B2B69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65E5E68A-B1D4-32EE-D2E3-DBC2B5FC918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4263728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لمَّا مات أبوه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والمال كان عنده كتير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طمع فيه أخوه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وقاله أنت صغير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نصيبك يبقى قليل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ونصيبي أنا الكبير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هى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دى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القسمة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لازم تصير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Son père était riche,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après sa mort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Son grand frère envieux,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lui dit sans remords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Donne-moi ta part,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plus grand, c’est moi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Voici le partage,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s’appliquera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78A6BC85-5580-EAFC-C759-B09928FC3E0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30A92EA-3940-F001-5351-D1992AB8D95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79836557"/>
      </p:ext>
    </p:extLst>
  </p:cSld>
  <p:clrMapOvr>
    <a:masterClrMapping/>
  </p:clrMapOvr>
  <p:transition/>
</p:sld>
</file>

<file path=ppt/slides/slide2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CFAD5A-7394-38D0-16C1-CCD80DABDAE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0F5E2C6A-E216-D754-2F6C-0D96933E288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7183825-D791-A348-B9AC-80CE730ED66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82397284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حَب ينصفوه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ظلموه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قام راح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للقاضى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يُحكم ما بينه وبينه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قابل في السكة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جنازة وناس يبكوا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رجع في رأيه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وساب ماله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لأخوه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Face à l’injustice,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Paul ne céda pas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Alla chez le juge,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réclamer son droit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Mais chemin faisant,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vit un enterrement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changea d’avis,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laissa son argent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00517442-7055-F0D2-35D0-FDDEC6EE9D5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0176D1E-422A-1A12-3621-C41CFEFA92D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689039480"/>
      </p:ext>
    </p:extLst>
  </p:cSld>
  <p:clrMapOvr>
    <a:masterClrMapping/>
  </p:clrMapOvr>
  <p:transition/>
</p:sld>
</file>

<file path=ppt/slides/slide2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24068E-85B6-6D8F-5034-0F88C5E7BF4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F21C6C04-7E46-7419-634A-1EC1AE6A4E0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CB69211-ECFB-9091-3317-12C44CBDCF6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37845861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العالم فيه إيه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علشان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نتمسك بيه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الكُل باطل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باطل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والعين ما تشبع بيه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بتجرى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ورا إيه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نَفسك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طمعانة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في إيه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إن دامت لحد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تبقى تدوم ليك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Oui le monde est vain,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tout aura une fin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Tout est vanité,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restera ta faim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recherches-tu ?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désires-tu ?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 d’autres avant toi,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n’ont rien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obt</a:t>
                      </a:r>
                      <a:r>
                        <a:rPr lang="en-CA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enu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8D1DE5FC-AE09-C597-A104-83B04C9B2D3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6F8FFDD-6793-4314-98F2-E4AE9EA1133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54475908"/>
      </p:ext>
    </p:extLst>
  </p:cSld>
  <p:clrMapOvr>
    <a:masterClrMapping/>
  </p:clrMapOvr>
  <p:transition/>
</p:sld>
</file>

<file path=ppt/slides/slide2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972457-58FB-7CA0-4326-3C9700052D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70D3F4D8-6E29-7E1E-1D74-11D58949F36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A6A09558-26FE-327D-7408-BE5E6DA8923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73796744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أنا إيه ينفعني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لو أربح العالم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وأخسر نفسي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وأعيش في خِصام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الحية زمان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أغرت أبونا آدم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وخليته يُقع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ويعيش في ظلام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me servirait,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gagner le monde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Si je perds mon âme,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la haine gronde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serpent jadis,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séduit Adam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le fit chuter,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de grands tourments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562D1860-1EBC-DCF6-38EF-46BF617AEA3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BDE8516-C3EA-D0FC-2276-25A1EBC41C2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599733493"/>
      </p:ext>
    </p:extLst>
  </p:cSld>
  <p:clrMapOvr>
    <a:masterClrMapping/>
  </p:clrMapOvr>
  <p:transition/>
</p:sld>
</file>

<file path=ppt/slides/slide2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11668C-A4F3-FFEC-9F65-CDDACC7506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2A17681A-B4B1-65DC-8578-EDD1EC17EA3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CAD919FB-C03C-1CF2-EAB8-1CAB4CAD033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44854557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54EA13CC-218E-755A-44FC-020B00B564C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62945A5-571E-6D4F-808B-9BE3E602870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190925096"/>
      </p:ext>
    </p:extLst>
  </p:cSld>
  <p:clrMapOvr>
    <a:masterClrMapping/>
  </p:clrMapOvr>
  <p:transition/>
</p:sld>
</file>

<file path=ppt/slides/slide2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5892C1-6DDE-236B-5E2F-5DEB58CC88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F92D48D1-D834-961C-60B5-173CF21B7F9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AAC9313-2F06-6F7E-E30B-E4D58FD0C06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78412904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يارب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إرشدنى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وإهدى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سُبلى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وشق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طريق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وياك يحلى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لى</a:t>
                      </a:r>
                      <a:endParaRPr lang="ar-AE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تختاره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إيدك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ويمينك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تسندنى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يارب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إسمعنى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أسرع وأعنى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Dieu, éclaire-moi,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montre-moi la voie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voudrais toujours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vivre auprès de Toi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Oh ! Entends mon cri,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bras me soutient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C’est Toi qui choisis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meilleur chemin,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E672A252-16ED-94A9-F9D3-CBE19717F7B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32FABED-2D68-E210-592B-35F1DBD5FD5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93912741"/>
      </p:ext>
    </p:extLst>
  </p:cSld>
  <p:clrMapOvr>
    <a:masterClrMapping/>
  </p:clrMapOvr>
  <p:transition/>
</p:sld>
</file>

<file path=ppt/slides/slide2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BDC7CF-BB26-3DE0-E445-479E0721E6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F5186DAE-EDE4-8206-6480-B762C1F0640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19273EC9-058E-3BD5-6C76-9892162B3DC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74124733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إبكى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يا إنسان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على أخوك الإنسان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التايه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والتعبان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المهموم والحيران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المحتاج للحنان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مِحتاج للأمان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قلبه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بيصرخ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لمكون الأكوان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Pleure sur le sort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tes frères encore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Égarés, perdus,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accablés, confus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Ils n’ont pas trouvé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amour ni pitié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leurs cœurs implorent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de les aider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1D416732-FFD2-DD44-9F87-FB1DE220CA4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3E966CF-202F-4763-0475-6AF7EB9FB83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816393015"/>
      </p:ext>
    </p:extLst>
  </p:cSld>
  <p:clrMapOvr>
    <a:masterClrMapping/>
  </p:clrMapOvr>
  <p:transition/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ظهر بالخلاص للشعوب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وخزق كتاب العهد المكتوب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طوبي لمن يؤمن به ويتوب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المسيح أنعم لنا بالخلاص.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أعطانا وصاياه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الألهية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الاعتراف وترك الخطية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والتناول من أسراره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المحيية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غسل خطايانا بدمه الكريم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وخلصنا من نار الخطبة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وفتح لنا باب النعيم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فلنسبح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ونقول مع الملائكة الكرام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لله في العلا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وعلى الأرض السلام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2A825E2-D076-4865-A1CB-C465D2FA646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679303234"/>
      </p:ext>
    </p:extLst>
  </p:cSld>
  <p:clrMapOvr>
    <a:masterClrMapping/>
  </p:clrMapOvr>
</p:sld>
</file>

<file path=ppt/slides/slide2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1B598A-D611-14E3-3732-596F59E9B6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8041A175-EB32-F3C8-8DC6-D0977FCD6B18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349761CA-E092-CFF3-9091-76B85248FB5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04530770"/>
              </p:ext>
            </p:extLst>
          </p:nvPr>
        </p:nvGraphicFramePr>
        <p:xfrm>
          <a:off x="239348" y="176029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شُوف المكار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وحيله مع الأبرار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يُدخل فكر الناس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ويحولهم أشرار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يارب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نَجينا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شر الغدار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وإحفظنا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في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إسمك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ونكون ويا الأبرار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Voici le Malin,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piège les humains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les entraîner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loin du droit chemin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délivre-nous,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du mal de Satan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Garde-nous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toujours,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parmi Tes enfants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66CF25E-6C72-6FCC-8290-4F4E733FA2E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E9FEEBC-0587-E269-836C-DE03E107609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085450248"/>
      </p:ext>
    </p:extLst>
  </p:cSld>
  <p:clrMapOvr>
    <a:masterClrMapping/>
  </p:clrMapOvr>
  <p:transition/>
</p:sld>
</file>

<file path=ppt/slides/slide2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6E7E15-5B0A-F533-C2B6-0A65640AA9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A82E3379-BD3F-273C-F978-5E3B4F64D40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920E97B-0EE3-08E2-C419-A983A3F7D5A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48935648"/>
              </p:ext>
            </p:extLst>
          </p:nvPr>
        </p:nvGraphicFramePr>
        <p:xfrm>
          <a:off x="239348" y="177979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لمقبرة راح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يبيت فيها ويرتاح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ثلاث أيام يصلى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ويُطلب بإلحاح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الرب يتحنن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ويكتب له النجاح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القرار مش سهل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ويحتاج لإيضاح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 tombeau, il va,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trois jours il pria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Dieu, il implorait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guider son choix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demande à Dieu,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sagesse et soutien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le choix est dur,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le pèse bien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0CA33380-C08C-EF1B-FD16-1050D80391D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68DB667-6BCA-7B74-106C-D1D79D8A438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077478425"/>
      </p:ext>
    </p:extLst>
  </p:cSld>
  <p:clrMapOvr>
    <a:masterClrMapping/>
  </p:clrMapOvr>
  <p:transition/>
</p:sld>
</file>

<file path=ppt/slides/slide2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22AAAA-EC1A-0412-D449-5DD650EFCD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97785AC0-8DB3-112D-5489-F8471CA28D6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BC3A6732-EDC1-20EE-7A5E-974B672E724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41477158"/>
              </p:ext>
            </p:extLst>
          </p:nvPr>
        </p:nvGraphicFramePr>
        <p:xfrm>
          <a:off x="239348" y="177979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ظهر له ملاك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قَوَّاه وعَزَّاه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أرشده للبرية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صاحبه وسار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معاه</a:t>
                      </a:r>
                      <a:endParaRPr lang="ar-AE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وَصَلوا المكان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فرح لمَّا رأه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هِنا نام ع الصخر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وإتغطى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بسماه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L’ange alors paraît,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le fortifier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vers le désert,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l’a accompagné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ils arrivèrent,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 joie est totale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Sur le roc, il dort,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la belle étoile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4307EDDC-DA05-188B-17EA-9A853E9F93F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31BB0BE-E04A-9D7F-987B-9647827FBCF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023712880"/>
      </p:ext>
    </p:extLst>
  </p:cSld>
  <p:clrMapOvr>
    <a:masterClrMapping/>
  </p:clrMapOvr>
  <p:transition/>
</p:sld>
</file>

<file path=ppt/slides/slide2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B07ABD-7077-00F8-2FE6-14658DCF46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2A25805A-3B08-C57F-03A3-FE1D6F569D48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59F4FA90-4507-D924-1EC6-72600023DFF9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66D183D3-E646-AF9A-975F-3E672FBC2B1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9C4EB5FE-3D5A-070B-4B3D-7C2D59AD4B1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492402816"/>
      </p:ext>
    </p:extLst>
  </p:cSld>
  <p:clrMapOvr>
    <a:masterClrMapping/>
  </p:clrMapOvr>
  <p:transition/>
</p:sld>
</file>

<file path=ppt/slides/slide2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6776BA-1A23-4C1F-518B-67699EBEDF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10BC571E-6BE5-5622-35FB-04DE35ACC49E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6253A2B-49C7-7C69-B6CF-BB8708E4D9C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64996365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بدأ جِهاده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صوم وصلاة ودموع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نُسك وطهارة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وسجود بخشوع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يتحمل البرد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ويُصبر على الجوع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يأكل نصف خبزة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ويشرب من الينبوع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Son combat commence,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jeûnait, priait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se prosternait,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vie de chasteté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Supportait le froid,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soif et la faim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son seul repas :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moitié de pain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AF3B3C8-FA3B-9020-286E-F0E649CF6CD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E801318-5380-7CCA-FF76-0D83E8EA3D8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66150011"/>
      </p:ext>
    </p:extLst>
  </p:cSld>
  <p:clrMapOvr>
    <a:masterClrMapping/>
  </p:clrMapOvr>
  <p:transition/>
</p:sld>
</file>

<file path=ppt/slides/slide2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DAC370-7BFC-B023-8135-9982BF7DAA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777B53F-A6C7-2DB2-E94B-B70913FFC8B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6E14AD7C-F985-82B3-E776-F4BE7EDA1A5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27428647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مُت عن العالم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فمك ما داق طعام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عينك ما شافت إنسان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ناظر لله دايماً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ورجليك الطاهرة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ما تركته لحظة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حتى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إتقال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عنها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الأرض نالت بركة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mort au monde,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te nourris peu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ne vois personne,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contemples Dieu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tes pas ô saint,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L’ont toujours suivi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Si bien que la terre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était bénie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7EFCED85-7E2E-AF2C-1B9D-A6B5B6D2B38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62313E0-5825-1913-3FE1-E0D3A04086F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911375123"/>
      </p:ext>
    </p:extLst>
  </p:cSld>
  <p:clrMapOvr>
    <a:masterClrMapping/>
  </p:clrMapOvr>
  <p:transition/>
</p:sld>
</file>

<file path=ppt/slides/slide2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459C89-A0AA-B963-0F5E-1769224782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A2DE20D7-E34A-BF97-2BE9-5D6AFFDFB7F8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A98951E-7B7E-8F61-8356-258B4630668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94283810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لبست توب الليف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على جسدك النحيف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وصار حمله خفيف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عِشت غريب وضيف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ظلام المغارة أنار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بصلوات البار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تشهد له بوقار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سيرة مملؤة فخار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habits rugueux,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sur ton corps défait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vécus léger,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 un étranger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la grotte obscure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illuminée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Des prières pures,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saint vénéré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FD553A60-32EF-98A7-B2FD-C2039DF80F0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6B6DFB1-4A11-934A-C8E0-FA2B55CECC3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786039975"/>
      </p:ext>
    </p:extLst>
  </p:cSld>
  <p:clrMapOvr>
    <a:masterClrMapping/>
  </p:clrMapOvr>
  <p:transition/>
</p:sld>
</file>

<file path=ppt/slides/slide2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B26A0B-6579-9C81-481E-3DCD192E8D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7C7668F-CCED-BB54-DF71-390AD26BF00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34A45A86-E37D-3B9F-E8D7-714355D853EB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02D3F5B0-3A35-C991-5366-1F6A432934C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59AF5C6B-680B-974F-A95E-5E2AF2C3CC3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827931547"/>
      </p:ext>
    </p:extLst>
  </p:cSld>
  <p:clrMapOvr>
    <a:masterClrMapping/>
  </p:clrMapOvr>
  <p:transition/>
</p:sld>
</file>

<file path=ppt/slides/slide2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D565E0-135A-E5B6-15F6-B6A3AD12E2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C617DBDA-0230-312F-0F0B-0D557300B08F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B792A447-CF33-43B4-5967-5E56D81E287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35392502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موسى في البرية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إيليا الجديد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داود الوديع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يوحنا العتيد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تركت غنى العالم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نُلت الكنز الأكيد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كان حُبك لإلهك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كل يوم بيزيد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Moïse au désert,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nouvel Elie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Tel le doux David,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 l’Ancien aussi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quittas le monde,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le vrai trésor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aimas ton Dieu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chaque jour plus fort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76E198B9-E237-4C2E-3CC2-DC9F6678188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FFF03513-E2ED-4B57-E344-0FA2C42B956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324007063"/>
      </p:ext>
    </p:extLst>
  </p:cSld>
  <p:clrMapOvr>
    <a:masterClrMapping/>
  </p:clrMapOvr>
  <p:transition/>
</p:sld>
</file>

<file path=ppt/slides/slide2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D23EE7-1622-FBCF-86EE-2F62A08B7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93A715D9-25CB-4FDA-8FA7-8C03B4D2EDF8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29DC0526-92D8-1293-9B11-06E3ECAC30D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44107012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بخور طيبك قد فاح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ملأ الدنيا أفراح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لولاك ما نزل مطر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ولا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ندى يحيى الأرواح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في أوانه النيل يفيض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يروى الأرض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براح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ومعاك الخير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يجى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يحتار فيه المُداح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encens embaume,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répand la joie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rosée des âmes,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c’est toi qui l’envoies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 Nil inonde,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nourrira la terre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par toi abondent,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bienfaits ô père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8371FE8D-D743-D701-F3D0-C123A876074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4ABC6EC-7133-19A5-61CA-DDE20FAF2D6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541098569"/>
      </p:ext>
    </p:extLst>
  </p:cSld>
  <p:clrMapOvr>
    <a:masterClrMapping/>
  </p:clrMapOvr>
  <p:transition/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116632"/>
          <a:ext cx="11905322" cy="5976664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281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فلنسبح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ونقول مع الملائكة الكرام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لله في العلا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وعلى الأرض السلام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ونصيح بأعلى صوت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نحو الحي الذي لا يموت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لينعم علينا بالملكوت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المسيح أنعم لنا بالخلاص.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384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قدوس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رب القوات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قدوس الممجد في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أنعم علينا بالخيرات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كرامة ومجداً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وأكرام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بإسم الله الحي الأعظم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الذي اعطانا مواهب عظام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المسيح أنعم لنا بالخلاص.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5F3532F-F168-4372-B5B0-7EE92FB5C8F8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34954768"/>
      </p:ext>
    </p:extLst>
  </p:cSld>
  <p:clrMapOvr>
    <a:masterClrMapping/>
  </p:clrMapOvr>
</p:sld>
</file>

<file path=ppt/slides/slide2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F92D80-80F3-F363-55A0-A245E79022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6B9A1A28-E629-7E98-4B8A-E9A59BC271B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D46FF327-4304-4559-CEB5-D7C57DFBAD83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0A04C63E-AEC9-B4B6-5DD7-2970D0DAA53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E6546D3-87E0-FB7A-C084-B8D17A27A4B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882874836"/>
      </p:ext>
    </p:extLst>
  </p:cSld>
  <p:clrMapOvr>
    <a:masterClrMapping/>
  </p:clrMapOvr>
  <p:transition/>
</p:sld>
</file>

<file path=ppt/slides/slide2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987D9-2ECA-C9A4-A448-2F2E7ACC7D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7370CE11-1526-2679-2AFA-006A2721BBD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CFF70CD-155F-5C48-4200-F4607D3D9E8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02191293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لمَّا أراد الله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يظهر بِرَّك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وضياك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أرسل ملاكه للأب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أنبا أنطونيوس هُناك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مِشى لِك يوم بتمام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بيطلب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رؤياك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فدخلت المغارة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وقفلت الباب وراك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voulut montrer,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vertus étranges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 grand saint Antoine,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envoie Son ange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Saint Antoine voyage,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cherchait ta grotte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 retrouve enfin,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frappe à ta porte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676A68F2-07C4-2A72-AE62-874E08B8EBC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E87DD62-0414-F6A4-B023-CA4FBFAB52F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762124457"/>
      </p:ext>
    </p:extLst>
  </p:cSld>
  <p:clrMapOvr>
    <a:masterClrMapping/>
  </p:clrMapOvr>
  <p:transition/>
</p:sld>
</file>

<file path=ppt/slides/slide2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900CBA-38FB-45BC-B127-B65B840FD5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AF5D259-E9D7-040E-676E-3172DA740C9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CD5BDF9-E1BD-5AAB-1E9F-A73A54F02ED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19615040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صرخ الأنبا أنطونيوس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وقالك يا مبارك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قَبلت إليك الوحوش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إقبلنى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لأتبارك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سألت فأعطيتُ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طلبت فوجدتُ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قرعت وأنا أؤمن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أنه يَفتح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لى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Saint Antoine s’écrie :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Ô père béni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Laisse-moi entrer,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ouvre, je te prie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j’ai demandé,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ma exaucé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J’ai frappé, je crois,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l’on m’ouvrira »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344FBCCA-C942-B572-0289-09F2D0DDBEA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0A46A45-8619-D869-7E4E-0B2815E7D2C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299656472"/>
      </p:ext>
    </p:extLst>
  </p:cSld>
  <p:clrMapOvr>
    <a:masterClrMapping/>
  </p:clrMapOvr>
  <p:transition/>
</p:sld>
</file>

<file path=ppt/slides/slide2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0ED1F5-65AE-787E-BDE3-16C8C0A57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A8D2C931-E261-7EF9-DA53-20E50FE8DA1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2EA4F91-E7E6-390E-DA8F-877ECEF353C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33066472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لمَّا جه الغروب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جه غُراب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ومعاه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خُبزايه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كاملة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لضيف الأنبا بولا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قال أنت حبيبه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لك دالة عند الله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سبعين سنة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بيرسل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نصف خبزة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un pain entier,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corbeau porta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Paul et son hôte,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le jour tomba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Paul alors lui dit :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Oui Dieu t’a béni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soixante-dix ans,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n’eus qu’un demi »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6AC7ED24-DEF1-590B-13C8-38E7CE8B203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2961320-081C-EEA6-7765-9115D82B42B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665466801"/>
      </p:ext>
    </p:extLst>
  </p:cSld>
  <p:clrMapOvr>
    <a:masterClrMapping/>
  </p:clrMapOvr>
  <p:transition/>
</p:sld>
</file>

<file path=ppt/slides/slide2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9D05C1-510D-5D9F-E83A-936774BBA1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78993500-7288-F0E6-EC05-4F3B6BA2FA5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4305C17C-CB9B-90D2-6B38-3AAD7B161115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A73BAFE-ADB8-9434-1C1A-8212F0A246D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E5579A17-645A-529C-5287-3CACD995B65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45075911"/>
      </p:ext>
    </p:extLst>
  </p:cSld>
  <p:clrMapOvr>
    <a:masterClrMapping/>
  </p:clrMapOvr>
  <p:transition/>
</p:sld>
</file>

<file path=ppt/slides/slide2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6D66B4-77E8-2E6E-10A6-763F12EB36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B5D3A304-406C-AE2F-BD28-8CB155472B7C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26EE5AF2-9B1A-93BA-608E-8E35DC20A41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98201050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لمَّا عِرف القديس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إن الوقت قد حان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يترك العالم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والتعب والأحزان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قال للأنبا أنطونيوس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أرجع ديرك الآن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هات ثوب أثناسيوس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العظيم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حامى الإيمان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le saint sentit,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approcher sa fin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 bout du chemin,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fin des chagrins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Dit à saint Antoine :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Rentre au monastère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Porte-moi l’habit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d’Athanase le père »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DA18D945-51EF-E82F-9D0D-D341EE3356B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691836C-CF50-42E1-658C-5728024B415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508221615"/>
      </p:ext>
    </p:extLst>
  </p:cSld>
  <p:clrMapOvr>
    <a:masterClrMapping/>
  </p:clrMapOvr>
  <p:transition/>
</p:sld>
</file>

<file path=ppt/slides/slide2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C06F26-B1C3-D506-BD09-D4F28BA69D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05D78C9F-517A-AB7B-494A-BCC4B81D5CD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6D98C3CB-77D9-E4C9-9036-9FFBC2FB1A6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22318183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وهو في الطريق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راجع بتوب اليقين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شاف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ملايكة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تهلل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ولروح البار حاملين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نال أبونا الإكليل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بعد جهاد سنين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وكفنه بالثوب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وبكى عليه بحنين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Antoine prit l’habit,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mais sur son chemin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Vit des anges porter,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l’esprit du grand saint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Après son combat,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fut couronné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l’habit l’enroule,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Antoine a pleuré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501BC9A9-1857-8222-9C94-6E48E8EF253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BC35229-0227-1CCB-D759-EDE6BAB1A83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628450351"/>
      </p:ext>
    </p:extLst>
  </p:cSld>
  <p:clrMapOvr>
    <a:masterClrMapping/>
  </p:clrMapOvr>
  <p:transition/>
</p:sld>
</file>

<file path=ppt/slides/slide2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26F3FD-E144-8A7B-B01B-1A26B33D78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237B98F0-8F01-99E5-EC8C-77658FA77EC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15D0745-5011-96BC-9C9B-665A83975AE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83536083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لمَّا أراد دفنه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إتبارك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من جسده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وحالاً جَه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أسدين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سجدوا أمام جسده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وحفروا له المكان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بعد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الإستئذان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على ربك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إتكلت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وما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إحتجت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لإنسان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son enterrement,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soudain il surprend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Deux tigres approchants,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se prosternant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tombe, ils creusaient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la préparaient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Sur Dieu, non les hommes,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toujours tu comptais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B881B997-7162-A4D7-1C2B-00CD3B6178F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EC733EF-8F66-32E9-4272-BD7342517A8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735263092"/>
      </p:ext>
    </p:extLst>
  </p:cSld>
  <p:clrMapOvr>
    <a:masterClrMapping/>
  </p:clrMapOvr>
  <p:transition/>
</p:sld>
</file>

<file path=ppt/slides/slide2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59A16A-2516-A67C-DBEA-95F42EB3E36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DB0867F7-2BE7-D568-C45D-ACC428244CE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770220D-3653-6E37-9D01-0A5011B3AC9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12753614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طوباك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طوباك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عِشت على الأرض ملاك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الرب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إختارك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لمَّا شاف قلبك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خَدمتك الطيور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ووحوش تِخضع بسرور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دفنتك الأسود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إسمك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صار مزمور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Bienheureux es-tu,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ange sur la terre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t’avait choisi,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ton cœur sincère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bêtes sauvages,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 servaient naguère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tigres t’enterrent,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nom est prière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79E23E46-5D82-7E5D-690C-5AA536E4EA9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253E294-A404-13BA-AB1C-2344CFF7D12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902110360"/>
      </p:ext>
    </p:extLst>
  </p:cSld>
  <p:clrMapOvr>
    <a:masterClrMapping/>
  </p:clrMapOvr>
  <p:transition/>
</p:sld>
</file>

<file path=ppt/slides/slide2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781150-7AC8-12F4-C461-2C2ED0E289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B5BD3E33-516A-0FEC-BF71-DFB278DC8148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23844879-A645-4D4E-B3A4-9C6ED32F9854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0DB99DB-FF79-0168-536E-22389EF4D3E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82B0443-4CA5-25E8-6880-7DBAB6418C0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387437530"/>
      </p:ext>
    </p:extLst>
  </p:cSld>
  <p:clrMapOvr>
    <a:masterClrMapping/>
  </p:clrMapOvr>
  <p:transition/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2097344" cy="6228889"/>
        </p:xfrm>
        <a:graphic>
          <a:graphicData uri="http://schemas.openxmlformats.org/drawingml/2006/table">
            <a:tbl>
              <a:tblPr rtl="1"/>
              <a:tblGrid>
                <a:gridCol w="61478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49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ليس لنا معين سواك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وأعين الكل تترجاك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جود عينا برضاك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المسيح أنعم لنا بالخلاص.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منك نطلب غفران الذنوب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الغاية والمطلوب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تفرح بخاطئ واحد يتوب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المسيح أنعم لنا بالخلاص.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نسألك يا رب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الصابؤوت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الحي الأزلي الذي لا يموت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 تنعم علينا بالملكوت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المسيح أنعم لنا بالخلاص.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أعطينا يا رب توبة نقية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وأعمالاً بارة مرضية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لكي نرث حياة أبدية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المسيح أنعم لنا بالخلاص.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إسمعوا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يا شعب المسيح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3CABB7A7-4E10-45F9-B9FC-C34A78C7F1E1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434772224"/>
      </p:ext>
    </p:extLst>
  </p:cSld>
  <p:clrMapOvr>
    <a:masterClrMapping/>
  </p:clrMapOvr>
</p:sld>
</file>

<file path=ppt/slides/slide2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E976D2-3FF8-B544-3933-CE1AFC496E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3242B755-165B-E3CC-B061-7EC9716B67F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B010A74-5593-CF0B-2665-6347270D9D9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70280835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طوبك يا حبيب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إيسوس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الرب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بإخرستوس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ربحت العشر وزنات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أعطاك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الوزنة الأولى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كان عندك إيمان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إن الرب الديان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يحفظ حياتك في أمان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Bienheureux es-tu,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aimé de Jésus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as fructifié,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dix talents reçus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premier talent,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ta grande foi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Dieu Tout-Puissant,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 protègera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4D198453-F708-DF80-AEC4-50BCD7FC645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1C25A5A-234E-BEC6-E382-2E913DEB4EA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861570137"/>
      </p:ext>
    </p:extLst>
  </p:cSld>
  <p:clrMapOvr>
    <a:masterClrMapping/>
  </p:clrMapOvr>
  <p:transition/>
</p:sld>
</file>

<file path=ppt/slides/slide2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C1ECBF-A59B-9429-27A5-61E79A0E74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CEAE86A4-1335-4747-6A2F-17D796580BC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5C4481A-1575-21D5-D923-732B1678768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3237251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الوزنة الثانية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رجاء مع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إطمئنان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الرب يعولك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زى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ما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عال شعبه زمان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الثالثه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محبة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كاملة ومحتجبة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كانت الأول حبة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كبرت حبة بحبة</a:t>
                      </a:r>
                      <a:endParaRPr lang="en-CA" sz="4300" dirty="0">
                        <a:solidFill>
                          <a:schemeClr val="bg1"/>
                        </a:solidFill>
                        <a:highlight>
                          <a:srgbClr val="FFFF00"/>
                        </a:highlight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deuxième talent :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espérance et paix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prend soin de toi,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tel son peuple aimé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troisième : amour,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parfait en secret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Très petite graine,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mais qui grandissait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5F83AC40-1EBD-43BF-E31D-A1402EEC709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59442EB1-74EA-462D-5E81-00C0F190D0B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404751752"/>
      </p:ext>
    </p:extLst>
  </p:cSld>
  <p:clrMapOvr>
    <a:masterClrMapping/>
  </p:clrMapOvr>
  <p:transition/>
</p:sld>
</file>

<file path=ppt/slides/slide2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BE7977-E0EC-EEC8-1E59-7F5EE26F92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4B3D1C0F-C8FF-9EAA-E252-9B59B9ED395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8B228CB-CEEE-D4D3-5110-DAE177185E5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55180420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الرابعة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إحتمال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عيشة بين الجبال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مين بس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اللى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قال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ده من المُحال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الخامسة ما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رأيت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حيوان أبداً وخشيت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لكنك صليت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نُلت نعمة وقويت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Quatrième : endurance,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vivre au désert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as supporté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cette vie austère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cinquième talent :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ne craignais pas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bêtes sauvages,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Dieu, tu prias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996AE4A1-C60A-A6D1-3918-C65EE27A56A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D19ED09-6417-1D7A-B06C-70FF0598BD7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803332589"/>
      </p:ext>
    </p:extLst>
  </p:cSld>
  <p:clrMapOvr>
    <a:masterClrMapping/>
  </p:clrMapOvr>
  <p:transition/>
</p:sld>
</file>

<file path=ppt/slides/slide2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C9607A-561B-D412-E3C7-09FC9B6B12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D17F4BA6-B955-AA38-7C1E-3F79472EB45C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ADFC75D8-AB5B-AA51-5B5E-87ED34249AD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76092330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السادسة سُلطان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على الطبيعة كمان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بَتول وطاهر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بحب إلهك شبعان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السابعة سامع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وصايا الرب وخاضع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وإيديك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رافع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جسدك كله خاشع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Sixième : tu domptais la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nature aussi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Pur, tu aimais Dieu,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te rassasie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Sept : obéissance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aux commandements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mains vers le ciel,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humble, obéissant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BA36530-A630-E7EA-3642-822B4D42B53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EC93860-C384-293F-3198-92C9E568416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024977861"/>
      </p:ext>
    </p:extLst>
  </p:cSld>
  <p:clrMapOvr>
    <a:masterClrMapping/>
  </p:clrMapOvr>
  <p:transition/>
</p:sld>
</file>

<file path=ppt/slides/slide2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7CB31B-7AE0-D668-E1E4-C30CE6F5BD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FBBFBF3F-AE12-B136-F25C-A1EBE8762E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B3F8C1B-AA15-977D-17F8-09F46C183F6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06856398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الثامنة هارب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واللذات صَالب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وبيسوع غالب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على كل التجارب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التاسعة ممالك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تركت لأجل الملك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في طريقه سالك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وعلى قلبك مالك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Huitième : fuite au loin,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oubli de soi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les tentations,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Christ toujours vaincra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Neuvième : ces royaumes,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laissés pour le Roi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guidait ton cœur,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suivais Sa voie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19F493A4-B3AB-4DB8-903A-7E00579C72F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FF93C7A-B9A8-1243-5549-1AA636EF360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480892996"/>
      </p:ext>
    </p:extLst>
  </p:cSld>
  <p:clrMapOvr>
    <a:masterClrMapping/>
  </p:clrMapOvr>
  <p:transition/>
</p:sld>
</file>

<file path=ppt/slides/slide2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1E8381-5F68-C196-FB51-74B19EED11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B4F7D0DB-33EA-A88E-519E-26D567E479A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8DE73F63-2104-0AAA-4055-77935A398CB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66704854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الوزنة العاشرة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محلاكى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يا وحدة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ثمرة حلوة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لذيذة وطِعمة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ذاقك تحلى له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العيشة في حاله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تتحسن أحواله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ويرتاح باله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Dixième : qu’elle est belle,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vie solitaire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 fruit délicieux,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plus doux sur terre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vie s’embellit,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qui l’a goûtée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Elle est abondance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sérénité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564115F7-0825-E0DB-6E7C-D3C764CBE7F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449C4F8-B727-FF6F-CB13-A0436EB6DC5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754205160"/>
      </p:ext>
    </p:extLst>
  </p:cSld>
  <p:clrMapOvr>
    <a:masterClrMapping/>
  </p:clrMapOvr>
  <p:transition/>
</p:sld>
</file>

<file path=ppt/slides/slide2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0BD93D-920E-68C2-2D8E-D98F2F20D9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D9CBCA47-7898-8743-11FF-FEE0B1B2E0C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EEE0A72C-148B-EE6C-1E75-743C437D8980}"/>
              </a:ext>
            </a:extLst>
          </p:cNvPr>
          <p:cNvGraphicFramePr>
            <a:graphicFrameLocks/>
          </p:cNvGraphicFramePr>
          <p:nvPr/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l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47CB48E-4F20-B307-C0B8-2B2A20F5ADC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E86E6AB5-B2B1-BDBE-C827-06243A3ED90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171799678"/>
      </p:ext>
    </p:extLst>
  </p:cSld>
  <p:clrMapOvr>
    <a:masterClrMapping/>
  </p:clrMapOvr>
  <p:transition/>
</p:sld>
</file>

<file path=ppt/slides/slide2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F5F31E-2E47-312D-1BF8-0B14FA6A81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8C4C6905-3406-C608-597F-944930B09F6A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81D6FA33-2DD0-2589-F313-243793CF5BE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05830845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طوباك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طوباك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في السماء ويا إلهك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نُلت النعيم يا هَناك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فرحان مع سيدك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أنبا بولا يا أمين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أولادك محتاجين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عنهم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تُحرسهم كل حين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Bienheureux es-tu,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auprès de ton Dieu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gagnas le Ciel,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repos glorieux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 Paul fidèle,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enfants t’implorent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Qu’ils soient protégés,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prie pour eux encore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73BCED8-6CB4-FE2C-49C1-A6B25BF4C1A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7EC7189-0E18-3256-CF99-AA1029C2C88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510749113"/>
      </p:ext>
    </p:extLst>
  </p:cSld>
  <p:clrMapOvr>
    <a:masterClrMapping/>
  </p:clrMapOvr>
  <p:transition/>
</p:sld>
</file>

<file path=ppt/slides/slide2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8763E1-4FA7-9C53-7384-60283B80FC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5E65A513-C65C-DAAD-57BA-D41C302B509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70392B0-74C7-144D-CB5F-9D75CB760EE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19842695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ساكن المغارة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صارت سماء ثانية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بقيت لنا منارة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سيرتك شهية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سيرتك تقية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سيرتك نقية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لينا منورة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Abba Paul,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grotte est si belle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Elle éclaire et brille,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 un second Ciel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est si riche,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est si pieuse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est si pure,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brillante et radieuse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F5C325CD-DA9E-96F1-7CB3-E243925AA55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9CC02B7-D158-3206-A71C-1EC19CFAAEC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089227900"/>
      </p:ext>
    </p:extLst>
  </p:cSld>
  <p:clrMapOvr>
    <a:masterClrMapping/>
  </p:clrMapOvr>
  <p:transition/>
</p:sld>
</file>

<file path=ppt/slides/slide2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CD3B38-C67A-8021-E243-80CEB2C031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8252A4BD-F155-3413-9040-E091E497080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FAB0B8D3-1359-94F8-E429-B4E81EFED6E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61294731"/>
              </p:ext>
            </p:extLst>
          </p:nvPr>
        </p:nvGraphicFramePr>
        <p:xfrm>
          <a:off x="239348" y="204020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أنا عبدك مسكين (...)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خاطئ ومهين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عارف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ذنبى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وخطاياى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أمامى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في كل حين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عنى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أنبا بولا يا أمين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يرحمنى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ويقبلنى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 err="1">
                          <a:solidFill>
                            <a:schemeClr val="bg1"/>
                          </a:solidFill>
                        </a:rPr>
                        <a:t>ويعينى</a:t>
                      </a: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 يسوع المُعين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Moi, ton serviteur,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méprisé pécheur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Mon péché, je vois,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devant moi chaque heure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 Paul fidèle,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prie pour moi toujours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Jésus pardonne,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m’accueille et m’entoure</a:t>
                      </a:r>
                      <a:endParaRPr lang="en-CA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8FE52F9F-629E-2D4E-1D62-69BD05BEAF2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F290399-0C0D-81C5-A5B4-0DCD1B770F9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093655265"/>
      </p:ext>
    </p:extLst>
  </p:cSld>
  <p:clrMapOvr>
    <a:masterClrMapping/>
  </p:clrMapOvr>
  <p:transition/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Notre Père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qui es aux Cieux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Notre Père qui es aux Cieux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809CEB7-5792-4F1A-876C-232BCB4A245F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432549016"/>
      </p:ext>
    </p:extLst>
  </p:cSld>
  <p:clrMapOvr>
    <a:masterClrMapping/>
  </p:clrMapOvr>
</p:sld>
</file>

<file path=ppt/slides/slide2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AD8D45-8997-A4D8-E662-70B3C60E68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 6">
            <a:extLst>
              <a:ext uri="{FF2B5EF4-FFF2-40B4-BE49-F238E27FC236}">
                <a16:creationId xmlns:a16="http://schemas.microsoft.com/office/drawing/2014/main" id="{73A68D07-3E31-9529-D59C-9CDEACF4DE12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75685" y="73241"/>
            <a:ext cx="5040631" cy="6711519"/>
          </a:xfrm>
          <a:prstGeom prst="rect">
            <a:avLst/>
          </a:prstGeom>
        </p:spPr>
      </p:pic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FDEB8A60-B8DE-B527-6E6C-FC2A9D9EC78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90089049"/>
              </p:ext>
            </p:extLst>
          </p:nvPr>
        </p:nvGraphicFramePr>
        <p:xfrm>
          <a:off x="239348" y="179473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7584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488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طوباك يا أنبا بولا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حبيب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يا ضياء مُنير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وجهك حلو ومريح</a:t>
                      </a:r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صلواتك بلسم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تِشفى القلب الجريح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وصمتك أقوى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</a:rPr>
                      </a:br>
                      <a:r>
                        <a:rPr lang="ar-AE" sz="4300" dirty="0">
                          <a:solidFill>
                            <a:schemeClr val="bg1"/>
                          </a:solidFill>
                        </a:rPr>
                        <a:t>من كل كلام فصيح</a:t>
                      </a:r>
                      <a:endParaRPr lang="en-CA" sz="4300" dirty="0">
                        <a:solidFill>
                          <a:schemeClr val="bg1"/>
                        </a:solidFill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Heureux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Paul,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Jésus, l’ami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Ton visage est doux,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 vie resplendit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Tes prières embaument,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guériront les plaies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Fort dans ton silence,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sans beaucoup parler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A780F75-9F1F-93A2-1CF6-BAA22BFEB20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0B20622F-EEDC-4C73-2196-5D9F28DB48F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Paul (2</a:t>
            </a:r>
            <a:r>
              <a:rPr kumimoji="0" lang="fr-FR" sz="2133" b="0" i="0" u="none" strike="noStrike" kern="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ème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بولا (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 panose="020B0604020202020204" pitchFamily="34" charset="0"/>
              </a:rPr>
              <a:t>2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511796901"/>
      </p:ext>
    </p:extLst>
  </p:cSld>
  <p:clrMapOvr>
    <a:masterClrMapping/>
  </p:clrMapOvr>
  <p:transition/>
</p:sld>
</file>

<file path=ppt/slides/slide2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 </a:t>
            </a:r>
            <a:r>
              <a:rPr lang="fr-FR" sz="4800" b="1" dirty="0" err="1">
                <a:solidFill>
                  <a:srgbClr val="FF9900"/>
                </a:solidFill>
              </a:rPr>
              <a:t>Pichoï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69635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31135184"/>
              </p:ext>
            </p:extLst>
          </p:nvPr>
        </p:nvGraphicFramePr>
        <p:xfrm>
          <a:off x="223011" y="908050"/>
          <a:ext cx="12113684" cy="5811839"/>
        </p:xfrm>
        <a:graphic>
          <a:graphicData uri="http://schemas.openxmlformats.org/drawingml/2006/table">
            <a:tbl>
              <a:tblPr rtl="1"/>
              <a:tblGrid>
                <a:gridCol w="592955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841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3184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Parmi tes frères en prière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Comme un ange tu éclaires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Ton visage est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5" marB="4571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Dans l'Église triomphante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Chaste et pur, il nous présente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foi forte et rayonnante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5" marB="4571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7999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Christ, Lui-même, est ton ami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l'ange, à ta mère a 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"Le Christ a besoin de lui"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5" marB="4571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Tu as pris l'habit de bure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la Croix et ses blessures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désert, vers ce qui dure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15" marB="4571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Pichoï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18907201"/>
      </p:ext>
    </p:extLst>
  </p:cSld>
  <p:clrMapOvr>
    <a:masterClrMapping/>
  </p:clrMapOvr>
</p:sld>
</file>

<file path=ppt/slides/slide2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39889285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9213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436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En priant, tu as lutté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 jeûnant, tu as prié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genoux, tu as pleuré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De tes mains, tu as lavé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Jésus le Christ, les pieds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Lorsqu'à toi, Il S'est montré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Christ, à toi, S'est révélé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L'as vu avec clarté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ton corps fut préservé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Car Jésus, tu L'as porté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Son joug, tu t'es chargé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Humblement, tu as ployé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Pichoï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47771714"/>
      </p:ext>
    </p:extLst>
  </p:cSld>
  <p:clrMapOvr>
    <a:masterClrMapping/>
  </p:clrMapOvr>
</p:sld>
</file>

<file path=ppt/slides/slide2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671287847"/>
              </p:ext>
            </p:extLst>
          </p:nvPr>
        </p:nvGraphicFramePr>
        <p:xfrm>
          <a:off x="127000" y="260350"/>
          <a:ext cx="12065000" cy="6445250"/>
        </p:xfrm>
        <a:graphic>
          <a:graphicData uri="http://schemas.openxmlformats.org/drawingml/2006/table">
            <a:tbl>
              <a:tblPr rtl="1"/>
              <a:tblGrid>
                <a:gridCol w="59399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5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"Fils </a:t>
                      </a:r>
                      <a:r>
                        <a:rPr kumimoji="0" lang="fr-FR" sz="2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Pichoï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sois pardonné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péchés sont effacés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 paix, Je te l'ai donnée"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Et ta corde avait vibré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du luth qui a chanté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"Dieu pardonne mes péchés"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2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Christ Jésus, j'ai soif de Toi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Source de vie et de joie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nous sauves par la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"Je Te loue ô Dieu du ciel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colombe bat ses ailes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voler vers Toi comme elle"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Pichoï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27182982"/>
      </p:ext>
    </p:extLst>
  </p:cSld>
  <p:clrMapOvr>
    <a:masterClrMapping/>
  </p:clrMapOvr>
</p:sld>
</file>

<file path=ppt/slides/slide2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82154927"/>
              </p:ext>
            </p:extLst>
          </p:nvPr>
        </p:nvGraphicFramePr>
        <p:xfrm>
          <a:off x="127000" y="1268760"/>
          <a:ext cx="12065000" cy="4897091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97091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Ta vertu a parfumé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L'Église et la Chrétienté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Prie pour nous et nos bergers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Piswi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Pichoï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88576860"/>
      </p:ext>
    </p:extLst>
  </p:cSld>
  <p:clrMapOvr>
    <a:masterClrMapping/>
  </p:clrMapOvr>
</p:sld>
</file>

<file path=ppt/slides/slide2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292082505"/>
              </p:ext>
            </p:extLst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كنيسة الغالبين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الأبرار البتوليين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مثال للكاملين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مجمع النساك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يضيء وجهك كملاك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يقولون طوباك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الإسكيم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والصليب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زينة وادي هبيب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منك يفيح الطيب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إختارك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منذ صباك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الرب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ودعالك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وأشار عليك الملاك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الأنبا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بيشوي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حبيب مخلصنا الصالح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53326733"/>
      </p:ext>
    </p:extLst>
  </p:cSld>
  <p:clrMapOvr>
    <a:masterClrMapping/>
  </p:clrMapOvr>
</p:sld>
</file>

<file path=ppt/slides/slide2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صرت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لشيهات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مثال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طريق الكمال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مدى الأجيال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طوباك يا 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بيشوي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حبيب ابْنُ الله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زارك مثل صديق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يداك أخذت مياه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وغسلت له قدماه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وعشت في رضاه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فأضاءت أعمالك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وتباركت أقوالك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وصرت لكمالك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2456829754"/>
      </p:ext>
    </p:extLst>
  </p:cSld>
  <p:clrMapOvr>
    <a:masterClrMapping/>
  </p:clrMapOvr>
</p:sld>
</file>

<file path=ppt/slides/slide2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الجهاد في الصلاة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والسهر في معناه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منك تعلمناه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الحبل كان مشدود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مثل أوتار العود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تقول مزامير داود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وديعاً كالحمام</a:t>
                      </a:r>
                      <a:endParaRPr kumimoji="0" lang="ar-EG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بعيون لا تنام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ولا تخطئ في الكلام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صلاة بخضوع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سجود وركوع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توبة ودموع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3588168412"/>
      </p:ext>
    </p:extLst>
  </p:cSld>
  <p:clrMapOvr>
    <a:masterClrMapping/>
  </p:clrMapOvr>
</p:sld>
</file>

<file path=ppt/slides/slide2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حملت يسوع البار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منكبيك بوقا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صرت كرسي المختار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حملته كمسكين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بقلب فرح آمِينَ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فادي العالمين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فتجلى لك بوضوح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وأضاءت الجروح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فصرخت بفرح الروح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ممجد في سماه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تواضعك ما أحلاه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أول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648991069"/>
      </p:ext>
    </p:extLst>
  </p:cSld>
  <p:clrMapOvr>
    <a:masterClrMapping/>
  </p:clrMapOvr>
</p:sld>
</file>

<file path=ppt/slides/slide2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السماء هي كرسيك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والأرض موطئ قدميك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صنعة يديك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أنا تراب ورماد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وأنت رب الأمجاد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أبد الآباد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مركبة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الشاروبيم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المملوء تعظيم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تحملك يا كريم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خاطي يا ربي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هو حسبي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تغاضى عن ذنبي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666057434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097344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Notre Père qui es aux Cieux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23084140"/>
              </p:ext>
            </p:extLst>
          </p:nvPr>
        </p:nvGraphicFramePr>
        <p:xfrm>
          <a:off x="127001" y="692697"/>
          <a:ext cx="12113684" cy="5751691"/>
        </p:xfrm>
        <a:graphic>
          <a:graphicData uri="http://schemas.openxmlformats.org/drawingml/2006/table">
            <a:tbl>
              <a:tblPr rtl="1"/>
              <a:tblGrid>
                <a:gridCol w="6200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31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1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2. Et que Ton Nom soit sanctifié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 Qu'Il soit toujours béni, loué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 Pour nous pauvres pécheurs, pitié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cs typeface="Arial" charset="0"/>
                        </a:rPr>
                        <a:t>1. Ô notre Père qui es aux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cs typeface="Arial" charset="0"/>
                        </a:rPr>
                        <a:t> Puissant et Fort, Tu es Glorieux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+mj-lt"/>
                          <a:cs typeface="Arial" charset="0"/>
                        </a:rPr>
                        <a:t> Vers Toi je crie et pleure anxieux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4. Ta volonté soit faite ô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 Que tous les hommes Te vénèrent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 Pour que Ta Loi soit leur critère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+mj-lt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3. Et que Ton Règne arrive, Seigneur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 Ton Saint-Esprit vienne en mon cœur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+mj-lt"/>
                          <a:ea typeface="+mn-ea"/>
                          <a:cs typeface="Arial" charset="0"/>
                        </a:rPr>
                        <a:t> Ta paix écartera la peur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Notre Père qui es aux Cieux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ACBBF3B-4036-4CB7-A9A3-5FE1F97599A4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96261298"/>
      </p:ext>
    </p:extLst>
  </p:cSld>
  <p:clrMapOvr>
    <a:masterClrMapping/>
  </p:clrMapOvr>
</p:sld>
</file>

<file path=ppt/slides/slide2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رب الأنام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بيشوي لك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مغفورة لك الآثام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رب الأمجاد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أمرت إلى الآباد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يرى جسدك فساد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فنهض فرحاً مسروراً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يضيء وجهه بحبور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ويرنم المزمور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أمجدك يا يسوع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أيها الينبوع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إليك أعطش وأجوع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1890746891"/>
      </p:ext>
    </p:extLst>
  </p:cSld>
  <p:clrMapOvr>
    <a:masterClrMapping/>
  </p:clrMapOvr>
</p:sld>
</file>

<file path=ppt/slides/slide2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أعظمك يا ربي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إحتضنتني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تشمت بي عدوّي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تعظمك نفسي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وتبتهج بك روحي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الله مخلصي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شيهات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محبوب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ياضياء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ميزان القلوب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علمني كيف أتوب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أذكر نقائصنا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وأطلب من الآب عنا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وبصلاتك أعِنّا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2510999782"/>
      </p:ext>
    </p:extLst>
  </p:cSld>
  <p:clrMapOvr>
    <a:masterClrMapping/>
  </p:clrMapOvr>
</p:sld>
</file>

<file path=ppt/slides/slide2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6180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29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بعيدك أيها البار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وقدوم رئيس الأحبار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شنوده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المختار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ومشروع التعمير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بيد بابا قدير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حكيماً في التدبير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والأنبا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صرابامون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برجاً عالياً بحصون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 نحن فرحون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فرحة كنيستنا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بالأبهات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ورهباننا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بصلواتهم ثبِّتنا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</p:spTree>
    <p:extLst>
      <p:ext uri="{BB962C8B-B14F-4D97-AF65-F5344CB8AC3E}">
        <p14:creationId xmlns:p14="http://schemas.microsoft.com/office/powerpoint/2010/main" val="189981069"/>
      </p:ext>
    </p:extLst>
  </p:cSld>
  <p:clrMapOvr>
    <a:masterClrMapping/>
  </p:clrMapOvr>
</p:sld>
</file>

<file path=ppt/slides/slide2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11713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إحفظ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بطركنا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وشركاؤه أساقفتنا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وكهنتنا ورهباننا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وإحفظ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رب الأرباب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سائر كل الأحباب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الحضار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والغياب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بيشوي.</a:t>
                      </a:r>
                      <a:endParaRPr lang="en-CA" sz="3200" dirty="0"/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بيشوي 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14593674"/>
      </p:ext>
    </p:extLst>
  </p:cSld>
  <p:clrMapOvr>
    <a:masterClrMapping/>
  </p:clrMapOvr>
</p:sld>
</file>

<file path=ppt/slides/slide2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EC3B7D-213E-F864-81CE-3205055182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86B1D27-44F6-72AD-F4FC-FB348EED4D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8161241"/>
              </p:ext>
            </p:extLst>
          </p:nvPr>
        </p:nvGraphicFramePr>
        <p:xfrm>
          <a:off x="457200" y="568625"/>
          <a:ext cx="11247156" cy="5837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08524">
                <a:tc>
                  <a:txBody>
                    <a:bodyPr/>
                    <a:lstStyle/>
                    <a:p>
                      <a:pPr marL="514350" indent="-514350" algn="l">
                        <a:buAutoNum type="arabicPeriod"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l’Église des vainqueurs</a:t>
                      </a:r>
                    </a:p>
                    <a:p>
                      <a:pPr marL="0" indent="0" algn="l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justes vierges de cœur</a:t>
                      </a:r>
                    </a:p>
                    <a:p>
                      <a:pPr marL="0" indent="0" algn="l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Modèle pour les vainqueurs</a:t>
                      </a:r>
                    </a:p>
                    <a:p>
                      <a:pPr marL="0" indent="0" algn="l">
                        <a:buNone/>
                      </a:pP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كنيسة الغالبين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الأبرار البتوليين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مثال للكاملين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2944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Au cercle saint des veilleurs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visage est pure lueur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bienheureux, bienheureux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مجمع النساك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يضيء وجهك كملاك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يقولون طوباك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Rectangle 73">
            <a:extLst>
              <a:ext uri="{FF2B5EF4-FFF2-40B4-BE49-F238E27FC236}">
                <a16:creationId xmlns:a16="http://schemas.microsoft.com/office/drawing/2014/main" id="{75B173C9-4FAE-86CA-D7E1-743819CA12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-874"/>
            <a:ext cx="12192000" cy="549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Cantique pour Saint 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abba</a:t>
            </a: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Pichoï</a:t>
            </a: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مديح القديس الأنبا بيشوي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498BDAC-FCA0-C08B-253A-C928EF8A336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3B84235-A8B9-DECB-2AFD-2D464D3F970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486527188"/>
      </p:ext>
    </p:extLst>
  </p:cSld>
  <p:clrMapOvr>
    <a:masterClrMapping/>
  </p:clrMapOvr>
  <p:transition/>
</p:sld>
</file>

<file path=ppt/slides/slide2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1BD106-1FED-272B-4E35-D1BBDE1EAC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FDF32D1-B064-932A-5E9A-93F7F230D7C8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Tu as pris l’habit de bure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la croix et ses blessures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désert, vers ce qui dure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الإسكيم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والصليب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زينة وادي هبيب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منك يفيح الطيب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Il t’a choisi dès l’enfance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Seigneur fit sa présence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L’ange t’indique la clémence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إختارك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منذ صباك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الرب ودعاك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وأشار عليك الملاك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0017518-8E05-C086-2556-ED3BB15939A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4E1DF26-321A-84CE-4BB1-EC44D280548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3535057260"/>
      </p:ext>
    </p:extLst>
  </p:cSld>
  <p:clrMapOvr>
    <a:masterClrMapping/>
  </p:clrMapOvr>
  <p:transition/>
</p:sld>
</file>

<file path=ppt/slides/slide2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1F0A18-E143-62DF-DE90-38485AC9F0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B2BAA3B-7717-38A8-33A4-2C3417E2CE5B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l’idéal fort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Sur le chemin de l’effort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À travers les âges d’or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صرت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لشيهات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مثال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طريق الكمال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إلى مدى الأجيال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Bienheureux, Ô Saint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Pichoï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Doux ami du Fils de Dieu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ami t’a visité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 يا أنبا بيشوي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000" b="0" kern="120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حبيب ابْنُ الله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زارك مثل صديق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D05D88D-2E44-02A6-5F55-2AE4D15847D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69A746E-D2A2-BA36-9374-D255CDAF81F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1349073294"/>
      </p:ext>
    </p:extLst>
  </p:cSld>
  <p:clrMapOvr>
    <a:masterClrMapping/>
  </p:clrMapOvr>
  <p:transition/>
</p:sld>
</file>

<file path=ppt/slides/slide2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3FA4C2-2DD1-F04C-95F8-DE4E4B5482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A331A65-980F-EA3D-939E-D59919731972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5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891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Tes mains prirent l’eau très sainte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lavèrent ses pieds saints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tu vécus dans ses mains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يداك أخذت مياه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وغسلت له قدماه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وعشت في رضاه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Brillèrent toutes tes actions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bénies furent tes paroles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vis dans la perfection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فأضاءت أعمالك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وتباركت أقوالك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وصرت لكمالك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695237A-0551-91D7-56DE-33E8A6F95CF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2FC011A-672D-FAAD-831B-4D2E377DB08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641762767"/>
      </p:ext>
    </p:extLst>
  </p:cSld>
  <p:clrMapOvr>
    <a:masterClrMapping/>
  </p:clrMapOvr>
  <p:transition/>
</p:sld>
</file>

<file path=ppt/slides/slide2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8A5D3A-1442-F65F-989C-7C19FEBC79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715E0F9-FB73-35C7-1037-4CACB6CF3C47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Grand effort dans la prière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Veillée faite dans le mystère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 tout nous est appris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الجهاد في الصلاة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والسهر في معناه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منك تعلمناه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La corde était toute tendue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Comme les cordes de l’instrument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Elle récitait les psaumes saints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الحبل كان مشدود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مثل أوتار العود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تقول مزامير داود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0CEAF5D-B051-9A83-3072-CB0AF2015C6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94BA31E-A9A8-8627-BD73-85786BE7DA0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803527688"/>
      </p:ext>
    </p:extLst>
  </p:cSld>
  <p:clrMapOvr>
    <a:masterClrMapping/>
  </p:clrMapOvr>
  <p:transition/>
</p:sld>
</file>

<file path=ppt/slides/slide2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753C4B-AE82-327F-8D1F-5F9F429874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F06B680-5B14-F5AA-49F5-EECD286591BA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11. Paisible comme la colombe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Aux yeux qui jamais se ferment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oui jamais ne faillit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وديعاً كالحمام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بعيون لا تنام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ولا تخطئ في الكلام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12. En prière avec amour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 prosternement toujours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 repentir chaque jour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صلاة بخضوع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سجود وركوع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توبة ودموع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1A2FC7E-34C2-1135-BEF6-AF50B80B358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24F02D7-D7AB-135E-C200-7EB519C81DB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078136085"/>
      </p:ext>
    </p:extLst>
  </p:cSld>
  <p:clrMapOvr>
    <a:masterClrMapping/>
  </p:clrMapOvr>
  <p:transition/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972355597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0022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114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Le Pain du jour, ô donne aussi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Oiseaux du ciel, Tu les nourris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fleurs aussi, Tu les vêtis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Que sur la terre comme aux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Anges et humains respectueux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Te soient soumis ô Dieu glorieux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Comme à mes frères j'ai pardonné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Père efface mes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l'ennemi sera aimé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Pardonne aussi tous nos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Dieu de compassion, pitié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Nos fautes, Tu les as lavées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Notre Père qui es aux Cieux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E254B50-6D09-4F2D-A654-652F85C30DA6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29922816"/>
      </p:ext>
    </p:extLst>
  </p:cSld>
  <p:clrMapOvr>
    <a:masterClrMapping/>
  </p:clrMapOvr>
</p:sld>
</file>

<file path=ppt/slides/slide2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FA93A70-48B9-9700-AAD6-87D6941AAB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7B916C5D-120F-A89A-B9D1-D70BA4B7FA0A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Tu portas le Christ sacré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Sur tes épaules, chargé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devins le trône doré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حملت يسوع البار</a:t>
                      </a: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على منكبيك بوقار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صرت كرسي المختار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Tu l’as porté avec bonté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Avec cœur pur, loyauté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Lui le Sauveur du péché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حملته كمسكين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بقلب فرح أمين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وهو فادي العالمين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8048F66-E13F-A318-4870-D15435EF66A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2611BD3-BFEF-9D9A-A70C-EE6BA14640A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3334854844"/>
      </p:ext>
    </p:extLst>
  </p:cSld>
  <p:clrMapOvr>
    <a:masterClrMapping/>
  </p:clrMapOvr>
  <p:transition/>
</p:sld>
</file>

<file path=ppt/slides/slide2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B6CD72-F2EB-1239-2EDD-CAFD42D179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D96656B4-22E1-D9C3-4FE1-892BC4958081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Il t’apparut, lui si doux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blessures brillèrent partout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crias de joie partout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فتجلى لك بوضوح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وأضاءت الجروح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فصرخت بفرح الروح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Ô toi glorifié là-haut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qui es humble, si beau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 le premier des pécheurs,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ممجد في سماه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تواضعك ما أحلاه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أول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الخطاة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C43AAF5-A628-9288-E3FB-C705F7DEF73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C778446-4077-D98F-C57C-A34BD75EF5D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917764587"/>
      </p:ext>
    </p:extLst>
  </p:cSld>
  <p:clrMapOvr>
    <a:masterClrMapping/>
  </p:clrMapOvr>
  <p:transition/>
</p:sld>
</file>

<file path=ppt/slides/slide2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3B9A9A-6954-3EE4-B76C-AAF4AFFED7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B864955B-C216-0009-214A-38BC7DA35DFB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17. Le ciel est ton trône si haut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la terre, ton marchepied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Moi, ton œuvre, ton joyau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السماء هي كرسيك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والأرض موطئ قدميك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وأنا صنعة يديك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18. Je suis poussière et fumée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Toi, Seigneur des majestés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l’éternité donné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تراب ورماد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وأنت رب الأمجاد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إلى أبد الآباد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A9FAF6C-7A22-E951-5106-5C00ED98550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D2C9174-48BF-EB59-587B-F1DFC9B47FA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1784349468"/>
      </p:ext>
    </p:extLst>
  </p:cSld>
  <p:clrMapOvr>
    <a:masterClrMapping/>
  </p:clrMapOvr>
  <p:transition/>
</p:sld>
</file>

<file path=ppt/slides/slide2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69C977-B3F7-915B-A444-B1865A2E31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DEFC341A-15AA-563B-83A1-7DFEFF04BA7A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19. Le char des saints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chérubim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Rempli de gloire, de louange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 porte, ô Seigneur sublime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مركبة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الشاروبيم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المملوء تعظيم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تحملك يا كريم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20. Moi, pécheur, ô mon Seigneur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seul es mon protecteur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pardonnes mon erreur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وأنا خاطي يا ربي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 هو حسبي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تغاضى عن ذنبي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7617470-C6E7-2384-8B80-8F2FCAD109F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83C2081-C2A7-3AC4-01B8-D86139418C6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4209796528"/>
      </p:ext>
    </p:extLst>
  </p:cSld>
  <p:clrMapOvr>
    <a:masterClrMapping/>
  </p:clrMapOvr>
  <p:transition/>
</p:sld>
</file>

<file path=ppt/slides/slide2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B41CFA-EA15-F443-4457-AB6B52CF0E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96DDDD2A-5839-D48B-17CB-68BDC4984039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21. Alors dit le Dieu sacré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Pichoï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, la paix donnée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péchés sont pardonnés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فقال رب الأنام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بيشوي لك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السلام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مغفورة لك الآثام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22. Je suis le Seigneur des gloires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J’ai ordonné pour l’histoire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ton corps, nulle corruption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رب الأمجاد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أمرت إلى الآباد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لا يرى جسدك فساد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EDD5A20-D479-EC79-47BF-FE14D5F4531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F13B8E7-1C5A-DFEB-A404-DEC92A951D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3211416429"/>
      </p:ext>
    </p:extLst>
  </p:cSld>
  <p:clrMapOvr>
    <a:masterClrMapping/>
  </p:clrMapOvr>
  <p:transition/>
</p:sld>
</file>

<file path=ppt/slides/slide2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2AB84A-D815-63D0-258F-64DC32109B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B939863B-14D6-5560-926B-4F7875B088B9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23. Il se leva tout joyeux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Son visage brille de bonheur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il chante le psaume en cœur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فنهض فرحاً مسروراً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يضيء وجهه بحبور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ويرنم المزمور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24. Je te glorifie, Jésus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toi, source de tout secours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Vers toi j’ai soif, faim, toujours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أمجدك يا يسوع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أيها الينبوع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إليك أعطش وأجوع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CD16E4D-2CF1-FCD7-D300-8CA5CB9A3C9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E2840C4-2490-5609-6D5D-539EAC16FE2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636416653"/>
      </p:ext>
    </p:extLst>
  </p:cSld>
  <p:clrMapOvr>
    <a:masterClrMapping/>
  </p:clrMapOvr>
  <p:transition/>
</p:sld>
</file>

<file path=ppt/slides/slide2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ED4187-515E-C4A2-6457-D5C85DEA74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C9AC6589-7F90-EE2D-1772-0EB8F7A3CF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25. Ton nom est aimé des cœurs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lumière, juge des cœurs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Apprends-moi le repentir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إسمك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شيهات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محبوب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ياضياء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ميزان القلوب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علمني كيف أتوب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26. Souviens-toi de nos défauts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Implore pour nous le Très-Haut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prières nous mènent la haut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أذكر نقائصنا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وأطلب من الآب عنا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وبصلاتك أعِنّا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687A2A2-2805-9C51-B955-F7D50A96C5F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5DD4BE5-92A8-3A9F-2E77-8063CCCC8B0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1011179981"/>
      </p:ext>
    </p:extLst>
  </p:cSld>
  <p:clrMapOvr>
    <a:masterClrMapping/>
  </p:clrMapOvr>
  <p:transition/>
</p:sld>
</file>

<file path=ppt/slides/slide2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3CBA9A-460C-AF18-F0B8-9BCB4A6F55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F0216B50-75C4-83B3-6667-CD0D86028B35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52128"/>
          <a:ext cx="11247156" cy="559147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1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36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27. Le patriarche, garde-le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Notre évêque, préserve-le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prêtres et les moines aussi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رب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إحفظ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بطركنا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وشركاؤه أساقفتنا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وكهنتنا ورهباننا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671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28. Protège, Seigneur des Seigneurs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Tous nos frères et toutes nos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soeurs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présents et les absents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algn="l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وإحفظ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رب الأرباب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سائر كل الأحباب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الحضار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والغياب</a:t>
                      </a:r>
                    </a:p>
                    <a:p>
                      <a:pPr algn="r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Peniwt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019619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A7BDED8-5D38-7D6C-D0F9-F089187298D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D98E70F2-07FB-2398-BC10-220439BCC4D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St.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abba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Pichoï</a:t>
            </a: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 -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مديح القديس الأنبا بيشوي</a:t>
            </a:r>
          </a:p>
        </p:txBody>
      </p:sp>
    </p:spTree>
    <p:extLst>
      <p:ext uri="{BB962C8B-B14F-4D97-AF65-F5344CB8AC3E}">
        <p14:creationId xmlns:p14="http://schemas.microsoft.com/office/powerpoint/2010/main" val="2582357352"/>
      </p:ext>
    </p:extLst>
  </p:cSld>
  <p:clrMapOvr>
    <a:masterClrMapping/>
  </p:clrMapOvr>
  <p:transition/>
</p:sld>
</file>

<file path=ppt/slides/slide2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097344" cy="633413"/>
          </a:xfrm>
        </p:spPr>
        <p:txBody>
          <a:bodyPr/>
          <a:lstStyle/>
          <a:p>
            <a:pPr rtl="0" eaLnBrk="1" hangingPunct="1"/>
            <a:r>
              <a:rPr lang="fr-FR" sz="3733" b="1" dirty="0">
                <a:solidFill>
                  <a:srgbClr val="FF9900"/>
                </a:solidFill>
              </a:rPr>
              <a:t>Cantique pour Saint </a:t>
            </a:r>
            <a:r>
              <a:rPr lang="fr-FR" sz="3733" b="1" dirty="0" err="1">
                <a:solidFill>
                  <a:srgbClr val="FF9900"/>
                </a:solidFill>
              </a:rPr>
              <a:t>Chenouté</a:t>
            </a:r>
            <a:r>
              <a:rPr lang="fr-FR" sz="3733" b="1" dirty="0">
                <a:solidFill>
                  <a:srgbClr val="FF9900"/>
                </a:solidFill>
              </a:rPr>
              <a:t> l’Archimandrite</a:t>
            </a:r>
            <a:endParaRPr lang="ar-SA" sz="3733" b="1" dirty="0">
              <a:solidFill>
                <a:srgbClr val="FF9900"/>
              </a:solidFill>
            </a:endParaRPr>
          </a:p>
        </p:txBody>
      </p:sp>
      <p:sp>
        <p:nvSpPr>
          <p:cNvPr id="84995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07642238"/>
              </p:ext>
            </p:extLst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3988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148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Saint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le village d'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Akhmim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bure, il revêtit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Christ, amour sublime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Honneur et gloire à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Ton Saint, Tu l'as choisi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moine pieux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Vainqueur de l'hérésie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Son oncle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Pigol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avenir prévoit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"L'enfant n'est pas frivole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Père des ermites sera"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Jésus a repéré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L'enfant si sage et pieux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Marie l'avait nommé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Fils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Chenouté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63323930"/>
      </p:ext>
    </p:extLst>
  </p:cSld>
  <p:clrMapOvr>
    <a:masterClrMapping/>
  </p:clrMapOvr>
</p:sld>
</file>

<file path=ppt/slides/slide2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71693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9396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53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Ô défenseur jaloux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la foi en danger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Nestor le moine fou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toi, est terrassé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Salut Saint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Père de tous les ermites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Saint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Satan, tu précipites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Salut à toi grand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Parure de l'Église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Messager divin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Sur qui Satan se brise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Salut nouveau Moïse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lois, tu établis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règlent dans l'Église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chaque ermite, la vie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Chenouté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8675422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43735881"/>
              </p:ext>
            </p:extLst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La tentation, chasse-la Seigneur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mal, éloigne de nos cœurs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Préserve tous mes frères et sœurs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Car à Toi appartiennent Seigneur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Puissance et Règne et tout Honneur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toute éternité, Vainqueur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</a:t>
                      </a:r>
                      <a:r>
                        <a:rPr kumimoji="0" lang="nl-NL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etqen</a:t>
                      </a: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nl-NL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nivyou`i</a:t>
                      </a:r>
                      <a:r>
                        <a:rPr kumimoji="0" lang="nl-NL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Notre Père qui es aux Cieux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524318EA-DAB5-41EC-9E8C-7C11AF9B452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494640490"/>
      </p:ext>
    </p:extLst>
  </p:cSld>
  <p:clrMapOvr>
    <a:masterClrMapping/>
  </p:clrMapOvr>
</p:sld>
</file>

<file path=ppt/slides/slide2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49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Heureux es-tu, heureux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anges chanteront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Là, au plus haut des 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saints t'acclameront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Ô grand saint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moines, la lanterne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Etoile qui resplendit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Éclaire les yeux ternes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11.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Chenouté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Chenouté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25350275"/>
      </p:ext>
    </p:extLst>
  </p:cSld>
  <p:clrMapOvr>
    <a:masterClrMapping/>
  </p:clrMapOvr>
</p:sld>
</file>

<file path=ppt/slides/slide2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والتقديس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لمن طبعه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الجوده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الذى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إختار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القديس</a:t>
                      </a:r>
                      <a:endParaRPr kumimoji="0" lang="ar-EG" sz="36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العظيم أنبا شنودة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نشأ هذا القديس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بقرية من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اخميم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ويسوع رب التقديس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البسه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الاسكيم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اختاره منذ صباه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ودعته أم الإله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شنودة ما احلاه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تفسيره ابْنُ الله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والده المبارك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فكر وبدأ يقول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نذهب ونتبارك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أبنا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بيجول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شنودة رئيس المتوحدين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الأنبا شنودة رئيس المتوحدين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1705402"/>
      </p:ext>
    </p:extLst>
  </p:cSld>
  <p:clrMapOvr>
    <a:masterClrMapping/>
  </p:clrMapOvr>
</p:sld>
</file>

<file path=ppt/slides/slide2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بيجول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خاله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تنبأ بإعلان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ونطق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بإفاضاله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أنه أف الرهبان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للأنبا شنودة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رئيس المتوحدين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للانبا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شنودة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قاهر الشياطين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للغيور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الذى حضر المجمع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وبكت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نسطور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عسى أن يرجع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لموسى الجديد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واضع الناموس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بك يليق التمجيد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لرب القدوس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شنودة رئيس المتوحدين</a:t>
            </a:r>
          </a:p>
        </p:txBody>
      </p:sp>
    </p:spTree>
    <p:extLst>
      <p:ext uri="{BB962C8B-B14F-4D97-AF65-F5344CB8AC3E}">
        <p14:creationId xmlns:p14="http://schemas.microsoft.com/office/powerpoint/2010/main" val="3377717923"/>
      </p:ext>
    </p:extLst>
  </p:cSld>
  <p:clrMapOvr>
    <a:masterClrMapping/>
  </p:clrMapOvr>
</p:sld>
</file>

<file path=ppt/slides/slide2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للانبا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شنودة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المحامى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عن الايمان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للانبا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شنوده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معلم الرهبان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لمن تعلى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بكنيسة الابكار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والمسيح له تجلى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كشف له الاسرار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للمبرور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الملتف بالنور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منه يفوح بخور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نعمه وبهجة وسرور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للمتحلى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بالفضائل المسيحية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ونوره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متلالىء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ينير في البريه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شنودة رئيس المتوحدين</a:t>
            </a:r>
          </a:p>
        </p:txBody>
      </p:sp>
    </p:spTree>
    <p:extLst>
      <p:ext uri="{BB962C8B-B14F-4D97-AF65-F5344CB8AC3E}">
        <p14:creationId xmlns:p14="http://schemas.microsoft.com/office/powerpoint/2010/main" val="898506609"/>
      </p:ext>
    </p:extLst>
  </p:cSld>
  <p:clrMapOvr>
    <a:masterClrMapping/>
  </p:clrMapOvr>
</p:sld>
</file>

<file path=ppt/slides/slide2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اشفع في الحاضرين</a:t>
                      </a:r>
                      <a:endParaRPr kumimoji="0" lang="en-CA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سراج الرهبان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واجعلهم ثابتين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نعمة الايمان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ثم طوباك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مرشد النفوس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الملائكه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ترتل لك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اكسيوس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اكسيوس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اكسيوس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اسمك في افواه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كل المؤمنين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يقولون يا اله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انبا شنودة أعنا اجمعين</a:t>
                      </a:r>
                      <a:endParaRPr lang="en-CA" sz="3600" dirty="0"/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شنودة رئيس المتوحدين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6550535"/>
      </p:ext>
    </p:extLst>
  </p:cSld>
  <p:clrMapOvr>
    <a:masterClrMapping/>
  </p:clrMapOvr>
</p:sld>
</file>

<file path=ppt/slides/slide2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B86D89-27DA-72B1-474E-2F4804CEBE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510F2F26-A70F-EEFE-F42A-8CB8D0B5B54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23365888"/>
              </p:ext>
            </p:extLst>
          </p:nvPr>
        </p:nvGraphicFramePr>
        <p:xfrm>
          <a:off x="426000" y="748247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Vierge au nom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Marie 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Par;enoc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Inspire le récit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][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rompi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e;necwc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Au nom du Dieu vivant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Seigneur 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I=y=c `&lt;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rictoc</a:t>
                      </a:r>
                      <a:endParaRPr kumimoji="0" lang="fr-FR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J'honore par ce chant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Maximos et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Dométios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. </a:t>
                      </a:r>
                      <a:endParaRPr kumimoji="0" lang="fr-FR" sz="28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Se rendent en Galilée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Là où vécut 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I=y=c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Ermites pieux zélés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Maximos et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Dométios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Romains et fils de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Ils quittent pour 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`&lt;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rictoc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Palais, couronnes et joies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Leur père Leontios.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78D1BEA3-54A1-A39B-907F-9466294AC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aux saints Maxime et 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Dométien</a:t>
            </a:r>
            <a:endParaRPr kumimoji="0" lang="fr-FR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0F9B4A4A-F4D7-B6E0-4ED9-74792187933E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9F0FB61E-F024-AEA0-CCBE-7EA84DA81D40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7FC95CCC-587F-2CE7-8683-95031A61E38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Maxime et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Dométien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38004491"/>
      </p:ext>
    </p:extLst>
  </p:cSld>
  <p:clrMapOvr>
    <a:masterClrMapping/>
  </p:clrMapOvr>
  <p:transition/>
</p:sld>
</file>

<file path=ppt/slides/slide2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887FF4-740F-39E6-1372-9CFE7F1A70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C6D98F3C-AA62-F281-FF7E-94C3725AA3A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5975615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L'Égypte et son désert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 jour, ils ont atteint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Cellule de Macaire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Ils cherchent et trouvent enfin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Allez au mont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Scété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Leur dit Abba Agapios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Macaire, vous verrez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Maximos et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Dométios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Le roc, ils ont taillé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Cellule, ils creusent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Des cordes ils ont tressé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En échange de pains.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Père Macaire, surpris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Voit deux adolescents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Princiers, fragiles, instruits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Ermites étonnants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99B6DA41-A9EC-D4B7-A9FF-2C8B069683A5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2FE50F44-F6A0-2110-7684-5D3E1B4C338C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5BACEBD4-B8D8-D276-1C17-0B481C0B499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Maxime et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Dométien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7165797"/>
      </p:ext>
    </p:extLst>
  </p:cSld>
  <p:clrMapOvr>
    <a:masterClrMapping/>
  </p:clrMapOvr>
  <p:transition/>
</p:sld>
</file>

<file path=ppt/slides/slide2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8EF50D-BF87-E4C9-1350-27BB9C0E9D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D6DDFB4-C4EC-B69D-DF7A-903E553D084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1634434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Trois ans, Père Macaire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observa de loin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silencieux, ces frères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Intriguent le grand Saint 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Prosternations,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Ils vivent en reclus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Silencieux, ils vénèrent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Le Seigneur Christ Jésus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Il vit le toit s'ouvrir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La nuit s'illuminer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frères, eux ne comprirent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Qu'ils étaient observés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Macaire un jour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 rend chez les deux frères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 couche dans un coin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observe en prière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DD3FD1FF-B60A-BB85-EC4A-3EDE9F18063F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C55D838-1D53-08E0-9F9A-B44465246F9D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39D55979-BBFF-D520-9CA7-07802F57A6B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Maxime et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Dométien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5793926"/>
      </p:ext>
    </p:extLst>
  </p:cSld>
  <p:clrMapOvr>
    <a:masterClrMapping/>
  </p:clrMapOvr>
  <p:transition/>
</p:sld>
</file>

<file path=ppt/slides/slide2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C6C3D75-5632-6C74-84C2-DAB7218944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08B3AE7-0066-A0CB-A895-A2694E257BF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0927753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Ô l'étrange vision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plus jeune assailli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D'une horde de démons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Qu'un ange anéantit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Les mains tendues vers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Ils prient avec ferveur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Macaire ouvrait les yeux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Voulait sonder leurs cœurs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Des psaumes et des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Dieu, ils ont chanté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de leurs bouches, éclairs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feu, il vit monter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L'aîné si pur et fier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Satan n'approchait pas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l'aube, ils se couchèrent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Macaire alors parla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53002A93-9C64-96AC-8A54-13D2B01C6BC0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3C0A961A-0497-AC46-1A15-7BCD1822A700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E05DE1D0-7AC0-B699-FAC0-72A4D951D8AE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Maxime et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Dométien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40114044"/>
      </p:ext>
    </p:extLst>
  </p:cSld>
  <p:clrMapOvr>
    <a:masterClrMapping/>
  </p:clrMapOvr>
  <p:transition/>
</p:sld>
</file>

<file path=ppt/slides/slide2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E9DA42-EE19-D994-4610-807CB07845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B116FF16-B4E2-FEBA-8C50-9F479ECC104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21145272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L'aîné avait atteint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L'état de perfection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pièges du malin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Assaillaient le second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Macaire alors comprit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Que Dieu les pénétrait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"Priez pour moi" il 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Mais eux se prosternaient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20. Des moines, la fierté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Ermites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Ô astres de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Scété</a:t>
                      </a:r>
                      <a:endParaRPr kumimoji="0" lang="fr-FR" sz="28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Ô gloire du monastère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19. Et quelques jours plus tard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L'aîné s'est endormi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Son frère sans retard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Trois jours après le suit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4ED2AE66-C823-3CDD-3205-C09449C316E9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57CC1F09-CB4A-DF03-ABCD-19FE745A6F50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74D5489E-E004-707A-1F0B-8985F454CA81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Maxime et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Dométien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89465411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asf</a:t>
            </a:r>
            <a:endParaRPr lang="fr-FR" sz="72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Rectangle 2">
            <a:hlinkClick r:id="rId3" action="ppaction://hlinksldjump"/>
            <a:extLst>
              <a:ext uri="{FF2B5EF4-FFF2-40B4-BE49-F238E27FC236}">
                <a16:creationId xmlns:a16="http://schemas.microsoft.com/office/drawing/2014/main" id="{ACD779EB-E0A5-FA56-C3EF-066D983F52A3}"/>
              </a:ext>
            </a:extLst>
          </p:cNvPr>
          <p:cNvSpPr/>
          <p:nvPr/>
        </p:nvSpPr>
        <p:spPr>
          <a:xfrm>
            <a:off x="2990952" y="3953361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D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eute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67A07AAF-E967-9BDE-06CF-B0EC817C66AB}"/>
              </a:ext>
            </a:extLst>
          </p:cNvPr>
          <p:cNvSpPr/>
          <p:nvPr/>
        </p:nvSpPr>
        <p:spPr>
          <a:xfrm>
            <a:off x="4492621" y="3953361"/>
            <a:ext cx="16488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R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asi ne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5" action="ppaction://hlinksldjump"/>
            <a:extLst>
              <a:ext uri="{FF2B5EF4-FFF2-40B4-BE49-F238E27FC236}">
                <a16:creationId xmlns:a16="http://schemas.microsoft.com/office/drawing/2014/main" id="{E280BAE5-4798-DB5F-BAF0-12E52B55DB84}"/>
              </a:ext>
            </a:extLst>
          </p:cNvPr>
          <p:cNvSpPr/>
          <p:nvPr/>
        </p:nvSpPr>
        <p:spPr>
          <a:xfrm>
            <a:off x="6258947" y="3953361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hlinkClick r:id="rId6" action="ppaction://hlinksldjump"/>
            <a:extLst>
              <a:ext uri="{FF2B5EF4-FFF2-40B4-BE49-F238E27FC236}">
                <a16:creationId xmlns:a16="http://schemas.microsoft.com/office/drawing/2014/main" id="{6CE095A1-D447-212D-9EA6-8C323AC1BBFD}"/>
              </a:ext>
            </a:extLst>
          </p:cNvPr>
          <p:cNvSpPr/>
          <p:nvPr/>
        </p:nvSpPr>
        <p:spPr>
          <a:xfrm>
            <a:off x="8333049" y="3953361"/>
            <a:ext cx="255889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7" action="ppaction://hlinksldjump"/>
            <a:extLst>
              <a:ext uri="{FF2B5EF4-FFF2-40B4-BE49-F238E27FC236}">
                <a16:creationId xmlns:a16="http://schemas.microsoft.com/office/drawing/2014/main" id="{11B31893-78A7-B48B-72F4-508AE3827DCF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8" action="ppaction://hlinksldjump"/>
            <a:extLst>
              <a:ext uri="{FF2B5EF4-FFF2-40B4-BE49-F238E27FC236}">
                <a16:creationId xmlns:a16="http://schemas.microsoft.com/office/drawing/2014/main" id="{C44461AA-277C-9248-5013-DC44ED442D67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9" action="ppaction://hlinksldjump"/>
            <a:extLst>
              <a:ext uri="{FF2B5EF4-FFF2-40B4-BE49-F238E27FC236}">
                <a16:creationId xmlns:a16="http://schemas.microsoft.com/office/drawing/2014/main" id="{B2D85967-E6E7-CFA0-1BD4-619B709BA46A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3" name="Rectangle 12">
            <a:hlinkClick r:id="rId10" action="ppaction://hlinksldjump"/>
            <a:extLst>
              <a:ext uri="{FF2B5EF4-FFF2-40B4-BE49-F238E27FC236}">
                <a16:creationId xmlns:a16="http://schemas.microsoft.com/office/drawing/2014/main" id="{F13E05D5-0AE0-04E6-EF57-20B4A697BB5D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5" name="Rectangle 14">
            <a:hlinkClick r:id="rId11" action="ppaction://hlinksldjump"/>
            <a:extLst>
              <a:ext uri="{FF2B5EF4-FFF2-40B4-BE49-F238E27FC236}">
                <a16:creationId xmlns:a16="http://schemas.microsoft.com/office/drawing/2014/main" id="{992BACCD-42B6-E061-5915-377DA0377EE4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6" name="Rectangle 15">
            <a:hlinkClick r:id="rId12" action="ppaction://hlinksldjump"/>
            <a:extLst>
              <a:ext uri="{FF2B5EF4-FFF2-40B4-BE49-F238E27FC236}">
                <a16:creationId xmlns:a16="http://schemas.microsoft.com/office/drawing/2014/main" id="{E13E40B7-A3EF-4CA2-FC56-4A7BB658CFBB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Rectangle 16">
            <a:hlinkClick r:id="rId13" action="ppaction://hlinksldjump"/>
            <a:extLst>
              <a:ext uri="{FF2B5EF4-FFF2-40B4-BE49-F238E27FC236}">
                <a16:creationId xmlns:a16="http://schemas.microsoft.com/office/drawing/2014/main" id="{E8981E5F-E9F8-9310-AD81-7C3DBB4EC6A8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8" name="Rectangle 17">
            <a:hlinkClick r:id="rId14" action="ppaction://hlinksldjump"/>
            <a:extLst>
              <a:ext uri="{FF2B5EF4-FFF2-40B4-BE49-F238E27FC236}">
                <a16:creationId xmlns:a16="http://schemas.microsoft.com/office/drawing/2014/main" id="{04D49834-FE21-AA92-804B-B2EE94072955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hlinkClick r:id="rId15" action="ppaction://hlinksldjump"/>
            <a:extLst>
              <a:ext uri="{FF2B5EF4-FFF2-40B4-BE49-F238E27FC236}">
                <a16:creationId xmlns:a16="http://schemas.microsoft.com/office/drawing/2014/main" id="{95ADB842-AB4F-96ED-0002-FE7C9BEA9F8E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0" name="Rectangle 19">
            <a:hlinkClick r:id="rId16" action="ppaction://hlinksldjump"/>
            <a:extLst>
              <a:ext uri="{FF2B5EF4-FFF2-40B4-BE49-F238E27FC236}">
                <a16:creationId xmlns:a16="http://schemas.microsoft.com/office/drawing/2014/main" id="{4CAB0484-FE25-857E-3153-BEE06D6B28D9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17" action="ppaction://hlinksldjump"/>
            <a:extLst>
              <a:ext uri="{FF2B5EF4-FFF2-40B4-BE49-F238E27FC236}">
                <a16:creationId xmlns:a16="http://schemas.microsoft.com/office/drawing/2014/main" id="{078F28D8-7F34-FE8C-7680-BBD16722D69B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18" action="ppaction://hlinksldjump"/>
            <a:extLst>
              <a:ext uri="{FF2B5EF4-FFF2-40B4-BE49-F238E27FC236}">
                <a16:creationId xmlns:a16="http://schemas.microsoft.com/office/drawing/2014/main" id="{550CBF5D-C861-01AC-0D8C-7767E3B983BC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3" name="Rectangle 22">
            <a:hlinkClick r:id="rId19" action="ppaction://hlinksldjump"/>
            <a:extLst>
              <a:ext uri="{FF2B5EF4-FFF2-40B4-BE49-F238E27FC236}">
                <a16:creationId xmlns:a16="http://schemas.microsoft.com/office/drawing/2014/main" id="{6C21F511-B590-0616-1ABF-EE8630105BAA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4" name="Rectangle 23">
            <a:hlinkClick r:id="rId20" action="ppaction://hlinksldjump"/>
            <a:extLst>
              <a:ext uri="{FF2B5EF4-FFF2-40B4-BE49-F238E27FC236}">
                <a16:creationId xmlns:a16="http://schemas.microsoft.com/office/drawing/2014/main" id="{A87E6C09-68E1-27F0-39B7-8B36A7ADC838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4" name="Rectangle 13">
            <a:hlinkClick r:id="rId21" action="ppaction://hlinksldjump"/>
            <a:extLst>
              <a:ext uri="{FF2B5EF4-FFF2-40B4-BE49-F238E27FC236}">
                <a16:creationId xmlns:a16="http://schemas.microsoft.com/office/drawing/2014/main" id="{91C00109-6F57-338F-4294-05525BA424B9}"/>
              </a:ext>
            </a:extLst>
          </p:cNvPr>
          <p:cNvSpPr/>
          <p:nvPr/>
        </p:nvSpPr>
        <p:spPr>
          <a:xfrm>
            <a:off x="8508563" y="3200824"/>
            <a:ext cx="366638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X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ere ne Mari`a (</a:t>
            </a:r>
            <a:r>
              <a:rPr lang="it-IT" sz="2267" dirty="0">
                <a:solidFill>
                  <a:prstClr val="white"/>
                </a:solidFill>
                <a:latin typeface="Book Antiqua" panose="02040602050305030304" pitchFamily="18" charset="0"/>
              </a:rPr>
              <a:t>Tasbeha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)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4151852"/>
      </p:ext>
    </p:extLst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أبانا الذي في السموات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أبانا الذي في السموات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256889C-35D2-420E-8EE1-170342407756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257060487"/>
      </p:ext>
    </p:extLst>
  </p:cSld>
  <p:clrMapOvr>
    <a:masterClrMapping/>
  </p:clrMapOvr>
</p:sld>
</file>

<file path=ppt/slides/slide2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259BCB-59C3-3EA0-5BDC-6F5E0010E2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Group 669">
            <a:extLst>
              <a:ext uri="{FF2B5EF4-FFF2-40B4-BE49-F238E27FC236}">
                <a16:creationId xmlns:a16="http://schemas.microsoft.com/office/drawing/2014/main" id="{7F7196B4-0DA0-418D-3C71-651FE003227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71186314"/>
              </p:ext>
            </p:extLst>
          </p:nvPr>
        </p:nvGraphicFramePr>
        <p:xfrm>
          <a:off x="426000" y="2079000"/>
          <a:ext cx="11340000" cy="2700000"/>
        </p:xfrm>
        <a:graphic>
          <a:graphicData uri="http://schemas.openxmlformats.org/drawingml/2006/table">
            <a:tbl>
              <a:tblPr rtl="1"/>
              <a:tblGrid>
                <a:gridCol w="113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7000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21. Sur les lèvres, vos noms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Sans cesse, invoqués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Dieu de Maximos et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Dométios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Prions de nous a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Rectangle 13">
            <a:hlinkClick r:id="rId2" action="ppaction://hlinksldjump"/>
            <a:extLst>
              <a:ext uri="{FF2B5EF4-FFF2-40B4-BE49-F238E27FC236}">
                <a16:creationId xmlns:a16="http://schemas.microsoft.com/office/drawing/2014/main" id="{E360C419-4104-04DE-F8B7-CA4261DCEC25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15" name="Rectangle 14">
            <a:hlinkClick r:id="rId3" action="ppaction://hlinksldjump"/>
            <a:extLst>
              <a:ext uri="{FF2B5EF4-FFF2-40B4-BE49-F238E27FC236}">
                <a16:creationId xmlns:a16="http://schemas.microsoft.com/office/drawing/2014/main" id="{2BB08E9C-5A69-7CAF-B69A-D81EF71AEB8C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BC22BB26-ED8D-0CDE-F12A-DAEB43AB2375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3" name="ZoneTexte 2">
              <a:hlinkClick r:id="rId4" action="ppaction://hlinksldjump"/>
              <a:extLst>
                <a:ext uri="{FF2B5EF4-FFF2-40B4-BE49-F238E27FC236}">
                  <a16:creationId xmlns:a16="http://schemas.microsoft.com/office/drawing/2014/main" id="{D598A60F-D922-837C-13D3-B8F241D427E7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A0FB5570-71A9-3E87-A1E6-01D91F3F070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aux saints Maxime et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Dométien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  <p:sp>
        <p:nvSpPr>
          <p:cNvPr id="7" name="Rectangle 6">
            <a:hlinkClick r:id="" action="ppaction://noaction"/>
            <a:extLst>
              <a:ext uri="{FF2B5EF4-FFF2-40B4-BE49-F238E27FC236}">
                <a16:creationId xmlns:a16="http://schemas.microsoft.com/office/drawing/2014/main" id="{A66AAED7-D484-E4C2-183E-7EE1F414FA94}"/>
              </a:ext>
            </a:extLst>
          </p:cNvPr>
          <p:cNvSpPr/>
          <p:nvPr/>
        </p:nvSpPr>
        <p:spPr>
          <a:xfrm>
            <a:off x="47329" y="7909372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95220725"/>
      </p:ext>
    </p:extLst>
  </p:cSld>
  <p:clrMapOvr>
    <a:masterClrMapping/>
  </p:clrMapOvr>
  <p:transition/>
</p:sld>
</file>

<file path=ppt/slides/slide2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39" y="728503"/>
          <a:ext cx="1180931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39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أبدأ باسم الله القدوس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سيدنا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اخرستوس</a:t>
                      </a: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وأمدح في شرف معنى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أوجه مد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يحى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وكلا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لمريم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رثينوس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ياها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أقرىء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سلا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اتشيرى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انذ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يكئوس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أسا لك ان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تقوينى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وأرجوك باسم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في مدح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خوين ساعد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ينى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فقد هجرا الرومانية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وملك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لاوند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وسكنا في البرية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القديسان الروميان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مكسيموس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ودوماديوس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7770797"/>
      </p:ext>
    </p:extLst>
  </p:cSld>
  <p:clrMapOvr>
    <a:masterClrMapping/>
  </p:clrMapOvr>
</p:sld>
</file>

<file path=ppt/slides/slide2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85567647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بدأ ا بخلع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التاجات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والقائهما عن ا لرؤوس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محبة في ملك السموات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وشرفهما قد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ازدا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د خلا الفردوس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وعلى رأسيهما تاجان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احبا سكنى الجبال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وتانسا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بالوحوش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وزهد الممالك والمال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تركا مجد العالم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وقهرا ابلس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المنجوس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ونالا الفرح الدائم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41060447"/>
      </p:ext>
    </p:extLst>
  </p:cSld>
  <p:clrMapOvr>
    <a:masterClrMapping/>
  </p:clrMapOvr>
</p:sld>
</file>

<file path=ppt/slides/slide2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 لهما قبل الممات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أميرهما 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أغابيوس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أن يمضيا لجبل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شيهات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أسقيط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مكاريوس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ذو القيثارة داود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شرح 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ابصالموس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أولا د الملوك قصدوك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منظرهما في البرية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يشبه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أنجيلوس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وصارا اهلا للبطريركية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زانا صفوف الرهبان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رتب 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أسوماتوس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وساحا في أقصى الود يان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8601139"/>
      </p:ext>
    </p:extLst>
  </p:cSld>
  <p:clrMapOvr>
    <a:masterClrMapping/>
  </p:clrMapOvr>
</p:sld>
</file>

<file path=ppt/slides/slide2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584946" cy="6228889"/>
        </p:xfrm>
        <a:graphic>
          <a:graphicData uri="http://schemas.openxmlformats.org/drawingml/2006/table">
            <a:tbl>
              <a:tblPr rtl="1"/>
              <a:tblGrid>
                <a:gridCol w="56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49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سارا بغير سابق د ليل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 لهما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انجيلوس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الى سواء السبيل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شفيا كل العلا 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باسم الرب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في الشام وجبل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شيهات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ترنما بتراتيل وأحان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حبا في الرب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وصارا من الشجعان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ضاءت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كاليل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بلمعان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وضعت على الرؤوس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والقفر قد صار فرحان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31118757"/>
      </p:ext>
    </p:extLst>
  </p:cSld>
  <p:clrMapOvr>
    <a:masterClrMapping/>
  </p:clrMapOvr>
</p:sld>
</file>

<file path=ppt/slides/slide2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طوباكم في السموات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أولا د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يا كواكب جبل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شيهيت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ومصابيح دير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البرموس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طوباك ايها البار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طوباك 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أنت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لشيهات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فخار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 الآباء الرؤوس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ضاع منى الصبا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لشباب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وأنا في هموم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وبؤوس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حرسنى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ربى شر العذاب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بصلا 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بارثينوس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عال هو قدرك يا مريم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يا رجاء النفوس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لا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تنسينى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انا عبد 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وأبعدى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عنا العكوس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40833201"/>
      </p:ext>
    </p:extLst>
  </p:cSld>
  <p:clrMapOvr>
    <a:masterClrMapping/>
  </p:clrMapOvr>
</p:sld>
</file>

<file path=ppt/slides/slide2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غلبا روح الشياطين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باسم الرب القدوس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وصارا في حصن حصين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فخر لكل الرهبان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ابؤورو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لا وند يوس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ابنا الملك السلطان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عنهما أبو الرهبان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ثوب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الرهبن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بهما ازدان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كتب اسماهما مع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الآباء الرؤوس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فنال النعمة كلا هما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8984098"/>
      </p:ext>
    </p:extLst>
  </p:cSld>
  <p:clrMapOvr>
    <a:masterClrMapping/>
  </p:clrMapOvr>
</p:sld>
</file>

<file path=ppt/slides/slide2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لبسا حللا بهية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حن دخلا الفردوس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وأكاليلا نورانية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مضيا عريسا ا لمسيح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ودخلا جنات الفردوس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وساحا حقا بالتسابيح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 طغمات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أنجيلوس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نالا جزيل الا نعام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باسم الرب القدوس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وصارا في أمن وسلا 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هدية مذ خرة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عند ربنا القدوس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وذخيرة مفتخرة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70403110"/>
      </p:ext>
    </p:extLst>
  </p:cSld>
  <p:clrMapOvr>
    <a:masterClrMapping/>
  </p:clrMapOvr>
</p:sld>
</file>

<file path=ppt/slides/slide2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4095857"/>
              </p:ext>
            </p:extLst>
          </p:nvPr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58233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 تنس بطريركنا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عند الرب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وشريكه اسقفنا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أنبا ...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آبيسكوبوس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 تنس يا سيدنا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صفوف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مونا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وكل مراتب شعبنا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أواى</a:t>
                      </a:r>
                      <a:r>
                        <a:rPr kumimoji="0" lang="ar-EG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أواى</a:t>
                      </a:r>
                      <a:r>
                        <a:rPr kumimoji="0" lang="ar-EG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ان </a:t>
                      </a:r>
                      <a:r>
                        <a:rPr kumimoji="0" lang="ar-EG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نى</a:t>
                      </a:r>
                      <a:r>
                        <a:rPr kumimoji="0" lang="ar-EG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اخرستيانوس</a:t>
                      </a:r>
                      <a:endParaRPr kumimoji="0" lang="en-CA" sz="28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وسلا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مى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للثلا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ثة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المقارات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وكل الآباء والرؤوس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 لسكان بجبل شيهت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أسقيط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مقاريوس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وسلا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نبا يؤانس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هيغومينوس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والأب 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بيشوى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رومى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انتى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29448783"/>
      </p:ext>
    </p:extLst>
  </p:cSld>
  <p:clrMapOvr>
    <a:masterClrMapping/>
  </p:clrMapOvr>
</p:sld>
</file>

<file path=ppt/slides/slide2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98929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56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نبا دانيال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ايسيذ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وروس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والمكرم بكل الا كرام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أرسانيوس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وسلامى لأنبا بولا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والأنبا أنطونيوس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له في الشركة اليد </a:t>
                      </a:r>
                      <a:r>
                        <a:rPr kumimoji="0" lang="ar-EG" sz="31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الطولى</a:t>
                      </a:r>
                      <a:endParaRPr kumimoji="0" lang="fr-FR" sz="31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باخوميوس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نبا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ابرأم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وأنبا جاورجيوس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وللذ ين نالا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نعام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فم الله القدوس 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ورشمهما حقا بالصلبان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وصارا خاد مين للديان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أسقيط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38934401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580283335"/>
              </p:ext>
            </p:extLst>
          </p:nvPr>
        </p:nvGraphicFramePr>
        <p:xfrm>
          <a:off x="143340" y="728505"/>
          <a:ext cx="11905322" cy="5508809"/>
        </p:xfrm>
        <a:graphic>
          <a:graphicData uri="http://schemas.openxmlformats.org/drawingml/2006/table">
            <a:tbl>
              <a:tblPr rtl="1"/>
              <a:tblGrid>
                <a:gridCol w="605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أبانا الذي في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تمجدك كل الطغمات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نصرخ إليك في الضيقات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ليتقدس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معين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وليتبارك في كل حين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إرحم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عبيدك الخاطئين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ليأتي ملكوتك يا ربي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وروحك القدوس يملك قلبي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رجائي وطلبي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لتكن مشيئتك في كل حين 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نافذة ونحن لها خاضعين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إجعلنا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لأوامرك طائعين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مديح أبانا الذي في السموات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أبانا الذي في السموات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FEC023AC-29D2-47AE-84B4-14364560CAD4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086129581"/>
      </p:ext>
    </p:extLst>
  </p:cSld>
  <p:clrMapOvr>
    <a:masterClrMapping/>
  </p:clrMapOvr>
</p:sld>
</file>

<file path=ppt/slides/slide2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نبا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مويسيس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والأنبا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زخاريوس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وأبينا أنبا يؤانس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كاما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ابريسفتيروس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وادى هبيب شبهوك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منذ القد م بالفردوس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أولا د الملوك سكنوك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مكسيموس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ودوماد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جبلا عظيم الشأن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متشبها بالفردوس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مسكن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الأباء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الرهبان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أسقيط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كالبحر الزاخر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الغاسل صدأ النفوس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صاحب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سم الفاخر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أسقيط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79947450"/>
      </p:ext>
    </p:extLst>
  </p:cSld>
  <p:clrMapOvr>
    <a:masterClrMapping/>
  </p:clrMapOvr>
</p:sld>
</file>

<file path=ppt/slides/slide2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809312" cy="6153880"/>
        </p:xfrm>
        <a:graphic>
          <a:graphicData uri="http://schemas.openxmlformats.org/drawingml/2006/table">
            <a:tbl>
              <a:tblPr rtl="1"/>
              <a:tblGrid>
                <a:gridCol w="62310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2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موضع الصلوات والطلبات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لكل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باء الرؤوس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السكان بجبل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شيهات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أسقيط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مكاريوس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كنت مكمنا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شرار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وماوى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للصوص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صيرك أبو مقار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متشبها بالفردوس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شبكة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روحانة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جمعت من كل الجنوس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أصلحت بها النفوس الرد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وصيرتهم آباء ورؤوس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طوباكم يا طغمة الرهبان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تطوعتم للقدوس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وهجرتم ذويكم والأوطان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وأضيتم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الجسم لراحة النفوس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04881888"/>
      </p:ext>
    </p:extLst>
  </p:cSld>
  <p:clrMapOvr>
    <a:masterClrMapping/>
  </p:clrMapOvr>
</p:sld>
</file>

<file path=ppt/slides/slide2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809312" cy="6153880"/>
        </p:xfrm>
        <a:graphic>
          <a:graphicData uri="http://schemas.openxmlformats.org/drawingml/2006/table">
            <a:tbl>
              <a:tblPr rtl="1"/>
              <a:tblGrid>
                <a:gridCol w="62310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782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صرتم روحانيين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بطاركة وأساقفة وقسوس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وأصبحتم للتيجان لا بسين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أولا د البار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والتاجات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النورانية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تتلأ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فوق الرؤوس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والأكاليل الروحانية نالها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أولا د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أبو مقار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طوباك 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كواكب جبل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شيهات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ومصابيح أديرة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بخرستوس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قابل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شرار وغاسل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صدأ النفوس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لكل من سكن أو زار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أسقيط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مقاريوس</a:t>
                      </a:r>
                      <a:endParaRPr kumimoji="0" lang="fr-FR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3350269"/>
      </p:ext>
    </p:extLst>
  </p:cSld>
  <p:clrMapOvr>
    <a:masterClrMapping/>
  </p:clrMapOvr>
</p:sld>
</file>

<file path=ppt/slides/slide2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647725905"/>
              </p:ext>
            </p:extLst>
          </p:nvPr>
        </p:nvGraphicFramePr>
        <p:xfrm>
          <a:off x="47328" y="260648"/>
          <a:ext cx="11809312" cy="6153880"/>
        </p:xfrm>
        <a:graphic>
          <a:graphicData uri="http://schemas.openxmlformats.org/drawingml/2006/table">
            <a:tbl>
              <a:tblPr rtl="1"/>
              <a:tblGrid>
                <a:gridCol w="118093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طوبكم أيها الأبرار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زمرة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مونا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شاع ذ كراكم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قطار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قادة ان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اخرستيانوس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وسلامى الى مريم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الشفيعة في كل الجنوس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صاحبة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سم الأعظم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ومفتاح باب الفردوس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القديسان الروميان مكسيموس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ودوماديوس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95380721"/>
      </p:ext>
    </p:extLst>
  </p:cSld>
  <p:clrMapOvr>
    <a:masterClrMapping/>
  </p:clrMapOvr>
</p:sld>
</file>

<file path=ppt/slides/slide2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390659"/>
              </p:ext>
            </p:extLst>
          </p:nvPr>
        </p:nvGraphicFramePr>
        <p:xfrm>
          <a:off x="457200" y="421144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348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123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Au nom du Dieu vivant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Seigneur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 P=,=c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J’honore par ce chant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أبدى باسم الإله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سيدنا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</a:t>
                      </a:r>
                      <a:r>
                        <a:rPr lang="fr-FR" sz="3200" b="1" kern="1200" baseline="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P=,=c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وأمدح في شرف معنى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Ô Vierge au nom béni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Marie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}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par;enoc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Inspire le récit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Tseri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nnidikeoc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بدء كل كلامى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مريم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}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par;enoc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تساعدنى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 نظامي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0" kern="1200" dirty="0" err="1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Tseri</a:t>
                      </a:r>
                      <a:r>
                        <a:rPr lang="fr-FR" sz="3200" b="0" kern="1200" baseline="0" dirty="0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0" kern="1200" baseline="0" dirty="0" err="1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nnidikeoc</a:t>
                      </a:r>
                      <a:endParaRPr lang="ar-EG" sz="3200" b="0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Rectangle 73">
            <a:extLst>
              <a:ext uri="{FF2B5EF4-FFF2-40B4-BE49-F238E27FC236}">
                <a16:creationId xmlns:a16="http://schemas.microsoft.com/office/drawing/2014/main" id="{94F087B2-22FB-B10E-D33E-48C03B880A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-874"/>
            <a:ext cx="12192000" cy="549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Cantique pour </a:t>
            </a:r>
            <a:r>
              <a:rPr lang="fr-FR" sz="2600" b="1" kern="0" dirty="0">
                <a:solidFill>
                  <a:srgbClr val="FF99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</a:t>
            </a:r>
            <a:r>
              <a:rPr kumimoji="0" lang="fr-FR" sz="2600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ts</a:t>
            </a:r>
            <a:r>
              <a:rPr kumimoji="0" lang="fr-FR" sz="2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. Maxime &amp; </a:t>
            </a:r>
            <a:r>
              <a:rPr kumimoji="0" lang="fr-FR" sz="2600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Dométien</a:t>
            </a:r>
            <a:r>
              <a:rPr kumimoji="0" lang="fr-FR" sz="2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kumimoji="0" lang="ar-EG" sz="2600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مديح القديسان الروميان مكسيموس </a:t>
            </a:r>
            <a:r>
              <a:rPr kumimoji="0" lang="ar-EG" sz="2600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ودوماديوس</a:t>
            </a:r>
            <a:endParaRPr kumimoji="0" lang="ar-SA" sz="2600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13BD06BC-2D08-7CA0-9C86-2725D453FF7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31C0CD6-A8B4-6029-7BC4-594995084AB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30689457"/>
      </p:ext>
    </p:extLst>
  </p:cSld>
  <p:clrMapOvr>
    <a:masterClrMapping/>
  </p:clrMapOvr>
  <p:transition/>
</p:sld>
</file>

<file path=ppt/slides/slide2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0902288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39119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59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Par toi Vierge Marie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loue ton Fils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les frères bénis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بك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 يا </a:t>
                      </a:r>
                      <a:r>
                        <a:rPr lang="ar-EG" sz="4000" b="0" kern="1200" baseline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ستى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أتقوى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وأسألك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باسم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تساعدينى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 مديح الإخوة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Ils quittent leur empire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roi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Leontios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au désert, aspirent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بدَلوا الرومانية </a:t>
                      </a:r>
                    </a:p>
                    <a:p>
                      <a:pPr algn="r" rtl="1"/>
                      <a:r>
                        <a:rPr lang="fr-FR" sz="3600" b="0" kern="1200" dirty="0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600" b="0" kern="1200" dirty="0" err="1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Pouro</a:t>
                      </a:r>
                      <a:r>
                        <a:rPr lang="fr-FR" sz="3600" b="0" kern="1200" dirty="0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600" b="0" kern="1200" dirty="0" err="1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Leontioc</a:t>
                      </a:r>
                      <a:endParaRPr lang="ar-EG" sz="3600" b="0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بسكنى البرية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D0E25A00-F2E3-7793-B525-820E7445B70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EACC46C-6EC1-336B-F528-C894AC9B763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66206750"/>
      </p:ext>
    </p:extLst>
  </p:cSld>
  <p:clrMapOvr>
    <a:masterClrMapping/>
  </p:clrMapOvr>
  <p:transition/>
</p:sld>
</file>

<file path=ppt/slides/slide2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691640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41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5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Couronnes, ils ont ôté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Honneurs, ils ont laissé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Dieu qu’ils ont aimé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بدأوا يخلعوا التاجات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ويرموها عن الرؤوس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محبة في ملك السموات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Honneurs éblouissants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Sur vos deux têtes, on pose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Couronnes au firmament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جل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شرفهم قد زاد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حين د خلوا الفردوس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وعلى رؤوسهم تاجات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DB5B882-3702-C2C9-31FB-0A0131E0F8B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2CFD73F-3A5D-BA6A-1DCF-3A5B9352ACE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936318"/>
      </p:ext>
    </p:extLst>
  </p:cSld>
  <p:clrMapOvr>
    <a:masterClrMapping/>
  </p:clrMapOvr>
  <p:transition/>
</p:sld>
</file>

<file path=ppt/slides/slide2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25286483"/>
              </p:ext>
            </p:extLst>
          </p:nvPr>
        </p:nvGraphicFramePr>
        <p:xfrm>
          <a:off x="457200" y="332656"/>
          <a:ext cx="11247156" cy="598375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99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Désert, ils ont aimé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bêtes et lions féroces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ont apprivoisé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احبوا سكنى الجبال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وتآنسوا بالوحوش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زهدوا الممالك والمال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Renoncent à leurs richesses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à Satan s’opposent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trouvent l’allégresse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خلُصوا من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مُلك العالم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وأخزوا إبليس المنجوس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ونالوا الفرح الدائم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013D347-A746-041E-C8A3-7522D4DF19C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55FF719-C93A-CAF6-A003-C2D16E39D2E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9409918"/>
      </p:ext>
    </p:extLst>
  </p:cSld>
  <p:clrMapOvr>
    <a:masterClrMapping/>
  </p:clrMapOvr>
  <p:transition/>
</p:sld>
</file>

<file path=ppt/slides/slide2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9276645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925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5463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Allez au mont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Leur dit Abba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Agapioc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Avant de s’en aller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دلهم قبل الممات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أبوهم أنبا أغابيوس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 يمضوا لجبل شيهات 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أسقيط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David avec sa lyre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Explique dans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'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almoc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princes se rendirent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Chez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ذو القيثارة داود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شرح في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'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almoc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أولاد الملوك قصدوك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أنبا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67FA821-14A0-BD16-AED0-0745A7AD35E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56A7739C-B484-5FC4-4E16-F8D7A85BC64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18742214"/>
      </p:ext>
    </p:extLst>
  </p:cSld>
  <p:clrMapOvr>
    <a:masterClrMapping/>
  </p:clrMapOvr>
  <p:transition/>
</p:sld>
</file>

<file path=ppt/slides/slide2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3254899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415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Leurs hymnes au loin vibraient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ce désert grandiose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Soldats de Christ, chantaient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صاحوا بتراتيل وألحان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حباً في الرب القدوس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وصاروا أجناد شجعان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L’éclat de ces couronnes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sur vos fronts reposent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 désert rayonnent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ضوء الأكاليل لألأوا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حين وُضعت فوق الرؤوس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والبراري بهم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أناروا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1E3CA3D-3AA8-872D-E1FD-72142415EE6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21E6E473-1AE2-626E-52DE-F05B8ADD57D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04375030"/>
      </p:ext>
    </p:extLst>
  </p:cSld>
  <p:clrMapOvr>
    <a:masterClrMapping/>
  </p:clrMapOvr>
  <p:transition/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728524618"/>
              </p:ext>
            </p:extLst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في السماء كذلك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الأرض أنت السيد المالك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 عبيدك من المهالك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خبزنا الذي للغد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أعطنا اليوم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ياذا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المجد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مراحمك كثيرة لا تعد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وأغفر لنا ذنوبنا يا مولانا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 ربي بمراحمك لا تنسانا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كرحمتك وليس كخطايانا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 أبانا الذي في السموات.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نغفر نحن للمذنبين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إلينا والأعداء المسيئين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علمنا أن نكون متسامحين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أبانا الذي في السموات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1E10ABD-2B09-46C9-B0BE-D4992FD7CF9D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338066443"/>
      </p:ext>
    </p:extLst>
  </p:cSld>
  <p:clrMapOvr>
    <a:masterClrMapping/>
  </p:clrMapOvr>
</p:sld>
</file>

<file path=ppt/slides/slide2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7201232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99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17. Soyez heureux ô Pères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Enfants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, la lumière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du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Paramos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طوباكم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baseline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أبهات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أولاد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كواكب جبل شيهات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مصابيح دير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البرموس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18. Heureux, juste et aimé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Heureux ô saint Macaire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Fierté du mont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Avec les chefs des pères.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 يا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ابومقار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 يا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أب جبل شيهات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وكل الآباء الرؤوس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CD7ADB1-B55A-78AF-BD61-950A9D5F87A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5BE0182-ADD4-8098-8C54-A21376AFDE8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86235631"/>
      </p:ext>
    </p:extLst>
  </p:cSld>
  <p:clrMapOvr>
    <a:masterClrMapping/>
  </p:clrMapOvr>
  <p:transition/>
</p:sld>
</file>

<file path=ppt/slides/slide2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8332659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8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8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19. Jeunesse, j’ai passé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Soucieux et sans répit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Mais Dieu m’a épargné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 tes prières, Marie.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ضاع صباى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وشبابى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وأنا ماشى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بكل عكوس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ورجائى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اسمها غالى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مفتاح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باب الفردوس</a:t>
                      </a:r>
                      <a:r>
                        <a:rPr lang="fr-FR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20. Puissant et élevé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Est Ton pouvoir ô Dieu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Marie va protéger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siens, du haut des cieux.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عالي هو قدرك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رجاء كل النفوس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لا تنسيني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أنا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عبدك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الخاطي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بكل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عكوس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C56301B-6BB4-F886-609C-1290C4478E5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CB331F3-2658-2E95-B722-1DC0A6A025A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37269676"/>
      </p:ext>
    </p:extLst>
  </p:cSld>
  <p:clrMapOvr>
    <a:masterClrMapping/>
  </p:clrMapOvr>
  <p:transition/>
</p:sld>
</file>

<file path=ppt/slides/slide2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8482943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99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21. Ils ont lutté sans fin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à Satan, s’opposent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nom du Dieu très Saint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غلبوا كل الشياطين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باسم الرب القدوس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واتكأوا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 النعيم فرحين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22. Fierté des moines saints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Enfants du roi chrétien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Pouro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Leontioc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فخر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كل الرهبان 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Pouro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Leontioc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أولاد الملك السلطان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A3C9DBF-02C5-FB56-8F11-A6CBDF032D8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5891DA2-6372-B8D0-C466-F52BFFF4F28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82242012"/>
      </p:ext>
    </p:extLst>
  </p:cSld>
  <p:clrMapOvr>
    <a:masterClrMapping/>
  </p:clrMapOvr>
  <p:transition/>
</p:sld>
</file>

<file path=ppt/slides/slide2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4057625"/>
              </p:ext>
            </p:extLst>
          </p:nvPr>
        </p:nvGraphicFramePr>
        <p:xfrm>
          <a:off x="457200" y="332656"/>
          <a:ext cx="11201400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727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2867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23. Vous honorez l’habit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Disait Saint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Vos noms seront inscrits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قال عنهم أبوهم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أنبا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ثوب الرهبنة افتخر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بهم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24. Leurs noms étaient inscrits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Avec les pères bénis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grâce, ils ont acquis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كَتبَ اسماءهم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مع الآباء الرؤوس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مع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سائر آبائهم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B742603-0534-D16D-962D-3E7D71550BC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49EE570-3A90-417A-A845-50978095496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40975264"/>
      </p:ext>
    </p:extLst>
  </p:cSld>
  <p:clrMapOvr>
    <a:masterClrMapping/>
  </p:clrMapOvr>
  <p:transition/>
</p:sld>
</file>

<file path=ppt/slides/slide2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6761610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41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052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25. L’habit brillant et clair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Couronne de lumière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paradis, entrèrent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لبسوا حلل بهية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حين دخلوا الفردوس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وأكاليل نورانية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26. Du Christ, ils sont élus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paradis se posent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Louaient le Christ Jésus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Avec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niaggeloc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مضوا عرسان المسيح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ودخلوا الفردوس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وصاحوا بالتسبيح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مع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niaggeloc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0E353FC-8BE4-BFA0-F50C-0449B464CFB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53BD803-94F7-B651-6F01-7E98F23E8D9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46323318"/>
      </p:ext>
    </p:extLst>
  </p:cSld>
  <p:clrMapOvr>
    <a:masterClrMapping/>
  </p:clrMapOvr>
  <p:transition/>
</p:sld>
</file>

<file path=ppt/slides/slide2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1814900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066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405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27. Des grâces, ils ont reçu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Du Seigneur Christ Jésus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paix, ils ont vécu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نالوا كل الإنعام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باسم الرب القدوس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وصاحوا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بالألحان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28. Cadeaux riches et précieux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Chez Christ Jésus mon Dieu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Dons de fierté nombreux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هدية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مذخورة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عند الرب القدوس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وجوهرة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baseline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مصرورة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A76AF2C-240C-D553-A229-D0D62AEF975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1CFFC04-FC96-C6B9-284B-2FF1310371D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3418318"/>
      </p:ext>
    </p:extLst>
  </p:cSld>
  <p:clrMapOvr>
    <a:masterClrMapping/>
  </p:clrMapOvr>
  <p:transition/>
</p:sld>
</file>

<file path=ppt/slides/slide2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2470894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8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8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29. Le Patriarche aussi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Auprès d’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 `&lt;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rictoc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notre évêque béni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Marc</a:t>
                      </a:r>
                      <a:r>
                        <a:rPr lang="fr-FR" sz="3200" b="1" kern="1200" baseline="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pi`epickopoc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ولا تنسوا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بطركنا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عند الرب القدوس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وشريكه أسقفنا 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أنبا مارك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بى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آبيسكوبوس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30. Souviens-Toi des degrés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Rangs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nimona,oc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la Communauté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Piouai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piouai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nni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`,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ricti`anoc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لا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تنسى يا سيدنا 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طغمات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nimona,oc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وكل رتب مــلتنا</a:t>
                      </a:r>
                    </a:p>
                    <a:p>
                      <a:pPr algn="r" rtl="1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Piouai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piouai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nni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`,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ricti`anoc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r"/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386FFBB-FD18-18F6-8AD0-18F2B26E3BE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95BB30AB-D54C-1D02-28E4-B78650C1620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88566525"/>
      </p:ext>
    </p:extLst>
  </p:cSld>
  <p:clrMapOvr>
    <a:masterClrMapping/>
  </p:clrMapOvr>
  <p:transition/>
</p:sld>
</file>

<file path=ppt/slides/slide2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51190602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8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8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31. Salut aux trois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Macaires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serviteurs d'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Habitants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وسلامي للثلاث مقارات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وكل الآباء والرؤوس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السكان بجبل شيهات 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أسقيط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32. Salut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Iwannyc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Pihygoumenoc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Piswi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Pirwmi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ntelioc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وسلامى لأنبا يؤانس 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Pihygoumenoc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والأب الأنبا بيشوى </a:t>
                      </a:r>
                    </a:p>
                    <a:p>
                      <a:pPr marL="0" marR="0" indent="0" algn="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Pirwmi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ntelioc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6C4A499-5C83-B313-C894-645C9055B67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E79F0DA-8FC6-2A94-277A-6CBB4F973FB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0227013"/>
      </p:ext>
    </p:extLst>
  </p:cSld>
  <p:clrMapOvr>
    <a:masterClrMapping/>
  </p:clrMapOvr>
  <p:transition/>
</p:sld>
</file>

<file path=ppt/slides/slide2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6872775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99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33. Salut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Daniel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Ycydwroc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Honneur au saint élu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Arcenioc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وسلامى لأنبا دانيال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والأنبا إيسوذوروس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والمكرم بكل إكرام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الأنبا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أرسانيوس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34. Salut à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Paul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Antwnioc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Père des Cénobites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Paqwmioc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وسلامى لأنبا بولا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والأب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أنبا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أنطونيوس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وأبينا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أب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الشركة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الأنبا باخوميوس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3E143FC-E9CC-BE56-5A5F-8F6938C8FDB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B34B1C7-DE22-C449-6F6F-E969D3D143E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83093539"/>
      </p:ext>
    </p:extLst>
  </p:cSld>
  <p:clrMapOvr>
    <a:masterClrMapping/>
  </p:clrMapOvr>
  <p:transition/>
</p:sld>
</file>

<file path=ppt/slides/slide2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4049894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348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1234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35. Salut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Abraam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Gewrgioc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tant de grâces reçues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la bouche d’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وسلامى لأنبا أبرآم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وأنبا جاورجيوس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الذين نالا الإنعام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فم الرب القدوس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36. De la croix, les bénit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Marqués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Pi`ctauroc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Soldats de Jésus-Christ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 رشمهم بالصلبان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بعلامة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Pi`ctauroc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وصاروا</a:t>
                      </a:r>
                      <a:r>
                        <a:rPr lang="fr-FR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للمسيح فرسان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AF5CE70-EC5E-A641-0B9D-387B4780358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EBA5A6E-52D0-825F-1DDF-07DB3D4DAAF0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28382995"/>
      </p:ext>
    </p:extLst>
  </p:cSld>
  <p:clrMapOvr>
    <a:masterClrMapping/>
  </p:clrMapOvr>
  <p:transition/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98590686"/>
              </p:ext>
            </p:extLst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تدخلنا في تجربة يا إلهنا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 سمحت فلا تتخلى 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إحتمال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التجارب أعنا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لكن نجنا من الشرير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صاحب الأمر والتدبير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 يا إلهي على الكل بصير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بالمسيح يسوع ربنا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إقبلنا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بمعونتك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إشملنا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وبصوتك المفرح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إسمعنا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 لك الملك والقوة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والمجد والعظمة والقدرة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 نسير من قوة إلى قوة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أبانا الذي في السموات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24501C2-43E7-4663-8583-7C58226C299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548627416"/>
      </p:ext>
    </p:extLst>
  </p:cSld>
  <p:clrMapOvr>
    <a:masterClrMapping/>
  </p:clrMapOvr>
</p:sld>
</file>

<file path=ppt/slides/slide2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52270849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99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475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37. Salut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Moïse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Abba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Za,ariac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 </a:t>
                      </a:r>
                      <a:r>
                        <a:rPr lang="fr-FR" sz="3200" b="1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Iwannyc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Kama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Pi`precbuteroc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وسلامى لأنبا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مويسيس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والأنبا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زخارياس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وأبينا أنبا يؤانس 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كاما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Pi`precbuteroc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38. Vallée de Dieu bénie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Paradis, expose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princes t’ont choisie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Maximoc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et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Dometioc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وادى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هبيب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شبهوك الآباء بالفردوس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وأولاد الملوك سكنوك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مكسيموس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ودوماديوس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DAE5EC74-D10F-4CA3-7CC8-1C91A9597A4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EDB57A62-A4FC-313C-9FD2-C87D961AEB3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62221976"/>
      </p:ext>
    </p:extLst>
  </p:cSld>
  <p:clrMapOvr>
    <a:masterClrMapping/>
  </p:clrMapOvr>
  <p:transition/>
</p:sld>
</file>

<file path=ppt/slides/slide2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2690155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277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19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39. Mont élevé béni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Où moines et pères reposent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Semblable au paradis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جبل عظيم الشأن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متشبه بالفردوس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مسكن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الأباء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الرهبان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إسقيط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40. C’est toi qui va laver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l’âme, l’impureté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nom est respecté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جبل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زاخر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غاسل صدأ النفوس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صاحب العطر الفاخر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إسقيط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8EF3ACF-6B9E-11C9-EC58-6C1F8A001AA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960A5B0-CEFD-5415-740F-DE511F23C01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94326959"/>
      </p:ext>
    </p:extLst>
  </p:cSld>
  <p:clrMapOvr>
    <a:masterClrMapping/>
  </p:clrMapOvr>
  <p:transition/>
</p:sld>
</file>

<file path=ppt/slides/slide2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0578104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277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19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41. Tu es un sanctuaire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grâces, tu proposes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Là où montent les prières</a:t>
                      </a:r>
                    </a:p>
                    <a:p>
                      <a:pPr algn="l"/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موضع صلوات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مع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طلبات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لكل الآباء الرؤوس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السُكان بجبل شيهات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إسقيط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42. Repaire de bandits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Mais grâce à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Ressemble au Paradis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كنت مسكن للأشرار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ومأوى للصوص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صيرك أبو مقار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متشبه بالفردوس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FA2C870-517D-B65A-2B9B-BB09405DC80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4C8D82C-9C53-B8DB-68BC-480F1C14079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57843499"/>
      </p:ext>
    </p:extLst>
  </p:cSld>
  <p:clrMapOvr>
    <a:masterClrMapping/>
  </p:clrMapOvr>
  <p:transition/>
</p:sld>
</file>

<file path=ppt/slides/slide2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2446212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8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8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43. Famille spirituelle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 toute âme propose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Joie et Vie éternelle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Dépasse toute chose.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شبكة روحانية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جمعت من كل جنوس </a:t>
                      </a:r>
                    </a:p>
                    <a:p>
                      <a:pPr algn="r" rtl="1"/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تابوا من الخطية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وصار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منهم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آباء ورؤوس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44. Des moines, la fierté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Christ, si dévoués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Vos corps illuminés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Patrie, famille, quittez.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طوباكم يا طغمة الرهبان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من تطوعتم للقدوس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وهجرتم ذويكم والأوطان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وأضئتم الجسم لراحة النفوس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79EE9C7-BC03-3A99-FE0C-FC719E6B07B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FAB5203B-2C17-1BC3-FD3D-098AC8AEC21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2080152"/>
      </p:ext>
    </p:extLst>
  </p:cSld>
  <p:clrMapOvr>
    <a:masterClrMapping/>
  </p:clrMapOvr>
  <p:transition/>
</p:sld>
</file>

<file path=ppt/slides/slide2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35272185"/>
              </p:ext>
            </p:extLst>
          </p:nvPr>
        </p:nvGraphicFramePr>
        <p:xfrm>
          <a:off x="457200" y="332656"/>
          <a:ext cx="11247156" cy="591993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8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8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45. Spirituel étiez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Évêques et papes aimés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Couronnes, vous portez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Enfants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صاروا روحانيين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بطاركة وأساقفة وقسوس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وأصبحوا للتيجان لابسين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أولاد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46. Couronnes de lumière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Qui, sur vos têtes, se posent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Couronnes pures et claires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fils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endParaRPr lang="fr-FR" sz="40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تيجان نورانية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تتلألأ فوق الرؤوس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شبه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السمائيين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طغمات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ني </a:t>
                      </a:r>
                      <a:r>
                        <a:rPr lang="ar-EG" sz="4000" b="0" kern="1200" baseline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أنجيلوس</a:t>
                      </a:r>
                      <a:r>
                        <a:rPr lang="fr-FR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E2EE4D7-5404-FB71-8221-AE3BE746A28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6C58C6B-C9E1-B4D1-D012-1D020834B8A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5341389"/>
      </p:ext>
    </p:extLst>
  </p:cSld>
  <p:clrMapOvr>
    <a:masterClrMapping/>
  </p:clrMapOvr>
  <p:transition/>
</p:sld>
</file>

<file path=ppt/slides/slide2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2895982"/>
              </p:ext>
            </p:extLst>
          </p:nvPr>
        </p:nvGraphicFramePr>
        <p:xfrm>
          <a:off x="457200" y="332656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489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82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47. Heureux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Macaire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Heureux ô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, la lumière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Lampes du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Paramos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 يا أبو مقار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 يا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من</a:t>
                      </a:r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صرت كالديان</a:t>
                      </a:r>
                    </a:p>
                    <a:p>
                      <a:pPr algn="r" rtl="1"/>
                      <a:r>
                        <a:rPr lang="ar-EG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تستر خطايا النفوس</a:t>
                      </a:r>
                      <a:r>
                        <a:rPr lang="fr-FR" sz="4000" b="0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48. Vallée où le pécheur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Errant cherche et se pose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Guérit l’âme et la peur</a:t>
                      </a:r>
                    </a:p>
                    <a:p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Scété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Makarioc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+يا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قابل الأشرار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وغاسل صدأ النفوس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لكل من سكن أو زار </a:t>
                      </a:r>
                    </a:p>
                    <a:p>
                      <a:pPr algn="r" rtl="1"/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إسقيط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مقاريوس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AB4B075-6AB6-195A-4A28-9A577C6494B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7C99233-B473-4E3D-11B4-2970B281914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07956433"/>
      </p:ext>
    </p:extLst>
  </p:cSld>
  <p:clrMapOvr>
    <a:masterClrMapping/>
  </p:clrMapOvr>
  <p:transition/>
</p:sld>
</file>

<file path=ppt/slides/slide2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4935742"/>
              </p:ext>
            </p:extLst>
          </p:nvPr>
        </p:nvGraphicFramePr>
        <p:xfrm>
          <a:off x="457200" y="332656"/>
          <a:ext cx="11201400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247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6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49. Ô justes, bienheureux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Groupes de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nimona,oc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Connus sur terre et cieux</a:t>
                      </a:r>
                    </a:p>
                    <a:p>
                      <a:pPr algn="l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Chefs de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ni`,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ricti`anoc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طوباكم أيها الأبرار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زُمرة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nimona,oc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شاع ذكركم في الأقطار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قادة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ni`,</a:t>
                      </a:r>
                      <a:r>
                        <a:rPr lang="fr-FR" sz="3200" b="1" kern="1200" dirty="0" err="1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ricti`anoc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CS Avva Shenouda" panose="020B7200000000000000" pitchFamily="34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endParaRPr lang="fr-FR" sz="3200" b="1" kern="1200" dirty="0">
                        <a:solidFill>
                          <a:prstClr val="white"/>
                        </a:solidFill>
                        <a:latin typeface="CS Avva Shenouda" pitchFamily="34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50. Salut à toi Marie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Vierge au nom grandiose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clé du Paradis</a:t>
                      </a:r>
                    </a:p>
                    <a:p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Mon âme, tu reposes.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وسلامي الى مريم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الشفيعة في كل </a:t>
                      </a:r>
                      <a:r>
                        <a:rPr lang="fr-FR" sz="4000" b="0" kern="1200" dirty="0" err="1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genoc</a:t>
                      </a:r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صاحبة الاسم الأعظم </a:t>
                      </a:r>
                    </a:p>
                    <a:p>
                      <a:pPr algn="r" rtl="1"/>
                      <a:r>
                        <a:rPr lang="ar-EG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ومفُتاح باب الفردوس</a:t>
                      </a:r>
                      <a:r>
                        <a:rPr lang="fr-FR" sz="4000" b="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4000" b="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AF6DA3D-9CBC-6EBA-69A7-76F7BDAAA72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8A27CC0-5DE2-75A4-AFB5-BFEBE210BE4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Chants de l'Eucharistie et des Saints • Cantique pour Saints Maxime &amp; </a:t>
            </a:r>
            <a:r>
              <a:rPr kumimoji="0" lang="fr-FR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Arial"/>
              </a:rPr>
              <a:t>Dométien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4858218"/>
      </p:ext>
    </p:extLst>
  </p:cSld>
  <p:clrMapOvr>
    <a:masterClrMapping/>
  </p:clrMapOvr>
  <p:transition/>
</p:sld>
</file>

<file path=ppt/slides/slide2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4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Saint Moïse le Noir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110595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39679004"/>
              </p:ext>
            </p:extLst>
          </p:nvPr>
        </p:nvGraphicFramePr>
        <p:xfrm>
          <a:off x="223011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067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46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Il n'était qu'un brigand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les chemins, errant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Païen depuis longtemps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Dans notre Église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Où la Foi Sainte dure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place est toujours sûre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Mais assoiffé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Le cherche en tous lieux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 chez des moines pieux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De peau noire, il était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Volait, jurait, tuait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luxure, il péchait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3470620444"/>
      </p:ext>
    </p:extLst>
  </p:cSld>
  <p:clrMapOvr>
    <a:masterClrMapping/>
  </p:clrMapOvr>
</p:sld>
</file>

<file path=ppt/slides/slide2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480316743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"Mon cœur a soif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Vers Sa demeure, aux Cieux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J'aspire de tous mes vœux"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Scété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il repère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Un grand saint monastère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s'adressa aux pères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Dieu Saint, glorieux, puissant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Qu'adorent petits et grands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Pardonne aux repentants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7. Père Isidore dit :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"Père, Fils et Saint-Esprit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Est le Dieu que je prie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377670081"/>
      </p:ext>
    </p:extLst>
  </p:cSld>
  <p:clrMapOvr>
    <a:masterClrMapping/>
  </p:clrMapOvr>
</p:sld>
</file>

<file path=ppt/slides/slide2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581424400"/>
              </p:ext>
            </p:extLst>
          </p:nvPr>
        </p:nvGraphicFramePr>
        <p:xfrm>
          <a:off x="367704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Mais Sa promesse, Il tient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cœur doux et divin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Pardonne à qui revient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De Vierge, homme, Il est 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prit tous nos péchés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nous, S'est humilié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Moïse alors s'écrie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Enfant prodigue, je suis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Honteux et repenti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À ton passé pervers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Aux plaisirs de la chair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Renonce, et viens au Père"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739618019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88765674"/>
              </p:ext>
            </p:extLst>
          </p:nvPr>
        </p:nvGraphicFramePr>
        <p:xfrm>
          <a:off x="-48683" y="155440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1209734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أبد الآبدين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إجعلنا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إيمانك ثابتين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وإسمعنا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عندما نصرخ قائلين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أبانا الذي في السموات.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أبانا الذي في السموات</a:t>
            </a:r>
            <a:endParaRPr lang="fr-FR" sz="2133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E723DC1-C6D7-4EBF-997C-EBC27CBB827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519640087"/>
      </p:ext>
    </p:extLst>
  </p:cSld>
  <p:clrMapOvr>
    <a:masterClrMapping/>
  </p:clrMapOvr>
</p:sld>
</file>

<file path=ppt/slides/slide2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26058226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Mon cœur triste soupire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Meurtri par les plaisirs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N'est plus que repentir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Accepte ô Dieu le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Mes larmes et mes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Mon repentir sincère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Macaire le voyait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Dieu le pardonnait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vie, renouvelait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Et en public, avoue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Ses fautes noires de boue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sanglots le secouent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897100430"/>
      </p:ext>
    </p:extLst>
  </p:cSld>
  <p:clrMapOvr>
    <a:masterClrMapping/>
  </p:clrMapOvr>
</p:sld>
</file>

<file path=ppt/slides/slide2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44215788"/>
              </p:ext>
            </p:extLst>
          </p:nvPr>
        </p:nvGraphicFramePr>
        <p:xfrm>
          <a:off x="143339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8421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22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Ô repentir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Pécheur devient choisi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trouve enfin la Vie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Les Sacrements de Vie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l'eau, le feu, l'Esprit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Reçut le repenti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 L'Esprit qui les conduit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Rend doux les endurcis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libres, les bannis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L'impur est sanctifié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chaste, veut rester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Docile, le révolté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448823167"/>
      </p:ext>
    </p:extLst>
  </p:cSld>
  <p:clrMapOvr>
    <a:masterClrMapping/>
  </p:clrMapOvr>
</p:sld>
</file>

<file path=ppt/slides/slide2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01109700"/>
              </p:ext>
            </p:extLst>
          </p:nvPr>
        </p:nvGraphicFramePr>
        <p:xfrm>
          <a:off x="239349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7263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386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22. Moïse est attiré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Voudrait vivre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Scété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Fait preuve de piété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L'obscur voit la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Honteux, il devient fier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grâce vient du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24. De longs trajets, marchait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Jeûnait, se prosternait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Satan, il écartait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23. Les moines, il les servait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Buvaient l'eau qu'il puisait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Humble, il persévérait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92869548"/>
      </p:ext>
    </p:extLst>
  </p:cSld>
  <p:clrMapOvr>
    <a:masterClrMapping/>
  </p:clrMapOvr>
</p:sld>
</file>

<file path=ppt/slides/slide2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86572891"/>
              </p:ext>
            </p:extLst>
          </p:nvPr>
        </p:nvGraphicFramePr>
        <p:xfrm>
          <a:off x="335360" y="260351"/>
          <a:ext cx="12065000" cy="6103344"/>
        </p:xfrm>
        <a:graphic>
          <a:graphicData uri="http://schemas.openxmlformats.org/drawingml/2006/table">
            <a:tbl>
              <a:tblPr rtl="1"/>
              <a:tblGrid>
                <a:gridCol w="54134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515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26. Mais il est renvoyé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plusieurs du clergé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Humble, il s'est incliné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25. Par tous les moines, 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est examiné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être du clergé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28. Mais le pape l'entendit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L'écoute et l'apprécie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L'ordonne par l'Esprit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27. "Je ne suis qu'un noiraud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Pécheur et gris de peau"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 dit Moïse, penaud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2564327138"/>
      </p:ext>
    </p:extLst>
  </p:cSld>
  <p:clrMapOvr>
    <a:masterClrMapping/>
  </p:clrMapOvr>
</p:sld>
</file>

<file path=ppt/slides/slide2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91734185"/>
              </p:ext>
            </p:extLst>
          </p:nvPr>
        </p:nvGraphicFramePr>
        <p:xfrm>
          <a:off x="367704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8235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414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30. Un moine était jugé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Moïse est appelé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vient, d'un sac, chargé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29. 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`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Axioc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on entendit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t'aime ô repenti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Dieu, tu es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32. Leçon d'humilité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juges ont pardonné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moine qu'ils ont jugé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31. Aux moines a expliqué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 sac que j'ai porté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Est plein de mes péchés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</p:spTree>
    <p:extLst>
      <p:ext uri="{BB962C8B-B14F-4D97-AF65-F5344CB8AC3E}">
        <p14:creationId xmlns:p14="http://schemas.microsoft.com/office/powerpoint/2010/main" val="4057669447"/>
      </p:ext>
    </p:extLst>
  </p:cSld>
  <p:clrMapOvr>
    <a:masterClrMapping/>
  </p:clrMapOvr>
</p:sld>
</file>

<file path=ppt/slides/slide2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637134810"/>
              </p:ext>
            </p:extLst>
          </p:nvPr>
        </p:nvGraphicFramePr>
        <p:xfrm>
          <a:off x="271693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57062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87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34. Prie Dieu puissant et grand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Afin qu'Il soit clément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jour du jugement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33.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souviens-toi grand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Près du Trône divin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nous, pécheurs humains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36. Heureux Moïse es-tu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Auprès de Dieu, élu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Protégé par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35. Au Patriarche, longue vie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Évêques et moines aussi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prêtres et diacres, bénis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Pijwri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Mwcy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Moïse le Noir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9756641"/>
      </p:ext>
    </p:extLst>
  </p:cSld>
  <p:clrMapOvr>
    <a:masterClrMapping/>
  </p:clrMapOvr>
</p:sld>
</file>

<file path=ppt/slides/slide2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728503"/>
          <a:ext cx="11584946" cy="6153880"/>
        </p:xfrm>
        <a:graphic>
          <a:graphicData uri="http://schemas.openxmlformats.org/drawingml/2006/table">
            <a:tbl>
              <a:tblPr rtl="1"/>
              <a:tblGrid>
                <a:gridCol w="58087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762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كنيسة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الأبكار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مجمع الأطهار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قائم بكل وقار</a:t>
                      </a:r>
                      <a:endParaRPr kumimoji="0" lang="ar-EG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أصله عابد أوثنا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قاطع طريق لزمان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وسأل عن الديان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موسى من البربر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حياته مليئة بالشر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وطلب إنه يتبرر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سارق قاتل زاني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حب العالم الفاني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غسله الدم القاني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30" y="0"/>
            <a:ext cx="12144671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القديس الشهيد الأنبا موسى الأسود 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29228173"/>
      </p:ext>
    </p:extLst>
  </p:cSld>
  <p:clrMapOvr>
    <a:masterClrMapping/>
  </p:clrMapOvr>
</p:sld>
</file>

<file path=ppt/slides/slide2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39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638141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239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سمع موسى العطشان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 الآباء الرهبان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بشيهيت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كانوا سكان</a:t>
                      </a:r>
                      <a:endParaRPr kumimoji="0" lang="en-US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سأل هل فيه إله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 العظمة والجاه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قلبي مشتاق لسماه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أجابه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إيسيذورس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أخذ شكل الإنسان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تنحني له الرؤوس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إلهنا رؤوف حنّان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يقبل كل التائبين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محبته رضى الهوان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4044189057"/>
      </p:ext>
    </p:extLst>
  </p:cSld>
  <p:clrMapOvr>
    <a:masterClrMapping/>
  </p:clrMapOvr>
</p:sld>
</file>

<file path=ppt/slides/slide2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584946" cy="6153880"/>
        </p:xfrm>
        <a:graphic>
          <a:graphicData uri="http://schemas.openxmlformats.org/drawingml/2006/table">
            <a:tbl>
              <a:tblPr rtl="1"/>
              <a:tblGrid>
                <a:gridCol w="5770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14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سلم نفسه إليه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وأترك ماضيك عليه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بالنعمة تتوب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إيديه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وقف موسى وقال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إقبلني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كإبن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ضال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توبني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أتوب في الحال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بدموع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وإبتهالات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بتنهد وبزفرات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وندم على كل ما فات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أتقدم للمسيح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بفؤاد محزون وجريح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وأراد أن يستريح</a:t>
                      </a:r>
                      <a:endParaRPr kumimoji="0" lang="en-CA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351675593"/>
      </p:ext>
    </p:extLst>
  </p:cSld>
  <p:clrMapOvr>
    <a:masterClrMapping/>
  </p:clrMapOvr>
</p:sld>
</file>

<file path=ppt/slides/slide2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قدم توبة ورٍعة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علنا وبلا رجعة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تفاصيلها متسعة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وإذا بملاك موجود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يمسح خطاياه السود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بيض لوحة المشهود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مكاريوس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رآه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ربه سامحه ونجاه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وإنكتبت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له الحياة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نال أول الأسرار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بالماء والروح والنار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وأزال كل الأوزار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155458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006" y="983630"/>
            <a:ext cx="12181994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8000" noProof="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2557353"/>
            <a:ext cx="12181994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6000" noProof="0" dirty="0">
                <a:solidFill>
                  <a:prstClr val="white"/>
                </a:solidFill>
                <a:latin typeface="Book Antiqua" pitchFamily="18" charset="0"/>
              </a:rPr>
              <a:t>Cantique Hosanna, Fils de David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D50B4216-72C2-EA35-E62A-F87EA02C37F2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9" name="ZoneTexte 8">
              <a:hlinkClick r:id="rId2" action="ppaction://hlinksldjump"/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6" name="ZoneTexte 5"/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7ED8426-C783-41B7-A787-AB66BC8E9907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373086263"/>
      </p:ext>
    </p:extLst>
  </p:cSld>
  <p:clrMapOvr>
    <a:masterClrMapping/>
  </p:clrMapOvr>
</p:sld>
</file>

<file path=ppt/slides/slide2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دي التوبة أثرها عجيب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تشعل في القلب لهيب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والشارد يبقى قريب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القاتل أصبح بار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والخاطىء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إناء مختار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والسارق من الأخيار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والتوبة لها مفعول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تجعل الزاني بتول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والمتردد مقبول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عبد الشهوات والعار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النعمة عطت له الفخار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وصبح أقوى الأحرار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4092556039"/>
      </p:ext>
    </p:extLst>
  </p:cSld>
  <p:clrMapOvr>
    <a:masterClrMapping/>
  </p:clrMapOvr>
</p:sld>
</file>

<file path=ppt/slides/slide2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90622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787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والروح قاد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الجبار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 الظلمة للأنوار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ووهب لحبيبه ثمار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إشتاق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لحياة الدير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وعزم يسلك في الخير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فرسم له خط السير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نسكه فاق الأقران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يخدم الرهبان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بتواضع السهران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يتعب نفسه بإصرار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يمشي آلاف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الأممتار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يملأ لهم الجرار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923129419"/>
      </p:ext>
    </p:extLst>
  </p:cSld>
  <p:clrMapOvr>
    <a:masterClrMapping/>
  </p:clrMapOvr>
</p:sld>
</file>

<file path=ppt/slides/slide2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6459386"/>
              </p:ext>
            </p:extLst>
          </p:nvPr>
        </p:nvGraphicFramePr>
        <p:xfrm>
          <a:off x="47329" y="260648"/>
          <a:ext cx="11584946" cy="6153880"/>
        </p:xfrm>
        <a:graphic>
          <a:graphicData uri="http://schemas.openxmlformats.org/drawingml/2006/table">
            <a:tbl>
              <a:tblPr rtl="1"/>
              <a:tblGrid>
                <a:gridCol w="5731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36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سار يقطع الطريق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ثبات مع تدقيق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وتقدم فيما يليق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فضائل، في صلوات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صوم في نسكيات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تخشُّع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وميطانيات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عابد زاهد وأمين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وإيمانه أساسه متين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يرعب الشياطين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حب الإخوة وحبوه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للكهنوت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إنتخبوه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رفعوا الرغبة وطلبوه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2324554773"/>
      </p:ext>
    </p:extLst>
  </p:cSld>
  <p:clrMapOvr>
    <a:masterClrMapping/>
  </p:clrMapOvr>
</p:sld>
</file>

<file path=ppt/slides/slide2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لكن حين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إمتحنوه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ثاروا الكهنة وطردوه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وخضع لما أرادوه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إستحقاقي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يكون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نبذوك يا أسود اللون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رمادي الجلد تهون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سمع البطريرك أقواله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وعرف تقوى أحواله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وإتضاع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روحه وكماله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رسمه بأمر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وصوت قال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أكسيوس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سمعته كل النفوس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2510748078"/>
      </p:ext>
    </p:extLst>
  </p:cSld>
  <p:clrMapOvr>
    <a:masterClrMapping/>
  </p:clrMapOvr>
</p:sld>
</file>

<file path=ppt/slides/slide2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موسى طوباك</a:t>
                      </a:r>
                      <a:endParaRPr kumimoji="0" lang="ar-EG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نلت رضا مولاك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 الكرمة أواك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مرة جم طلبوك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لراهب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إستذنبوه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المجمع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هايحاكموه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جالهم موسى القديس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ظهره الرمل في كيس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ودخل مهموم وتعيس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سألوه إيه جاب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ويّاه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؟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وإيه الحمل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إللي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معاه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؟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إنه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شايل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خطاياه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1458495865"/>
      </p:ext>
    </p:extLst>
  </p:cSld>
  <p:clrMapOvr>
    <a:masterClrMapping/>
  </p:clrMapOvr>
</p:sld>
</file>

<file path=ppt/slides/slide2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79305936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كان درس مفيد مشهور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قبله الرهبان بسرور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سامحوا الخاطئ المكسور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ريت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نحيا حياتك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ريتنا في صفاتك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إذكرنا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صلاتك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قدام العرش العالي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وأمام الرب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الوإلى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أذكرنا أبانا الغالي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٤٠. بابا أنبا (…) الجليل،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يعطي له عمر طويل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ليكرز بالإنجيل</a:t>
                      </a:r>
                      <a:endParaRPr kumimoji="0" lang="en-US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</p:spTree>
    <p:extLst>
      <p:ext uri="{BB962C8B-B14F-4D97-AF65-F5344CB8AC3E}">
        <p14:creationId xmlns:p14="http://schemas.microsoft.com/office/powerpoint/2010/main" val="3191477725"/>
      </p:ext>
    </p:extLst>
  </p:cSld>
  <p:clrMapOvr>
    <a:masterClrMapping/>
  </p:clrMapOvr>
</p:sld>
</file>

<file path=ppt/slides/slide2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56893483"/>
              </p:ext>
            </p:extLst>
          </p:nvPr>
        </p:nvGraphicFramePr>
        <p:xfrm>
          <a:off x="47328" y="260649"/>
          <a:ext cx="11584947" cy="6228889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والأساقفة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والإكليروس</a:t>
                      </a:r>
                      <a:endParaRPr kumimoji="0" lang="ar-EG" sz="4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إحميهم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يا قدوس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حوطهم بعساكر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أنجيلوس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والشمامسة والرهبان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والخدام في كل مكان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يارب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إملأهم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إيمان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موسى طوباك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نلت رضا مولاك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 الكرمة صانك وحماك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 جوري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آفا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موسي.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أسمك في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أفواه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يقولون يا اله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موسى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أعنا أجمعين.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الشهيد الأنبا موسى الأسود 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9022910"/>
      </p:ext>
    </p:extLst>
  </p:cSld>
  <p:clrMapOvr>
    <a:masterClrMapping/>
  </p:clrMapOvr>
</p:sld>
</file>

<file path=ppt/slides/slide2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3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12192000" cy="633413"/>
          </a:xfrm>
        </p:spPr>
        <p:txBody>
          <a:bodyPr/>
          <a:lstStyle/>
          <a:p>
            <a:pPr rtl="0" eaLnBrk="1" hangingPunct="1"/>
            <a:r>
              <a:rPr lang="fr-FR" sz="4267" b="1" dirty="0">
                <a:solidFill>
                  <a:srgbClr val="FF9900"/>
                </a:solidFill>
              </a:rPr>
              <a:t>Cantique pour Saint Samuel le Confesseur</a:t>
            </a:r>
            <a:endParaRPr lang="ar-SA" sz="4267" b="1" dirty="0">
              <a:solidFill>
                <a:srgbClr val="FF9900"/>
              </a:solidFill>
            </a:endParaRPr>
          </a:p>
        </p:txBody>
      </p:sp>
      <p:sp>
        <p:nvSpPr>
          <p:cNvPr id="102403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01471311"/>
              </p:ext>
            </p:extLst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067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46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Entend l'appel divin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Part au désert lointain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Brûlait d'un amour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Ô confesseur vaillant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Fierté des combattants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Toi, l'astre si brillant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Des moines, le modèle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Ascète plein de zèle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Satan, par toi, chancelle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Toi l'ange de pureté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Macaire t'a guidé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Jusqu'au Mont de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Scété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1054515573"/>
      </p:ext>
    </p:extLst>
  </p:cSld>
  <p:clrMapOvr>
    <a:masterClrMapping/>
  </p:clrMapOvr>
</p:sld>
</file>

<file path=ppt/slides/slide2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60121474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Macaire t'a légué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Ses grâces et sa bonté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 toi, multipliées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Macaire t'a poussé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la virginité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l'humble charité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Antoine est bien ton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L'amour vient de Macaire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Foi de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Dioscore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si claire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7. Tu redoublas d'efforts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privations du corps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Pour Dieu, d'amour si fort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727782453"/>
      </p:ext>
    </p:extLst>
  </p:cSld>
  <p:clrMapOvr>
    <a:masterClrMapping/>
  </p:clrMapOvr>
</p:sld>
</file>

<file path=ppt/slides/slide2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562334011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Enseignes toutes lois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Du monachisme droit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L'Orthodoxie, la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Parfum de Sainteté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Amour de Dieu, piété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Ont embaumé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Scété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Les deux natures, il 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Ne seraient pas unies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Chez Seigneur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fort, Emmanuel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Les moines ont lu l'édit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le démon, écrit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Moqawqas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transmit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3705320328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Hosanna, Fils de David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731885299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C’est le Sacrement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fierté des hommes pieux,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c’est la joie des âmes pures,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Mystère immense qui dure.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Le voici, Agneau de Dieu,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a ouvert les 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Rédempteur, Agneau Pascal,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anéantit le Mal.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07A25992-EA3F-3491-14D5-5DA45B1BE9D3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7" name="ZoneTexte 6">
              <a:hlinkClick r:id="rId2" action="ppaction://hlinksldjump"/>
              <a:extLst>
                <a:ext uri="{FF2B5EF4-FFF2-40B4-BE49-F238E27FC236}">
                  <a16:creationId xmlns:a16="http://schemas.microsoft.com/office/drawing/2014/main" id="{BAA03949-1B88-1BC9-2264-223161840824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1" name="ZoneTexte 10">
              <a:extLst>
                <a:ext uri="{FF2B5EF4-FFF2-40B4-BE49-F238E27FC236}">
                  <a16:creationId xmlns:a16="http://schemas.microsoft.com/office/drawing/2014/main" id="{6D079690-EA27-C332-DA7F-3E0229A228BC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3" name="ZoneTexte 12">
            <a:hlinkClick r:id="rId3" action="ppaction://hlinksldjump"/>
            <a:extLst>
              <a:ext uri="{FF2B5EF4-FFF2-40B4-BE49-F238E27FC236}">
                <a16:creationId xmlns:a16="http://schemas.microsoft.com/office/drawing/2014/main" id="{C05638B0-9D8B-C302-F9B8-6C00C516CA2F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866907348"/>
      </p:ext>
    </p:extLst>
  </p:cSld>
  <p:clrMapOvr>
    <a:masterClrMapping/>
  </p:clrMapOvr>
</p:sld>
</file>

<file path=ppt/slides/slide2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595399844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0575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7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Des ennemis sauvages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Très forts et pleins de rage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as défié, si sage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De mort, il menaçait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en Fils unique croyait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qui, le pape, suivrait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pape Benjamin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16. Nature unique pure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Divine et humaine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Parfaitement unies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15. Le Christ, tu proclamas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Clairement Le déclaras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L'édit, tu déchiras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1648288217"/>
      </p:ext>
    </p:extLst>
  </p:cSld>
  <p:clrMapOvr>
    <a:masterClrMapping/>
  </p:clrMapOvr>
</p:sld>
</file>

<file path=ppt/slides/slide2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28757729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Sauvages, ils t'agressèrent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Furieux, te flagellèrent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foi est ta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Verbe S'est fait Chair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avec nous,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Gloire nous éclaire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 Par quatre moines, suivi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Qalamon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tu vis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foi, tu leur transmis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Tu proclamas ta foi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ennemis sans loi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Arrachent ton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oeil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droit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368198405"/>
      </p:ext>
    </p:extLst>
  </p:cSld>
  <p:clrMapOvr>
    <a:masterClrMapping/>
  </p:clrMapOvr>
</p:sld>
</file>

<file path=ppt/slides/slide2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20371805"/>
              </p:ext>
            </p:extLst>
          </p:nvPr>
        </p:nvGraphicFramePr>
        <p:xfrm>
          <a:off x="127000" y="260351"/>
          <a:ext cx="12065000" cy="5905502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1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22. </a:t>
                      </a: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Berbères veulent te tenter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Briser ta chasteté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Mais Jésus t'a aidé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larmes et tes prières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sacrifices sévères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Bénissent le monastère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5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24. Ô source de bienfaits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Guéris les maux et plaies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Berbères, tu soignais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23. Au Nom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Malades, tu guéris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Mais ton cœur est meurtri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531852068"/>
      </p:ext>
    </p:extLst>
  </p:cSld>
  <p:clrMapOvr>
    <a:masterClrMapping/>
  </p:clrMapOvr>
</p:sld>
</file>

<file path=ppt/slides/slide2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40034495"/>
              </p:ext>
            </p:extLst>
          </p:nvPr>
        </p:nvGraphicFramePr>
        <p:xfrm>
          <a:off x="127000" y="260351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56672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9775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26. Car Dieu t'a exaucé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Chez tes fils, retourné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foi, leur enseignais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25. Le Chef berbère ennemi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femme, tu bénis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Stérile, elle est guérie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28. Prie Dieu puissant et grand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Afin qu'Il soit clément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jour du jugement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27. Ô souviens-toi grand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Près du trône divin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nous, pécheurs humains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</p:spTree>
    <p:extLst>
      <p:ext uri="{BB962C8B-B14F-4D97-AF65-F5344CB8AC3E}">
        <p14:creationId xmlns:p14="http://schemas.microsoft.com/office/powerpoint/2010/main" val="279687233"/>
      </p:ext>
    </p:extLst>
  </p:cSld>
  <p:clrMapOvr>
    <a:masterClrMapping/>
  </p:clrMapOvr>
</p:sld>
</file>

<file path=ppt/slides/slide2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532354709"/>
              </p:ext>
            </p:extLst>
          </p:nvPr>
        </p:nvGraphicFramePr>
        <p:xfrm>
          <a:off x="127000" y="1124744"/>
          <a:ext cx="12065000" cy="5041107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41107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29. Au Patriarche, longue vie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Évêques et moines aussi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prêtres et diacres, bénis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Camouyl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Saint Samuel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40123462"/>
      </p:ext>
    </p:extLst>
  </p:cSld>
  <p:clrMapOvr>
    <a:masterClrMapping/>
  </p:clrMapOvr>
</p:sld>
</file>

<file path=ppt/slides/slide2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صفوف المعترفين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فخر المجاهدين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نجم بين القديسين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بدعوة الهية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قصدت البرية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محبة نارية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ملاك كله طهارة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إقتادك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بمهارة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لإسقات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انبا مقار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لشيخ بين الرهبان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ناسكاً كل الزمان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قهر العدو الشيطان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الأنبا صموئيل المعترف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3166563"/>
      </p:ext>
    </p:extLst>
  </p:cSld>
  <p:clrMapOvr>
    <a:masterClrMapping/>
  </p:clrMapOvr>
</p:sld>
</file>

<file path=ppt/slides/slide2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نصحك بالبتولية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والمحبة النقية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والتواضع بوصية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أعطيت بنعمته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ضعفين من روحه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عند نياحته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زدت من اتعابك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وقهرت لذاتك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وحبك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لالهك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نلت ابوة انطونيوس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محبة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مقاريومس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وايمان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ديسقوروس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</p:spTree>
    <p:extLst>
      <p:ext uri="{BB962C8B-B14F-4D97-AF65-F5344CB8AC3E}">
        <p14:creationId xmlns:p14="http://schemas.microsoft.com/office/powerpoint/2010/main" val="2348904141"/>
      </p:ext>
    </p:extLst>
  </p:cSld>
  <p:clrMapOvr>
    <a:masterClrMapping/>
  </p:clrMapOvr>
</p:sld>
</file>

<file path=ppt/slides/slide2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برائحتك الذكية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وعشرتك الالهية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ملأت البرية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علمتهم الرهبانية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والحياة النسكية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وتعاليم الارثوذكسية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ارسل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القوقس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بيان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مكتوب من الشيطان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الي الاباء الرهبان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يقول بطبيعتين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وغير متحدين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للرب الفادي الامين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لإلهنا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</p:spTree>
    <p:extLst>
      <p:ext uri="{BB962C8B-B14F-4D97-AF65-F5344CB8AC3E}">
        <p14:creationId xmlns:p14="http://schemas.microsoft.com/office/powerpoint/2010/main" val="3119182051"/>
      </p:ext>
    </p:extLst>
  </p:cSld>
  <p:clrMapOvr>
    <a:masterClrMapping/>
  </p:clrMapOvr>
</p:sld>
</file>

<file path=ppt/slides/slide2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هدد بقتل ووعيد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يعترف بالابن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الحويد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ويتبع باباه الحبيب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لانبا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بينيامين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هجم على الصحراء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الاشرار الاقوياء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ورفضت بشمم وابادة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اعترف بالمسيح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اعتراف صادق صريح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ومزقت التصريح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طبيعة نقية واحدة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لاهوتية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وناسوتية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متحدة بالكلية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</p:spTree>
    <p:extLst>
      <p:ext uri="{BB962C8B-B14F-4D97-AF65-F5344CB8AC3E}">
        <p14:creationId xmlns:p14="http://schemas.microsoft.com/office/powerpoint/2010/main" val="1089209136"/>
      </p:ext>
    </p:extLst>
  </p:cSld>
  <p:clrMapOvr>
    <a:masterClrMapping/>
  </p:clrMapOvr>
</p:sld>
</file>

<file path=ppt/slides/slide2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الكلمة صار جسداً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الإله صار معنا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وراينا مجده مجداً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ضربوك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بايدي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قوية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جلدوك في وحشية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الايمان وديعة غالية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اعترف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بايمان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ويقين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بيسوع برجك الحصين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قلعوا عينك اليمين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اوصيت اربعة رهبان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ليحفظوا الايمان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اتخذوا القلمون مكان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</p:spTree>
    <p:extLst>
      <p:ext uri="{BB962C8B-B14F-4D97-AF65-F5344CB8AC3E}">
        <p14:creationId xmlns:p14="http://schemas.microsoft.com/office/powerpoint/2010/main" val="950063323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34693717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Le voici, le Pain vivant,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Corps du Fils du Tout-Puissant,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Celui qui viendra à Lui,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Rassasié aura la Vie.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Son Sang pur fut versé,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effaça tous nos péchés,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celui qui croit en Lui,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du péché, s'est repenti.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id="{A092E511-BED8-05AD-6B59-711C927410FC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1" name="ZoneTexte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ED711BB4-ECC2-2CA3-8510-9B775F7BA544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1A07A1F3-7F92-9DFA-7276-DAD2185BD10A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4" name="ZoneTexte 13">
            <a:hlinkClick r:id="rId3" action="ppaction://hlinksldjump"/>
            <a:extLst>
              <a:ext uri="{FF2B5EF4-FFF2-40B4-BE49-F238E27FC236}">
                <a16:creationId xmlns:a16="http://schemas.microsoft.com/office/drawing/2014/main" id="{4DF43AF4-E871-6BD6-4A76-0A3D145DCEA8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577282431"/>
      </p:ext>
    </p:extLst>
  </p:cSld>
  <p:clrMapOvr>
    <a:masterClrMapping/>
  </p:clrMapOvr>
</p:sld>
</file>

<file path=ppt/slides/slide2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قدسته بصلاتك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ودموعك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ومطانياتك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وصلبك لذاتك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حاول البربر المتجبرين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كسر نزر البتولية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صرخت ليَسُوع الْمَسِيح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 بك كسيح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بقلب جريح كئيب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شفيته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بقوة المسيح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صرت ينبوع شفاء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لكل مرض وداء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البربر والاعداء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</p:spTree>
    <p:extLst>
      <p:ext uri="{BB962C8B-B14F-4D97-AF65-F5344CB8AC3E}">
        <p14:creationId xmlns:p14="http://schemas.microsoft.com/office/powerpoint/2010/main" val="1998267033"/>
      </p:ext>
    </p:extLst>
  </p:cSld>
  <p:clrMapOvr>
    <a:masterClrMapping/>
  </p:clrMapOvr>
</p:sld>
</file>

<file path=ppt/slides/slide2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250586632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قائد البربر الجبار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سألك ايها البار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زوجتي عاقر محتار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طلبت من الله الاب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بايمان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غير مرتاب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فوهبهما الانجاب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عدت لأولادك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ليتعلموا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جهادك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وفزت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بامجادك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اذكرنا في الصلاة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امام عرش الإله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ليرحمنا نحن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</p:spTree>
    <p:extLst>
      <p:ext uri="{BB962C8B-B14F-4D97-AF65-F5344CB8AC3E}">
        <p14:creationId xmlns:p14="http://schemas.microsoft.com/office/powerpoint/2010/main" val="1960409805"/>
      </p:ext>
    </p:extLst>
  </p:cSld>
  <p:clrMapOvr>
    <a:masterClrMapping/>
  </p:clrMapOvr>
</p:sld>
</file>

<file path=ppt/slides/slide2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11713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صلي عنا للديان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يثبتنا في الايمان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 اخر الازمان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احفظ يا رب بطركنا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وشركاؤه اساقفنا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ورهبانا وكهنتنا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بصلاة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صموئيل.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صموئيل المعترف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00561235"/>
      </p:ext>
    </p:extLst>
  </p:cSld>
  <p:clrMapOvr>
    <a:masterClrMapping/>
  </p:clrMapOvr>
</p:sld>
</file>

<file path=ppt/slides/slide2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173EC6-A49A-DEC3-41AE-C138EFC066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884E5D43-2C04-D172-8DEB-8A756D2626B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05601317"/>
              </p:ext>
            </p:extLst>
          </p:nvPr>
        </p:nvGraphicFramePr>
        <p:xfrm>
          <a:off x="426000" y="748247"/>
          <a:ext cx="11340000" cy="5868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68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Au désert, j’ai cheminé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C’est sa vie qui m’intriguait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Vie très sainte de pureté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Abba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Pemwa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 entendit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Par trois fois, la voix qui 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« Au désert, pars loin d’ici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Pendant trois longs jours sans 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J’ai marché sur les chemins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je recherchais ce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J’ai prié et imploré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qu’il vienne me guider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Que sa vie soit révélée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CAB08564-8FFF-5CBF-90D0-CF7D8956C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au saint 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abba</a:t>
            </a: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 Karas</a:t>
            </a: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EDAD2A9B-547D-0EF2-00B6-F09001D54FEE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21437EDF-1993-F28D-11A4-561D3EEE111F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5B01D34B-EFE5-A66E-CDD1-0E91761EE152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93470954"/>
      </p:ext>
    </p:extLst>
  </p:cSld>
  <p:clrMapOvr>
    <a:masterClrMapping/>
  </p:clrMapOvr>
  <p:transition/>
</p:sld>
</file>

<file path=ppt/slides/slide2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B6C08E-53DA-9A79-7C46-3BD5BC7323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87DA188C-6F79-13BC-9933-3212B4EBB14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94696146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Et «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Agapé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» je m’écrie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Une voix douce, j’entendis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Qui me dit : « Viens sois béni »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Une grotte, j’ai trouvé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 la porte, j’ai frappé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Pour savoir qui l’habitait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« Tu connus sainte Hilaria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Fille de Zénon le roi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sa mort, tu l’enterras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Il me dit : « Père vénéré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Ta venue m’a contenté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Pemwa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, prêtre de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Scété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»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FB631753-01D8-A8BE-C859-7086BFE45040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26227E5-C5A8-7E05-E77E-89F2BDF73D84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413AB53-9CD6-D17A-6F8D-7588BB7F054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20596723"/>
      </p:ext>
    </p:extLst>
  </p:cSld>
  <p:clrMapOvr>
    <a:masterClrMapping/>
  </p:clrMapOvr>
  <p:transition/>
</p:sld>
</file>

<file path=ppt/slides/slide2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222E5-163D-2D23-C87F-B5F137BFBE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A85E37B-9910-54DD-FD0C-870E948E315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13233951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« Il existe un très grand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 piété, nul ne l’atteint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Me répondit-il enfin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Son nom, je lui demandai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dit : « Simon le voilier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« Et le saint, où le trouver ?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Je repars encore une fois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Au bout de trois jours, je vois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Une grotte devant moi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Et après avoir prié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me laisse continuer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Vers le saint que je cherchais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47F8392C-4023-07E8-735F-DE833B6FB74C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6EBEFBC-7833-6405-A3EA-2201ECD02367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290C787A-1E32-783D-687E-6A82323BEA41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47184290"/>
      </p:ext>
    </p:extLst>
  </p:cSld>
  <p:clrMapOvr>
    <a:masterClrMapping/>
  </p:clrMapOvr>
  <p:transition/>
</p:sld>
</file>

<file path=ppt/slides/slide2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60761A-3F87-467A-4644-51C03E23F1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FC91FF7-946A-74EB-E099-D0A0178FB54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50376773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« Ô père saint » il salua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« Sois béni ô toi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Pemwa</a:t>
                      </a:r>
                      <a:endParaRPr kumimoji="0" lang="fr-FR" sz="29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Qui enterras Hilaria »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A la porte, j’ai frappé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Pour savoir qui l’habitait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C’était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Pamoud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 le voilier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Il pria et me bénit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Alors je suis reparti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Mon chemin, j’ai poursuivi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« Parle-moi de ce grand saint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Ses prières, soir et matin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Calment le courroux divin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332C467F-9B06-B35F-1E53-A3D273DC4369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99541BA-8E66-1DC7-B902-E4DE90F911F8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948D2DA-34DC-646D-596F-B091DEAA4D63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494144"/>
      </p:ext>
    </p:extLst>
  </p:cSld>
  <p:clrMapOvr>
    <a:masterClrMapping/>
  </p:clrMapOvr>
  <p:transition/>
</p:sld>
</file>

<file path=ppt/slides/slide2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572523-B5BC-AD04-07F5-FFD4965812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04877DD4-54E2-25F3-063F-20B49E552C8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8422226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Après quelque temps enfin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J’aperçois sur un chemin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Une grotte un peu plus loin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Et après avoir marché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Fatigué, je m’arrêtai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Pour un peu me reposer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20. Dans la grotte, alors j’entrai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Calme et digne, il se tenait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ses yeux illuminaient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19. Et «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Agapé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» je m’écrie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Une voix douce, j’entendis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Qui me dit : « Viens sois béni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BF55880C-B298-1A83-56AB-20DFDA49C8B4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C4C79D9-F300-7431-2715-69CC8758DCE3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5133078C-73E6-F9AC-194B-D7DFD022C28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18915410"/>
      </p:ext>
    </p:extLst>
  </p:cSld>
  <p:clrMapOvr>
    <a:masterClrMapping/>
  </p:clrMapOvr>
  <p:transition/>
</p:sld>
</file>

<file path=ppt/slides/slide2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42B14B-B5B2-9032-EC68-38882638B2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92E8BCEC-79F1-CB8B-7C88-53FFFB22655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14627394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22. Et quand l’aube fut levée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Je vis saint Karas couché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ne pouvait plus bouger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21. Son nom, je lui demandai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Oui Abba Karas, c’était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Depuis cinquante-sept années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24. C’était Lui, le Christ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louanges Lui sont dues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Près du saint, Il S’est rendu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23. Un éclair éblouissant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Puis un homme resplendissant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Entre auprès du saint mourant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238EC46A-5314-BB18-6B6D-65A6F4FDD60D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A6EF285-828D-F152-3CF5-2EE94DFF99DF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3DCF239-2777-55E5-A9EE-FE39B6C9079B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99761492"/>
      </p:ext>
    </p:extLst>
  </p:cSld>
  <p:clrMapOvr>
    <a:masterClrMapping/>
  </p:clrMapOvr>
  <p:transition/>
</p:sld>
</file>

<file path=ppt/slides/slide2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76472E-E46A-552F-091D-EC54787699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2889264-1E0B-9B09-DA2D-D7DA175CD66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29654606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26. Il lui dit : « Demande-Moi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Oui tout ce que tu voudras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Avant ta mort, tu l’auras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25. Et Il comble de Ses grâces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Son saint bien-aimé Karas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Toute peine, Il la chasse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28. Et alors, David, il vit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 cithare, il entendit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Ses dix cordes au son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27. « C’est David que je veux voir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sa harpe et sa cithare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Ses dix cordes au son si rare 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040EF8AE-BE6D-B078-460F-A1D1E5DDBFD6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87028B9-8F48-51E6-E4F1-4E013D46CD1E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A762DE61-AD12-9A53-D8CC-911C87E1133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42649893"/>
      </p:ext>
    </p:extLst>
  </p:cSld>
  <p:clrMapOvr>
    <a:masterClrMapping/>
  </p:clrMapOvr>
  <p:transition/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24010170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Peuple aimé, Jésus t'appelle,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va vers Lui, Vie éternelle,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le Verbe t'a sauvé,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auras l'Éternité.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Ô Sagesse, ô profondeur,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rendez grâce de tout vos cœurs,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magnifiez le Fils, Parole,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que vos chants vers Lui s’envolent.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3" name="Groupe 12">
            <a:extLst>
              <a:ext uri="{FF2B5EF4-FFF2-40B4-BE49-F238E27FC236}">
                <a16:creationId xmlns:a16="http://schemas.microsoft.com/office/drawing/2014/main" id="{4DC18688-423D-D3E8-4A84-9F5771724BE8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4" name="ZoneTexte 13">
              <a:hlinkClick r:id="rId2" action="ppaction://hlinksldjump"/>
              <a:extLst>
                <a:ext uri="{FF2B5EF4-FFF2-40B4-BE49-F238E27FC236}">
                  <a16:creationId xmlns:a16="http://schemas.microsoft.com/office/drawing/2014/main" id="{43242B50-5323-2018-3251-20F236D4B3D8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5" name="ZoneTexte 14">
              <a:extLst>
                <a:ext uri="{FF2B5EF4-FFF2-40B4-BE49-F238E27FC236}">
                  <a16:creationId xmlns:a16="http://schemas.microsoft.com/office/drawing/2014/main" id="{1C3AF215-3DA2-2AAC-A544-3F1E71EE3468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7" name="ZoneTexte 16">
            <a:hlinkClick r:id="rId3" action="ppaction://hlinksldjump"/>
            <a:extLst>
              <a:ext uri="{FF2B5EF4-FFF2-40B4-BE49-F238E27FC236}">
                <a16:creationId xmlns:a16="http://schemas.microsoft.com/office/drawing/2014/main" id="{E2C43CF2-2052-D14B-990C-FC2141611F5E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849733395"/>
      </p:ext>
    </p:extLst>
  </p:cSld>
  <p:clrMapOvr>
    <a:masterClrMapping/>
  </p:clrMapOvr>
</p:sld>
</file>

<file path=ppt/slides/slide2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2899AD-9435-54DC-29AE-FABEBB709F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F57BC8E5-3883-3F36-DC1E-5B4C1404C12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1349817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30. Le Seigneur lui a promis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Que s’il intercède et prie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Ses vœux seront accomplis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29. Dieu alors prit son esprit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L’appela auprès de Lui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 Ses anges, Il le confie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32. Tu as combattu sur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Tu fus fort par la prière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Souviens-toi de nous ô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31. Ô grand saint, prie le Seigneur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Bien-aimé du Christ Sauveur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Qu’il nous garde du malheur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B4EF1E6B-0533-5117-B5C3-C3AFC86446BF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FAA927AF-C014-FA80-BD39-EDC87B41D5F4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0FD6F4F6-0831-4BAD-F502-FCB933FFCB6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54434221"/>
      </p:ext>
    </p:extLst>
  </p:cSld>
  <p:clrMapOvr>
    <a:masterClrMapping/>
  </p:clrMapOvr>
  <p:transition/>
</p:sld>
</file>

<file path=ppt/slides/slide2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AF668FF-BEEA-D8CA-0EBB-FDD79B3929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6AE88657-329D-925C-0984-D474B37A35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31292185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34. Prie pour le pauvre servant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Qui a composé ce chant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Pour que Dieu lui soit clément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33. Au désert, avec les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Vie de veilles et de louange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Ta lumière si étrange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Karac.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35. Sur les lèvres, ton nom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d’Abba Karas, prions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Toujours de nous aider.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3" name="Groupe 2">
            <a:extLst>
              <a:ext uri="{FF2B5EF4-FFF2-40B4-BE49-F238E27FC236}">
                <a16:creationId xmlns:a16="http://schemas.microsoft.com/office/drawing/2014/main" id="{6B00D25C-6BC1-D3AE-A756-6FBB633EF34C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059C3268-0BDF-FD8B-3370-B3856C00E779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6C667C2-82A3-7690-B6EF-4389B4B39B71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au saint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Karas</a:t>
              </a:r>
            </a:p>
          </p:txBody>
        </p:sp>
      </p:grpSp>
      <p:sp>
        <p:nvSpPr>
          <p:cNvPr id="7" name="Rectangle 6">
            <a:hlinkClick r:id="rId3" action="ppaction://hlinksldjump"/>
            <a:extLst>
              <a:ext uri="{FF2B5EF4-FFF2-40B4-BE49-F238E27FC236}">
                <a16:creationId xmlns:a16="http://schemas.microsoft.com/office/drawing/2014/main" id="{2DCA76A3-708B-32B3-3B52-F3CBDD3BC92D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9" name="Rectangle 8">
            <a:hlinkClick r:id="rId4" action="ppaction://hlinksldjump"/>
            <a:extLst>
              <a:ext uri="{FF2B5EF4-FFF2-40B4-BE49-F238E27FC236}">
                <a16:creationId xmlns:a16="http://schemas.microsoft.com/office/drawing/2014/main" id="{A892334C-495C-9619-A837-303E6326AC6E}"/>
              </a:ext>
            </a:extLst>
          </p:cNvPr>
          <p:cNvSpPr/>
          <p:nvPr/>
        </p:nvSpPr>
        <p:spPr>
          <a:xfrm>
            <a:off x="6914660" y="5785600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63772269"/>
      </p:ext>
    </p:extLst>
  </p:cSld>
  <p:clrMapOvr>
    <a:masterClrMapping/>
  </p:clrMapOvr>
  <p:transition/>
</p:sld>
</file>

<file path=ppt/slides/slide2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56E3E-89F6-091E-B408-B4760DC098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FAF4FC05-51A4-C8F5-1B52-5162C735DA7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36441924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سمع الانبا بموا،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ثلاثة مرات الصوت،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اسرع للبرية،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فمشيت في البرية،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حائر في السيرة دية،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سيرة بر نقية،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36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طلبت ارشاده،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اهديني بصلاته،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لأعرف حياته،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36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فمضى ثلاثة ايام،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وانا ساير في الطريق،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ابحث عن القديس،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36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6366FEDF-F79D-B287-1BC6-9956D2348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للقديس الأنبا </a:t>
            </a:r>
            <a:r>
              <a:rPr kumimoji="0" lang="ar-AE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كاراس</a:t>
            </a:r>
            <a:endParaRPr kumimoji="0" lang="ar-AE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6F095855-50E0-CE5A-F3C7-9871CEAE426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5F3789C5-FFC4-B460-DAEC-11E096D8EC3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D29EA0EA-73D7-D2A7-9F52-857A01813B2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86631247"/>
      </p:ext>
    </p:extLst>
  </p:cSld>
  <p:clrMapOvr>
    <a:masterClrMapping/>
  </p:clrMapOvr>
  <p:transition/>
</p:sld>
</file>

<file path=ppt/slides/slide2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2A2A85-078A-41F1-C6F4-37B1640EDC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CE651B94-72AA-A360-6F14-A462835907D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61030539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فوجدت مغارة،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فقرعت بجسارة،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لاعرف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من فيها،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فقلت اغابي،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فاجابني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بصوت حاني،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فقال لي يا مبارك،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فقال لي ابي القديس،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جيد تكون هنا،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بموا كاهن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شيهيت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يا مكفن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ايلارية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القديسة الطوباوية،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ابنة الملك زينون،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en-CA" sz="400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38A695A9-C70B-C231-F7CB-C57E85F79D92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48C572ED-B186-FFC5-A246-4E174B91657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53C1C1CF-05A3-F0B5-27E5-9C05B134A1A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7517826"/>
      </p:ext>
    </p:extLst>
  </p:cSld>
  <p:clrMapOvr>
    <a:masterClrMapping/>
  </p:clrMapOvr>
  <p:transition/>
</p:sld>
</file>

<file path=ppt/slides/slide2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1A6A6B-B8A1-F5CD-1A90-D2FB1E4D9F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0E40C2CF-DB4B-96A4-7E24-8ACE30D8935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0355319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فساله عن اسمه،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فقال سمعان القلاع،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فسالته عن القديس،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يوجد قديس عظيم،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 تستحق الارض،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وطأة من قدميه،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فاذن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لي بالخروج،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بعد صلاة وتسبيح،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لابحث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عن القديس،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فسرت ثلاث ايام،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اخري كانت بتمام،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فوجدت مغارة،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037CCC77-E687-40C9-39DA-04CEDC1F610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6977E1D3-0D3D-6DA5-236B-321455D14BD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9AC5F09B-5117-61CA-07F8-E2EC9D8A7D3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7740321"/>
      </p:ext>
    </p:extLst>
  </p:cSld>
  <p:clrMapOvr>
    <a:masterClrMapping/>
  </p:clrMapOvr>
  <p:transition/>
</p:sld>
</file>

<file path=ppt/slides/slide2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258F00-E9C2-94FC-9F88-A761279A03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DB7F6EE4-5FD0-258C-07FC-89E0352ACA6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27804575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فقرعت علي بابها،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لاعرف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صاحبها،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فكان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بامود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القلاع،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فقال ابي القديس،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مبارك يا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بيموا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مكفن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ايلارية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حدثني عن القديس،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بصلاته القوية،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يبطل غضب السماء،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فخرجت من عنده،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بعد البركة منه،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وسرت قليلا،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497A564B-77AA-D01B-A841-A5159CA56B03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514F6B55-5249-5D19-7122-4C6579EAD4B9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4E10F837-2A53-DCE1-984B-FE9E75DC0D3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2427465"/>
      </p:ext>
    </p:extLst>
  </p:cSld>
  <p:clrMapOvr>
    <a:masterClrMapping/>
  </p:clrMapOvr>
  <p:transition/>
</p:sld>
</file>

<file path=ppt/slides/slide2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2477BD-E8E5-39CD-35D2-AF48C1EEFB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C45101D0-372E-E304-F649-A06789BFB5B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19980535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تعبت من المسير،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فغطت قليلا،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حتي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لاستريح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وبعد مضي وقت،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اذ بي اري طريق،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مغارة اخري،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فقلت اغابي،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فتكلم بصوت حاني،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ادخل يا مبارك،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فدخلت المغارة،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كان بهيبة ووقار،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وعينه مضيئتان،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E2707166-27AE-D0CB-8BA1-C2E33116B345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70F97460-18CB-8E7E-FA74-15FD277B23CE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210DDB22-3870-0F74-396C-2F177C0357C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64851638"/>
      </p:ext>
    </p:extLst>
  </p:cSld>
  <p:clrMapOvr>
    <a:masterClrMapping/>
  </p:clrMapOvr>
  <p:transition/>
</p:sld>
</file>

<file path=ppt/slides/slide2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9831BC-7D26-CCC7-82EC-E347278344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01DC14B9-99B7-EE93-F9F5-CC7116516AE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3308451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فسالته عن اسمه،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فكان الانبا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سبعة وخمسين سنة،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٢٢. لما اشرقت الشمس،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كان راقدا الانبا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 يقدر الحراك،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٢٣. فاذ بنور عظيم،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علي باب المغارة،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فدخل انسان منير،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٢٤. فكان هو المسيح،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له مجد وتسبيح،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فجلس بجوار رأسه،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DCDE9E6A-9982-900E-3F40-1A7732CB9C81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26E67267-333B-D3B1-AE17-D4BF1D867EBD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365236D0-99BD-7E38-C2A8-82E7A9EE99BB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99018175"/>
      </p:ext>
    </p:extLst>
  </p:cSld>
  <p:clrMapOvr>
    <a:masterClrMapping/>
  </p:clrMapOvr>
  <p:transition/>
</p:sld>
</file>

<file path=ppt/slides/slide2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5B6F12-D4D1-F2A4-B88D-68ECE423FB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F2033A0B-0A75-BC8F-9542-1F9B7BF255B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911755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٢٥. فوعد الله بوعود،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لحبيبه الانبا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تبهر كل محتاج،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٢٦. فقال اطلب مني،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ابني حبيبي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قبل نياحتك فتجاب،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٢٧. فقال رؤية داود،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بالمزمار والقيثار،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علي العشرة اوتار،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٢٨. فظهر داود البار،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بالمزمار والقيثار،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علي العشرة اوتار،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D4781374-A8A7-B949-6E07-E93C603AE54F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B18F56ED-2EA1-4912-33FA-BFCA6FFDA21E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941015F5-895A-ACFF-7675-1F56C8D3031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8863073"/>
      </p:ext>
    </p:extLst>
  </p:cSld>
  <p:clrMapOvr>
    <a:masterClrMapping/>
  </p:clrMapOvr>
  <p:transition/>
</p:sld>
</file>

<file path=ppt/slides/slide2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D418E3-E634-9244-D038-177ECCE813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245A3E7C-88CB-48C4-7F5E-2614AB40A8B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90475544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٢٩. اخذ الرب روحه،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وضمها لصدره،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واعطاها لجند الرب،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٣٠. وعده الرب كل،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يطلب بصلاته،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يجاب في طلباته،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٣١. اطلب عنا من الرب،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حبيب مخلصنا،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يرعانا ويحرسنا،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٣٢. يا عظيم في جهادك،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قوي في صلاتك،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اذكرنا في صلاتك،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آفا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كاراس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31595227-C8BB-2B9C-DC17-D5E89FE20924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3F2FFCF3-07BA-D985-9316-93A033B60DB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B628612A-51AF-98ED-9B54-E6C8644DE93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8880909"/>
      </p:ext>
    </p:extLst>
  </p:cSld>
  <p:clrMapOvr>
    <a:masterClrMapping/>
  </p:clrMapOvr>
  <p:transition/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04044218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Chantez tous et glorifiez,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Christ Jésus la Vérité,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chantez-Le et louez-Le,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Hosanna, au plus haut des Cieux.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Nourriture pour nos âmes,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sur la terre, jeta la flamme,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feu qui divisa le temps,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hommes, idées, comportements.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id="{7DD6E157-C7C3-51A2-0684-B46CFDB69F47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1" name="ZoneTexte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280503DE-9CF9-0E7D-FEC2-A03877A4546D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D7715EC7-D6CD-0136-5E03-92AE6C076C77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4" name="ZoneTexte 13">
            <a:hlinkClick r:id="rId3" action="ppaction://hlinksldjump"/>
            <a:extLst>
              <a:ext uri="{FF2B5EF4-FFF2-40B4-BE49-F238E27FC236}">
                <a16:creationId xmlns:a16="http://schemas.microsoft.com/office/drawing/2014/main" id="{2354495E-2F94-3E02-8CF8-353DADE455BA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040205072"/>
      </p:ext>
    </p:extLst>
  </p:cSld>
  <p:clrMapOvr>
    <a:masterClrMapping/>
  </p:clrMapOvr>
</p:sld>
</file>

<file path=ppt/slides/slide2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9679B9-2A5E-BB8E-9CDD-49BE30E8A5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roup 669">
            <a:extLst>
              <a:ext uri="{FF2B5EF4-FFF2-40B4-BE49-F238E27FC236}">
                <a16:creationId xmlns:a16="http://schemas.microsoft.com/office/drawing/2014/main" id="{6DF9FC88-1FD1-FD7C-EF98-277FFA90AA9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9459731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٣٣. سيرتك ملائكية،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عظيمة وبهية،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مصباح للبرية،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بنيوت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آفا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. </a:t>
                      </a:r>
                      <a:endParaRPr lang="en-CA" sz="4000" dirty="0"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٣٤. اذكر كاتب المديح،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ليغفر له المسيح،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بصلاة ابينا القديس،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بنيوت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آفا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. </a:t>
                      </a:r>
                      <a:endParaRPr lang="en-CA" sz="4000" dirty="0"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٣٥. تفسير اسمك في افواه،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كل المؤمنين،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الكل يقولون يا إله، </a:t>
                      </a:r>
                      <a:endParaRPr kumimoji="0" lang="fr-FR" sz="40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Book Antiqua" panose="02040602050305030304" pitchFamily="18" charset="0"/>
                        <a:cs typeface="+mn-cs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انبا </a:t>
                      </a:r>
                      <a:r>
                        <a:rPr kumimoji="0" lang="ar-SA" sz="4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كاراس</a:t>
                      </a:r>
                      <a:r>
                        <a:rPr kumimoji="0" lang="ar-SA" sz="4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+mn-cs"/>
                        </a:rPr>
                        <a:t> اعنا اجمعين.</a:t>
                      </a:r>
                      <a:endParaRPr lang="en-CA" sz="4000" dirty="0"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CA" sz="4000" dirty="0"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E578E42A-4502-2081-6DD2-F4AA25C182B1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Français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78393D87-0627-39C8-0330-F2B381112F68}"/>
              </a:ext>
            </a:extLst>
          </p:cNvPr>
          <p:cNvSpPr/>
          <p:nvPr/>
        </p:nvSpPr>
        <p:spPr>
          <a:xfrm>
            <a:off x="47328" y="514494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9AEB29B0-0D4A-2893-7E43-A5BF29F1850C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5" name="ZoneText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615413E2-3B72-DEB2-CA95-7E97B1193D64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7232251F-B35E-74FF-EC34-1FDC0306487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للقديس الأنبا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كاراس</a:t>
              </a:r>
              <a:endPara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7686854"/>
      </p:ext>
    </p:extLst>
  </p:cSld>
  <p:clrMapOvr>
    <a:masterClrMapping/>
  </p:clrMapOvr>
  <p:transition/>
</p:sld>
</file>

<file path=ppt/slides/slide2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</a:t>
            </a:r>
            <a:r>
              <a:rPr lang="fr-FR" sz="4800" b="1" dirty="0" err="1">
                <a:solidFill>
                  <a:srgbClr val="FF9900"/>
                </a:solidFill>
              </a:rPr>
              <a:t>abba</a:t>
            </a:r>
            <a:r>
              <a:rPr lang="fr-FR" sz="4800" b="1" dirty="0">
                <a:solidFill>
                  <a:srgbClr val="FF9900"/>
                </a:solidFill>
              </a:rPr>
              <a:t> </a:t>
            </a:r>
            <a:r>
              <a:rPr lang="fr-FR" sz="4800" b="1" dirty="0" err="1">
                <a:solidFill>
                  <a:srgbClr val="FF9900"/>
                </a:solidFill>
              </a:rPr>
              <a:t>Abraam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98307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51729328"/>
              </p:ext>
            </p:extLst>
          </p:nvPr>
        </p:nvGraphicFramePr>
        <p:xfrm>
          <a:off x="127002" y="908050"/>
          <a:ext cx="12113684" cy="5873751"/>
        </p:xfrm>
        <a:graphic>
          <a:graphicData uri="http://schemas.openxmlformats.org/drawingml/2006/table">
            <a:tbl>
              <a:tblPr rtl="1"/>
              <a:tblGrid>
                <a:gridCol w="60675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461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28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Car ta vie était prière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ton cœur plein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Toi soumis à Dieu le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Paix à tous nos saints au Ciel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Vous, aimés d’Emmanuel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porteurs de Croix fidèles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6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Pour le pauvre et sans-abri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luttas et tu souffris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Du couvent, tu fus banni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Jour et nuit, tu as prié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Recueilli et prosterné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Doux et plein d’humilité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abba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Abraam</a:t>
            </a:r>
          </a:p>
        </p:txBody>
      </p:sp>
    </p:spTree>
    <p:extLst>
      <p:ext uri="{BB962C8B-B14F-4D97-AF65-F5344CB8AC3E}">
        <p14:creationId xmlns:p14="http://schemas.microsoft.com/office/powerpoint/2010/main" val="2598053209"/>
      </p:ext>
    </p:extLst>
  </p:cSld>
  <p:clrMapOvr>
    <a:masterClrMapping/>
  </p:clrMapOvr>
</p:sld>
</file>

<file path=ppt/slides/slide2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86037972"/>
              </p:ext>
            </p:extLst>
          </p:nvPr>
        </p:nvGraphicFramePr>
        <p:xfrm>
          <a:off x="175683" y="291108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Chaste et pur, il demeura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évêque, il deviendra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L’Esprit Saint l’habitera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Mais Jésus t’a soutenu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de force t’a revêtu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Pâtre de Fayoum es-tu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Tout l’argent qu’ils t’ont remis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Ciel tu l’as investi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sauvas tant de brebis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Longtemps tu fus condamné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vol, ils t’ont accusé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Toi symbole d’honnêteté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abba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Abraam</a:t>
            </a:r>
          </a:p>
        </p:txBody>
      </p:sp>
    </p:spTree>
    <p:extLst>
      <p:ext uri="{BB962C8B-B14F-4D97-AF65-F5344CB8AC3E}">
        <p14:creationId xmlns:p14="http://schemas.microsoft.com/office/powerpoint/2010/main" val="3801700134"/>
      </p:ext>
    </p:extLst>
  </p:cSld>
  <p:clrMapOvr>
    <a:masterClrMapping/>
  </p:clrMapOvr>
</p:sld>
</file>

<file path=ppt/slides/slide2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31514632"/>
              </p:ext>
            </p:extLst>
          </p:nvPr>
        </p:nvGraphicFramePr>
        <p:xfrm>
          <a:off x="127000" y="260351"/>
          <a:ext cx="12065000" cy="6018213"/>
        </p:xfrm>
        <a:graphic>
          <a:graphicData uri="http://schemas.openxmlformats.org/drawingml/2006/table">
            <a:tbl>
              <a:tblPr rtl="1"/>
              <a:tblGrid>
                <a:gridCol w="55886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763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85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Et ta grande Sainteté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le pape est attestée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soleil l’a dévoilée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Ton cœur pur a transformé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âmes et ton évêché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lumière a éclairé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9335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Partout tu es reconnu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la foi en Christ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Dans le pauvre tu L’as vu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Les démons, tu les chassais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Ton cœur pur les terrifiait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ton peuple, ils s’écartaient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abba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Abraam</a:t>
            </a:r>
          </a:p>
        </p:txBody>
      </p:sp>
    </p:spTree>
    <p:extLst>
      <p:ext uri="{BB962C8B-B14F-4D97-AF65-F5344CB8AC3E}">
        <p14:creationId xmlns:p14="http://schemas.microsoft.com/office/powerpoint/2010/main" val="879734021"/>
      </p:ext>
    </p:extLst>
  </p:cSld>
  <p:clrMapOvr>
    <a:masterClrMapping/>
  </p:clrMapOvr>
</p:sld>
</file>

<file path=ppt/slides/slide2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55129055"/>
              </p:ext>
            </p:extLst>
          </p:nvPr>
        </p:nvGraphicFramePr>
        <p:xfrm>
          <a:off x="127000" y="260350"/>
          <a:ext cx="12065000" cy="6445250"/>
        </p:xfrm>
        <a:graphic>
          <a:graphicData uri="http://schemas.openxmlformats.org/drawingml/2006/table">
            <a:tbl>
              <a:tblPr rtl="1"/>
              <a:tblGrid>
                <a:gridCol w="62325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3247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9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Tes miracles sont nombreux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Toi qui es aimé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Souviens-toi ô bienheureux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Intercède auprès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 l’Église, toi si pieux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exauce tous tes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voeux</a:t>
                      </a: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20259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de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Abraam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Toujours de nous aider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abba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Abraam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04990299"/>
      </p:ext>
    </p:extLst>
  </p:cSld>
  <p:clrMapOvr>
    <a:masterClrMapping/>
  </p:clrMapOvr>
</p:sld>
</file>

<file path=ppt/slides/slide2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يا أنبا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آبرام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أسقف الفيوم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صاحب عجائب عظام</a:t>
                      </a: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العفيف بلا لوم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أحببت البتولية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والصلاة والصوم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فقصدت البرية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وسرت كالنجوم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أحبوك الرهبان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وجعلوك رئيسهم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واحتضنت الشبان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وأرحت نفوسهم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أضفت الغرباء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وآويت المساكين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شفيت المرضى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وعزيت الحزين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إبرآم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أسقف الفيوم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الأنبا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إبرآم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أسقف الفيوم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29456110"/>
      </p:ext>
    </p:extLst>
  </p:cSld>
  <p:clrMapOvr>
    <a:masterClrMapping/>
  </p:clrMapOvr>
</p:sld>
</file>

<file path=ppt/slides/slide2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حبيب الفقير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طردوك من الدير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واتهموك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بالتبذير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حسدك عدو الخير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لكن الرب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رفعك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يامظلوم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راعياً للنفوس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أسقف للفيوم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حولت المطرانية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بيتاً للفقراء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وأكملت الوصية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وإتبعت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السماء</a:t>
                      </a:r>
                      <a:endParaRPr lang="en-CA" sz="3600" dirty="0"/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اشتهيت أكلة حمام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يكن صيام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بعد أربعة أيام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أنتن أفخر أدام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إبرآم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أسقف الفيوم</a:t>
            </a:r>
          </a:p>
        </p:txBody>
      </p:sp>
    </p:spTree>
    <p:extLst>
      <p:ext uri="{BB962C8B-B14F-4D97-AF65-F5344CB8AC3E}">
        <p14:creationId xmlns:p14="http://schemas.microsoft.com/office/powerpoint/2010/main" val="3511238167"/>
      </p:ext>
    </p:extLst>
  </p:cSld>
  <p:clrMapOvr>
    <a:masterClrMapping/>
  </p:clrMapOvr>
</p:sld>
</file>

<file path=ppt/slides/slide2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710730382"/>
              </p:ext>
            </p:extLst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تفسير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إسمك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</a:t>
                      </a:r>
                      <a:r>
                        <a:rPr kumimoji="0" lang="en-C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أفواه </a:t>
                      </a:r>
                      <a:b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</a:b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المؤمنين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يقولون يا إله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indent="0" algn="ctr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أنبا إبرام أعنا أجمعين. 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الأنبا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إبرآم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أسقف الفيوم</a:t>
            </a:r>
          </a:p>
        </p:txBody>
      </p:sp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8" name="Rectangle 7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16126945"/>
      </p:ext>
    </p:extLst>
  </p:cSld>
  <p:clrMapOvr>
    <a:masterClrMapping/>
  </p:clrMapOvr>
</p:sld>
</file>

<file path=ppt/slides/slide2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73"/>
          <p:cNvSpPr>
            <a:spLocks noGrp="1" noChangeArrowheads="1"/>
          </p:cNvSpPr>
          <p:nvPr>
            <p:ph type="title"/>
          </p:nvPr>
        </p:nvSpPr>
        <p:spPr>
          <a:xfrm>
            <a:off x="624417" y="0"/>
            <a:ext cx="109728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au Saint pape Cyrille VI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3789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615177777"/>
              </p:ext>
            </p:extLst>
          </p:nvPr>
        </p:nvGraphicFramePr>
        <p:xfrm>
          <a:off x="127002" y="908051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1449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686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2. Versé dans les écritures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choisis l'habit de bure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Paramos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ce qui dure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Ô toi homme de prière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sourire plein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fierté du monastère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4. Envoyé d'Emmanuel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Monastère de Samuel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t'accueille et où tu veilles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Retiré dans un moulin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ermite si serein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Plein du Saint-Esprit divin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pape Cyrille VI</a:t>
            </a:r>
          </a:p>
        </p:txBody>
      </p:sp>
    </p:spTree>
    <p:extLst>
      <p:ext uri="{BB962C8B-B14F-4D97-AF65-F5344CB8AC3E}">
        <p14:creationId xmlns:p14="http://schemas.microsoft.com/office/powerpoint/2010/main" val="3831221457"/>
      </p:ext>
    </p:extLst>
  </p:cSld>
  <p:clrMapOvr>
    <a:masterClrMapping/>
  </p:clrMapOvr>
</p:sld>
</file>

<file path=ppt/slides/slide2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661600623"/>
              </p:ext>
            </p:extLst>
          </p:nvPr>
        </p:nvGraphicFramePr>
        <p:xfrm>
          <a:off x="127002" y="115890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2425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711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Humble et miséricordieux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as tant aimé ton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Fort et saint et sage et pieux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Dans la joie et dans la peine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Plein de foi pure et sereine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Ta prière forte et pleine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Saint Marc, tu nous as rendu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Cathédrale lui est due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construire, tu as pu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Toi l'ami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Mina est ton ami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ses restes, tu bénis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pape Cyrille VI</a:t>
            </a:r>
          </a:p>
        </p:txBody>
      </p:sp>
    </p:spTree>
    <p:extLst>
      <p:ext uri="{BB962C8B-B14F-4D97-AF65-F5344CB8AC3E}">
        <p14:creationId xmlns:p14="http://schemas.microsoft.com/office/powerpoint/2010/main" val="107900076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3"/>
            <a:ext cx="508856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سبع مرات كل يوم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كل قلبي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أسبح اسمك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رب الكل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asf `ncop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`mmyni @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`ebolqen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pahyt tyrf @ ]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na`cmou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`ePekran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P¡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`mpi`e`ptyrf.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Sept fois chaque jour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de tout mon cœur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Je bénis ton nom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Dieu de toute chose. 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C548E9B-93C5-F382-0B85-91AE42878DCB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DC8B0ED-9B2D-BF10-D0AC-E0FA3F7AF856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681137977"/>
      </p:ext>
    </p:extLst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8438510"/>
              </p:ext>
            </p:extLst>
          </p:nvPr>
        </p:nvGraphicFramePr>
        <p:xfrm>
          <a:off x="2703734" y="375477"/>
          <a:ext cx="7936661" cy="5887615"/>
        </p:xfrm>
        <a:graphic>
          <a:graphicData uri="http://schemas.openxmlformats.org/drawingml/2006/table">
            <a:tbl>
              <a:tblPr rtl="1"/>
              <a:tblGrid>
                <a:gridCol w="793666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Les derniers seront premiers,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joyeux, les affligés,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les sages et les puissants,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deviendront petits enfants.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Fils de David,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Voie et Vérité limpide,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nous donne le Pain précieux,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Hosanna, au plus haut des Cieux.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10" name="Groupe 9">
            <a:extLst>
              <a:ext uri="{FF2B5EF4-FFF2-40B4-BE49-F238E27FC236}">
                <a16:creationId xmlns:a16="http://schemas.microsoft.com/office/drawing/2014/main" id="{941D1785-22BB-3FF1-9B58-D3F450DBB148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11" name="ZoneTexte 10">
              <a:hlinkClick r:id="rId2" action="ppaction://hlinksldjump"/>
              <a:extLst>
                <a:ext uri="{FF2B5EF4-FFF2-40B4-BE49-F238E27FC236}">
                  <a16:creationId xmlns:a16="http://schemas.microsoft.com/office/drawing/2014/main" id="{D12D80DC-BA8F-F84D-B454-85D4B7197308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A236CB62-C27D-D86A-8BD5-337CD5F5AB22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Cantique Hosanna, Fils de David</a:t>
              </a:r>
            </a:p>
          </p:txBody>
        </p:sp>
      </p:grpSp>
      <p:sp>
        <p:nvSpPr>
          <p:cNvPr id="14" name="ZoneTexte 13">
            <a:hlinkClick r:id="rId3" action="ppaction://hlinksldjump"/>
            <a:extLst>
              <a:ext uri="{FF2B5EF4-FFF2-40B4-BE49-F238E27FC236}">
                <a16:creationId xmlns:a16="http://schemas.microsoft.com/office/drawing/2014/main" id="{46819E92-DF48-F7D7-6399-96010EA4FF3F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489813469"/>
      </p:ext>
    </p:extLst>
  </p:cSld>
  <p:clrMapOvr>
    <a:masterClrMapping/>
  </p:clrMapOvr>
</p:sld>
</file>

<file path=ppt/slides/slide2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49206882"/>
              </p:ext>
            </p:extLst>
          </p:nvPr>
        </p:nvGraphicFramePr>
        <p:xfrm>
          <a:off x="127000" y="260352"/>
          <a:ext cx="12065000" cy="6660130"/>
        </p:xfrm>
        <a:graphic>
          <a:graphicData uri="http://schemas.openxmlformats.org/drawingml/2006/table">
            <a:tbl>
              <a:tblPr rtl="1"/>
              <a:tblGrid>
                <a:gridCol w="59783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661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65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Sous ton règne est apparue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Vierge Mère de Dieu Jésus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Foules immenses ont vu et cru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  <a:endParaRPr kumimoji="0" lang="fr-FR" sz="2800" b="0" i="0" u="none" strike="noStrike" kern="1200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5" marB="4571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Ton regard si pénétrant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Ton cœur pur était confiant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Tes conseils, sages et puissants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15" marB="4571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19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colombes lumineuses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Anges aux ailes nébuleuses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Éblouissent une foule radieuse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15" marB="4571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Lumineuse, elle éclairait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gracieuse, saluait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Fils Jésus, elle nous montrait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15" marB="4571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pape Cyrille VI</a:t>
            </a:r>
          </a:p>
        </p:txBody>
      </p:sp>
    </p:spTree>
    <p:extLst>
      <p:ext uri="{BB962C8B-B14F-4D97-AF65-F5344CB8AC3E}">
        <p14:creationId xmlns:p14="http://schemas.microsoft.com/office/powerpoint/2010/main" val="2302309768"/>
      </p:ext>
    </p:extLst>
  </p:cSld>
  <p:clrMapOvr>
    <a:masterClrMapping/>
  </p:clrMapOvr>
</p:sld>
</file>

<file path=ppt/slides/slide2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699326417"/>
              </p:ext>
            </p:extLst>
          </p:nvPr>
        </p:nvGraphicFramePr>
        <p:xfrm>
          <a:off x="127000" y="260350"/>
          <a:ext cx="12065000" cy="5761071"/>
        </p:xfrm>
        <a:graphic>
          <a:graphicData uri="http://schemas.openxmlformats.org/drawingml/2006/table">
            <a:tbl>
              <a:tblPr rtl="1"/>
              <a:tblGrid>
                <a:gridCol w="12065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8061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Les malades, tu guéris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consoles les contrits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Incrédules, tu convertis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5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Ô Cyrille pur et saint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Près de Dieu, repose enfin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Prie pour nous ô très grand saint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Kurilloc</a:t>
                      </a:r>
                      <a:r>
                        <a:rPr kumimoji="0" lang="fr-FR" sz="2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le pape Cyrille VI</a:t>
            </a:r>
          </a:p>
        </p:txBody>
      </p:sp>
      <p:sp>
        <p:nvSpPr>
          <p:cNvPr id="6" name="Rectangle 5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56536020"/>
      </p:ext>
    </p:extLst>
  </p:cSld>
  <p:clrMapOvr>
    <a:masterClrMapping/>
  </p:clrMapOvr>
</p:sld>
</file>

<file path=ppt/slides/slide2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60058035"/>
              </p:ext>
            </p:extLst>
          </p:nvPr>
        </p:nvGraphicFramePr>
        <p:xfrm>
          <a:off x="623392" y="728503"/>
          <a:ext cx="11008883" cy="6153880"/>
        </p:xfrm>
        <a:graphic>
          <a:graphicData uri="http://schemas.openxmlformats.org/drawingml/2006/table">
            <a:tbl>
              <a:tblPr rtl="1"/>
              <a:tblGrid>
                <a:gridCol w="594643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624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كواكب الفردوس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خادم الرب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إيسوس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ضياء دير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البرموس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اختاره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آثَرَ أن يستقيل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ليكون خادم الإنجيل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رُشِّحَ للأسقفية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فغادر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الإكليريكية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مُفَضِّلاً الْبَرِّيَة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فَضَلَ حياة الخلوة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سَلَكَ طريقاً كَرْبَة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أعطاه الله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حكمة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مديح القديس البابا </a:t>
            </a:r>
            <a:r>
              <a:rPr lang="ar-SA" sz="5867" b="1" dirty="0" err="1">
                <a:solidFill>
                  <a:srgbClr val="FF9900"/>
                </a:solidFill>
                <a:latin typeface="Arial"/>
                <a:cs typeface="Arial"/>
              </a:rPr>
              <a:t>كيرلس</a:t>
            </a:r>
            <a:r>
              <a:rPr lang="ar-SA" sz="5867" b="1" dirty="0">
                <a:solidFill>
                  <a:srgbClr val="FF9900"/>
                </a:solidFill>
                <a:latin typeface="Arial"/>
                <a:cs typeface="Arial"/>
              </a:rPr>
              <a:t> السادس</a:t>
            </a:r>
            <a:endParaRPr lang="ar-SA" sz="5867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4341816"/>
      </p:ext>
    </p:extLst>
  </p:cSld>
  <p:clrMapOvr>
    <a:masterClrMapping/>
  </p:clrMapOvr>
</p:sld>
</file>

<file path=ppt/slides/slide2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أشفق عليه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الأباء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صلى القديس برجاء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سَانَدَتْهُ عناية السماء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خرج الرهبان السبعة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فَوَهَبَ نفسه لخدمة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الذين طُرِدُوا بالقوة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ولما جاء الحين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رجع الرهبان فرحين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ديرهمِ مسرعين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صلى في الطاحونة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باكر وعشية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أعطاه الله معونة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</p:spTree>
    <p:extLst>
      <p:ext uri="{BB962C8B-B14F-4D97-AF65-F5344CB8AC3E}">
        <p14:creationId xmlns:p14="http://schemas.microsoft.com/office/powerpoint/2010/main" val="2949662665"/>
      </p:ext>
    </p:extLst>
  </p:cSld>
  <p:clrMapOvr>
    <a:masterClrMapping/>
  </p:clrMapOvr>
</p:sld>
</file>

<file path=ppt/slides/slide2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أرشده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قام بعمل جليل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دير أنبا صموئيل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إختارته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عناية الله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ليكون راعي الرعاة 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كان يبكي بمرارة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عظيمٌ في جهادهِ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حكيمٌ في إرشادهِ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إختاره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الرب إلهه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سَمَعَ قول الرسول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وَوَبَخَ الكسول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خَدَمَ نفسه البتول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</p:spTree>
    <p:extLst>
      <p:ext uri="{BB962C8B-B14F-4D97-AF65-F5344CB8AC3E}">
        <p14:creationId xmlns:p14="http://schemas.microsoft.com/office/powerpoint/2010/main" val="3978894116"/>
      </p:ext>
    </p:extLst>
  </p:cSld>
  <p:clrMapOvr>
    <a:masterClrMapping/>
  </p:clrMapOvr>
</p:sld>
</file>

<file path=ppt/slides/slide2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أشفق على القطيع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لم يتركه يضيع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رافقه بقلب وديع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لم يَخْطُبَ وِد الْمَادِحِين</a:t>
                      </a:r>
                      <a:r>
                        <a:rPr kumimoji="0" lang="ar-EG" sz="40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en-CA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أَرْشَدَ الافقين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كان الْرَجُل الأمين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متضع بالحقيقة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محب الخليقة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صَدِيق الملائكة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قام وقت الأسحار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القوةِ والأمراض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لِيُسَبِّح رَبَّ القوات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</p:spTree>
    <p:extLst>
      <p:ext uri="{BB962C8B-B14F-4D97-AF65-F5344CB8AC3E}">
        <p14:creationId xmlns:p14="http://schemas.microsoft.com/office/powerpoint/2010/main" val="3818000348"/>
      </p:ext>
    </p:extLst>
  </p:cSld>
  <p:clrMapOvr>
    <a:masterClrMapping/>
  </p:clrMapOvr>
</p:sld>
</file>

<file path=ppt/slides/slide2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AE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إشتم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صلواته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وبخوره مع أصوامهِ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قَبِلْهَا قدامه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AE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لِرَجُلِ الصلاة 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لمحبِ الإله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وقابل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الخطاة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AE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لإرميا الجديد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صاحب النسك الشديد 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ذو الدموع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والتنهيد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نِلْتَ نعمة موسى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وكهنوت هارون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وحكمة سولومون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</p:spTree>
    <p:extLst>
      <p:ext uri="{BB962C8B-B14F-4D97-AF65-F5344CB8AC3E}">
        <p14:creationId xmlns:p14="http://schemas.microsoft.com/office/powerpoint/2010/main" val="720626260"/>
      </p:ext>
    </p:extLst>
  </p:cSld>
  <p:clrMapOvr>
    <a:masterClrMapping/>
  </p:clrMapOvr>
</p:sld>
</file>

<file path=ppt/slides/slide2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النور هدانا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لصداقةِ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مارمينا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وكنيستهُ بناها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مدة قصيرة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قام بأعمال كثيرة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بمعونة رَبِّ الخليقة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بنى الكاتدرائية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وكنائس كثيرة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نشر المسيحية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بأعجوبة أعاد لنا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رفات حبيبنا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مارمرقس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كاروزنا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</p:spTree>
    <p:extLst>
      <p:ext uri="{BB962C8B-B14F-4D97-AF65-F5344CB8AC3E}">
        <p14:creationId xmlns:p14="http://schemas.microsoft.com/office/powerpoint/2010/main" val="1063317222"/>
      </p:ext>
    </p:extLst>
  </p:cSld>
  <p:clrMapOvr>
    <a:masterClrMapping/>
  </p:clrMapOvr>
</p:sld>
</file>

<file path=ppt/slides/slide2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61126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22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المساكين أعطاهم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المرضى شفاهم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الحزانى عزاهم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أَحَبَّ أهل الحبشة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راعي الكنيسة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عاملهم بمحبة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كنيسة الزيتون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ظهرت الأم البتول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عهد الراعي الحنون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بيدهِ عَمَلَ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الميرون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بين المؤمنين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مِنْ بَعْدِ طول السنين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</p:spTree>
    <p:extLst>
      <p:ext uri="{BB962C8B-B14F-4D97-AF65-F5344CB8AC3E}">
        <p14:creationId xmlns:p14="http://schemas.microsoft.com/office/powerpoint/2010/main" val="542879800"/>
      </p:ext>
    </p:extLst>
  </p:cSld>
  <p:clrMapOvr>
    <a:masterClrMapping/>
  </p:clrMapOvr>
</p:sld>
</file>

<file path=ppt/slides/slide2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61803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29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سَمَّى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إنتقال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الأبرار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السماءِ أسفار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طَلَبَ رَبِّ الأنوار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تَرَكَ وثيقة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يُدْفَن في ديرهِ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بجوار شفعيه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دَعَتَهُ السماء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فَلَبَّى النداء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وَرَحَلَ للآباء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ساعةِ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إنتقاله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الرب يرعاكم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وَأَكْمَلَ جهاده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9239138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006" y="983630"/>
            <a:ext cx="12181994" cy="132343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8000" noProof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</a:p>
        </p:txBody>
      </p:sp>
      <p:sp>
        <p:nvSpPr>
          <p:cNvPr id="7" name="Rectangle 6"/>
          <p:cNvSpPr/>
          <p:nvPr/>
        </p:nvSpPr>
        <p:spPr>
          <a:xfrm>
            <a:off x="10006" y="2557354"/>
            <a:ext cx="12181994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60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أوصنا يا </a:t>
            </a:r>
            <a:r>
              <a:rPr lang="ar-EG" sz="600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إبن</a:t>
            </a:r>
            <a:r>
              <a:rPr lang="ar-EG" sz="60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داود</a:t>
            </a:r>
            <a:endParaRPr lang="fr-FR" sz="6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4526B4F7-2871-492E-0C11-86C0EB202DBB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9" name="ZoneTexte 8">
              <a:hlinkClick r:id="rId2" action="ppaction://hlinksldjump"/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wrap="square" rtlCol="0">
              <a:spAutoFit/>
            </a:bodyPr>
            <a:lstStyle/>
            <a:p>
              <a:pPr algn="ctr" defTabSz="1219170"/>
              <a:r>
                <a:rPr lang="fr-FR" sz="2133" dirty="0">
                  <a:solidFill>
                    <a:prstClr val="black"/>
                  </a:solidFill>
                  <a:latin typeface="Aharoni" pitchFamily="2" charset="-79"/>
                  <a:cs typeface="Aharoni" pitchFamily="2" charset="-79"/>
                </a:rPr>
                <a:t>Menu</a:t>
              </a:r>
            </a:p>
          </p:txBody>
        </p:sp>
        <p:sp>
          <p:nvSpPr>
            <p:cNvPr id="6" name="ZoneTexte 5"/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defTabSz="1219170">
                <a:defRPr/>
              </a:pPr>
              <a:r>
                <a:rPr lang="fr-FR" sz="2133" kern="0" dirty="0">
                  <a:solidFill>
                    <a:prstClr val="white"/>
                  </a:solidFill>
                  <a:latin typeface="Book Antiqua" pitchFamily="18" charset="0"/>
                </a:rPr>
                <a:t>Chants de l'Eucharistie et des Saints • </a:t>
              </a:r>
              <a:r>
                <a:rPr lang="ar-EG" sz="2133" dirty="0">
                  <a:solidFill>
                    <a:prstClr val="white"/>
                  </a:solidFill>
                  <a:latin typeface="Book Antiqua" pitchFamily="18" charset="0"/>
                  <a:cs typeface="Arial" panose="020B0604020202020204" pitchFamily="34" charset="0"/>
                </a:rPr>
                <a:t>مديح أوصنا يا </a:t>
              </a:r>
              <a:r>
                <a:rPr lang="ar-EG" sz="2133" dirty="0" err="1">
                  <a:solidFill>
                    <a:prstClr val="white"/>
                  </a:solidFill>
                  <a:latin typeface="Book Antiqua" pitchFamily="18" charset="0"/>
                  <a:cs typeface="Arial" panose="020B0604020202020204" pitchFamily="34" charset="0"/>
                </a:rPr>
                <a:t>إبن</a:t>
              </a:r>
              <a:r>
                <a:rPr lang="ar-EG" sz="2133" dirty="0">
                  <a:solidFill>
                    <a:prstClr val="white"/>
                  </a:solidFill>
                  <a:latin typeface="Book Antiqua" pitchFamily="18" charset="0"/>
                  <a:cs typeface="Arial" panose="020B0604020202020204" pitchFamily="34" charset="0"/>
                </a:rPr>
                <a:t> داود</a:t>
              </a:r>
              <a:endParaRPr lang="fr-FR" sz="2133" dirty="0">
                <a:solidFill>
                  <a:prstClr val="white"/>
                </a:solidFill>
                <a:latin typeface="Book Antiqua" pitchFamily="18" charset="0"/>
              </a:endParaRPr>
            </a:p>
          </p:txBody>
        </p:sp>
      </p:grp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1BFA24C9-6334-5D87-459D-AB533E4F0FA2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015059495"/>
      </p:ext>
    </p:extLst>
  </p:cSld>
  <p:clrMapOvr>
    <a:masterClrMapping/>
  </p:clrMapOvr>
</p:sld>
</file>

<file path=ppt/slides/slide2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/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القديس البابا كيرلس السادس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713301" cy="6153880"/>
        </p:xfrm>
        <a:graphic>
          <a:graphicData uri="http://schemas.openxmlformats.org/drawingml/2006/table">
            <a:tbl>
              <a:tblPr rtl="1"/>
              <a:tblGrid>
                <a:gridCol w="117133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أذكر وحدة الإيمان</a:t>
                      </a:r>
                      <a:endParaRPr kumimoji="0" lang="en-C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وأذكرنا في كلِ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آوان</a:t>
                      </a:r>
                      <a:endParaRPr kumimoji="0" lang="en-US" sz="40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 الله الديان</a:t>
                      </a:r>
                      <a:endParaRPr kumimoji="0" lang="en-US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أبناء التسبيح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أنظموا اليوم مديح 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لحبيب يَسُوع الْمَسِيح</a:t>
                      </a:r>
                      <a:endParaRPr kumimoji="0" lang="en-US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بنيوت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افا كيرلس.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Rectangle 6">
            <a:hlinkClick r:id="rId3" action="ppaction://hlinksldjump"/>
          </p:cNvPr>
          <p:cNvSpPr/>
          <p:nvPr/>
        </p:nvSpPr>
        <p:spPr>
          <a:xfrm>
            <a:off x="10128448" y="5805264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vva_Marcos" pitchFamily="82" charset="0"/>
                <a:cs typeface="Arial"/>
              </a:rPr>
              <a:t>Q</a:t>
            </a:r>
            <a:r>
              <a:rPr lang="it-IT" sz="2400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en `Vran</a:t>
            </a:r>
            <a:endParaRPr lang="fr-FR" sz="2400" kern="0" dirty="0">
              <a:solidFill>
                <a:prstClr val="white"/>
              </a:solidFill>
              <a:latin typeface="CS Avva Shenouda" pitchFamily="34" charset="0"/>
              <a:cs typeface="Arial"/>
            </a:endParaRPr>
          </a:p>
        </p:txBody>
      </p:sp>
      <p:sp>
        <p:nvSpPr>
          <p:cNvPr id="9" name="Rectangle 8">
            <a:hlinkClick r:id="rId4" action="ppaction://hlinksldjump"/>
          </p:cNvPr>
          <p:cNvSpPr/>
          <p:nvPr/>
        </p:nvSpPr>
        <p:spPr>
          <a:xfrm>
            <a:off x="47328" y="5805264"/>
            <a:ext cx="3264363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algn="ctr" defTabSz="1219170" rtl="1">
              <a:defRPr/>
            </a:pPr>
            <a:r>
              <a:rPr lang="it-IT" sz="2400" kern="0" dirty="0">
                <a:solidFill>
                  <a:prstClr val="white"/>
                </a:solidFill>
                <a:latin typeface="Arial"/>
                <a:cs typeface="Arial"/>
              </a:rPr>
              <a:t>Cantique en Français</a:t>
            </a:r>
            <a:endParaRPr lang="fr-FR" sz="2400" kern="0" dirty="0">
              <a:solidFill>
                <a:prstClr val="white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87546297"/>
      </p:ext>
    </p:extLst>
  </p:cSld>
  <p:clrMapOvr>
    <a:masterClrMapping/>
  </p:clrMapOvr>
</p:sld>
</file>

<file path=ppt/slides/slide2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039F9A-C729-6FA9-BB9B-C6C02D9699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31C17574-16B2-184F-3EEA-511C07DB242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6822029"/>
              </p:ext>
            </p:extLst>
          </p:nvPr>
        </p:nvGraphicFramePr>
        <p:xfrm>
          <a:off x="426000" y="748247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2. Nazir, il est nommé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Dès l’enfance, il est voué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 son Dieu, tout dévoué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1. Dans l’Église de Tes Saints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Des vainqueurs justes et sereins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devint pasteur des siens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4. Le monde éphémère, il fuit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Antonios El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Souriani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Est le nom qu’il s’est choisi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3. Le désert l’a attiré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plaisirs, il a quitté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du Ciel, il a cherché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65A859AE-4F85-6B1A-640F-22D60017CD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" y="111969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Cantique pour S.S. le pape 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abba</a:t>
            </a: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 </a:t>
            </a:r>
            <a:r>
              <a:rPr kumimoji="0" lang="fr-FR" sz="3733" b="1" i="0" u="none" strike="noStrike" kern="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Chenouda</a:t>
            </a:r>
            <a:r>
              <a:rPr kumimoji="0" lang="fr-FR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 III</a:t>
            </a:r>
            <a:endParaRPr kumimoji="0" lang="ar-SA" sz="3733" b="1" i="0" u="none" strike="noStrike" kern="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Arial" panose="020B0604020202020204" pitchFamily="34" charset="0"/>
              <a:ea typeface="+mj-ea"/>
              <a:cs typeface="Arial" panose="020B0604020202020204" pitchFamily="34" charset="0"/>
            </a:endParaRPr>
          </a:p>
        </p:txBody>
      </p:sp>
      <p:grpSp>
        <p:nvGrpSpPr>
          <p:cNvPr id="10" name="Groupe 9">
            <a:extLst>
              <a:ext uri="{FF2B5EF4-FFF2-40B4-BE49-F238E27FC236}">
                <a16:creationId xmlns:a16="http://schemas.microsoft.com/office/drawing/2014/main" id="{3FE14A2D-4BE9-87D4-0BCD-4290B8DA7A1D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2" name="ZoneTexte 1">
              <a:hlinkClick r:id="rId2" action="ppaction://hlinksldjump"/>
              <a:extLst>
                <a:ext uri="{FF2B5EF4-FFF2-40B4-BE49-F238E27FC236}">
                  <a16:creationId xmlns:a16="http://schemas.microsoft.com/office/drawing/2014/main" id="{615D5329-929E-E996-6F29-E16F75A60747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E808B3B-9EEB-97DB-D087-7BC24FCC0CF9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43839838"/>
      </p:ext>
    </p:extLst>
  </p:cSld>
  <p:clrMapOvr>
    <a:masterClrMapping/>
  </p:clrMapOvr>
  <p:transition/>
</p:sld>
</file>

<file path=ppt/slides/slide2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2FF79C-0A0D-A883-8C96-F2E25FC500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DD90F0F7-EFE4-0B30-3B85-7CAF4AE6E15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74648334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6.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Chenouda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, il fut nommé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Sur le trône glorieux, s’assied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saint Marc le bien-aimé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5. Puis, évêque, il est nommé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Ses brebis, a protégé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L’Évangile, il a prêché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8. Les églises et monastères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Sont peuplés, on y vénère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Créateur de ciel et terre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7. Séminaire où il applique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Les principes théologiques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Qu’il maintient et qu’il explique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Groupe 4">
            <a:extLst>
              <a:ext uri="{FF2B5EF4-FFF2-40B4-BE49-F238E27FC236}">
                <a16:creationId xmlns:a16="http://schemas.microsoft.com/office/drawing/2014/main" id="{F80C4BA9-C5AA-2623-58DC-E8717421EFB5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B118991B-62EE-F534-D178-7E646F63ECB8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84073EE3-8550-B49D-271F-27C377F223E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83756225"/>
      </p:ext>
    </p:extLst>
  </p:cSld>
  <p:clrMapOvr>
    <a:masterClrMapping/>
  </p:clrMapOvr>
  <p:transition/>
</p:sld>
</file>

<file path=ppt/slides/slide2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60BF99-0B31-D629-1EF2-1504B2EABB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F5C6B602-CA5A-DA58-0B36-E65FB4581F9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63338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10. Dieu est là, il est vainqueur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écarte le malheur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malin cruel, menteur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9. A ceux qui espèrent et crient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répond, serein et dit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Priez Dieu, croyez en Lui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12. Tout concourt, dit-il, au Bien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Puissant nous tend la main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nous montre le Chemin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  <a:endParaRPr kumimoji="0" lang="fr-FR" sz="2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11. Des épreuves, il traversa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Doux et fort, ferme, il se bat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et ses armées sont là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Groupe 4">
            <a:extLst>
              <a:ext uri="{FF2B5EF4-FFF2-40B4-BE49-F238E27FC236}">
                <a16:creationId xmlns:a16="http://schemas.microsoft.com/office/drawing/2014/main" id="{43AE27E6-99FC-332E-3F6D-F5B5700C6554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BEADC93B-8E2D-85B9-787A-5E3C7ABD70D4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7D01DD43-FD17-256B-308D-6406FFBFB91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98353914"/>
      </p:ext>
    </p:extLst>
  </p:cSld>
  <p:clrMapOvr>
    <a:masterClrMapping/>
  </p:clrMapOvr>
  <p:transition/>
</p:sld>
</file>

<file path=ppt/slides/slide2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ACEF31-2029-E983-E8FB-43A6A151C6C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2CEE3F80-CF4B-432E-AADD-F5F24587062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95014178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14. Et à Naga Hamadi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se tut « Mais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Parlera », il leur a 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13. Larmes amères, il a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Quand l’Église fut bombardée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Aux Deux-Saints, en fin d’année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16. Sans cesser, tous les sept jours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Il nous comble dans ses cours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Jésus et Son 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9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  <a:endParaRPr kumimoji="0" lang="fr-FR" sz="29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15. La douceur, il nous apprit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 courage, l’amour d’autrui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Et puis la sagesse aussi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Groupe 4">
            <a:extLst>
              <a:ext uri="{FF2B5EF4-FFF2-40B4-BE49-F238E27FC236}">
                <a16:creationId xmlns:a16="http://schemas.microsoft.com/office/drawing/2014/main" id="{0CB21924-C066-7E98-B787-3AAC5270127B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416BAB96-BC30-E761-732B-3E4D334C360B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41E25212-C661-7D25-D60D-9EDEEBF6471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61523034"/>
      </p:ext>
    </p:extLst>
  </p:cSld>
  <p:clrMapOvr>
    <a:masterClrMapping/>
  </p:clrMapOvr>
  <p:transition/>
</p:sld>
</file>

<file path=ppt/slides/slide2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3BD49E-7BD5-6AA0-9B29-7A94A83FA3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755DFD5F-CD2F-652E-4C2E-50D4C503BD4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1535560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18. Sa voix forte retentit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C’est l’Égypte mon pays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Que mon cœur toujours chérit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17. Patriote, il défendait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Son pays, ceux qu’il aimait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Son Église qu’il protégeait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0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20. Père, il fut pour tout fidèle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Par l’amour universel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De Jésus, gloire éternelle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19. Et en Palestine, irons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Avec nos frères musulmans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La justice, réclamons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Groupe 4">
            <a:extLst>
              <a:ext uri="{FF2B5EF4-FFF2-40B4-BE49-F238E27FC236}">
                <a16:creationId xmlns:a16="http://schemas.microsoft.com/office/drawing/2014/main" id="{0118B197-5659-202D-4906-4ED4BEA89273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E953A2C2-AE4C-A5E2-0D5D-CF909BB7C883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09F0832A-A32D-1D04-C7E0-FFE4A1159B8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07467720"/>
      </p:ext>
    </p:extLst>
  </p:cSld>
  <p:clrMapOvr>
    <a:masterClrMapping/>
  </p:clrMapOvr>
  <p:transition/>
</p:sld>
</file>

<file path=ppt/slides/slide2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A299A2-82EC-A7CC-2FEB-9193B149C0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Group 669">
            <a:extLst>
              <a:ext uri="{FF2B5EF4-FFF2-40B4-BE49-F238E27FC236}">
                <a16:creationId xmlns:a16="http://schemas.microsoft.com/office/drawing/2014/main" id="{461DC4AE-E3E8-DC02-393A-3587CD3B970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64812807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22. Droit, honnête et scrupuleux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L’Évangile, il prêche, heureux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Oubliant son corps fiévreux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21. Soutenu par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Il supporte maladies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La douleur qui le meurtrit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24. « Mon ami Abba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Pichoï</a:t>
                      </a:r>
                      <a:endParaRPr kumimoji="0" lang="fr-FR" sz="3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Book Antiqua" panose="02040602050305030304" pitchFamily="18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Je veux être enseveli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Près de toi », il écrivit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23. Dix-sept mars, il nous quitta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Ses enfants, il protégea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Leurs épreuves, il allégea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5" name="Groupe 4">
            <a:extLst>
              <a:ext uri="{FF2B5EF4-FFF2-40B4-BE49-F238E27FC236}">
                <a16:creationId xmlns:a16="http://schemas.microsoft.com/office/drawing/2014/main" id="{5B06E0B5-DE10-69B2-0FD3-DDA19BDDDA38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6" name="ZoneTexte 5">
              <a:hlinkClick r:id="rId2" action="ppaction://hlinksldjump"/>
              <a:extLst>
                <a:ext uri="{FF2B5EF4-FFF2-40B4-BE49-F238E27FC236}">
                  <a16:creationId xmlns:a16="http://schemas.microsoft.com/office/drawing/2014/main" id="{2D5BC9FE-9B6A-F1E6-EFC9-221FAD6F0191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7" name="ZoneTexte 6">
              <a:extLst>
                <a:ext uri="{FF2B5EF4-FFF2-40B4-BE49-F238E27FC236}">
                  <a16:creationId xmlns:a16="http://schemas.microsoft.com/office/drawing/2014/main" id="{A654C86A-BC6F-1B9C-8B88-CA3F8E005B2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8219930"/>
      </p:ext>
    </p:extLst>
  </p:cSld>
  <p:clrMapOvr>
    <a:masterClrMapping/>
  </p:clrMapOvr>
  <p:transition/>
</p:sld>
</file>

<file path=ppt/slides/slide2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1E62327-2F82-91CA-ECAC-3F3BEC25FE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Group 669">
            <a:extLst>
              <a:ext uri="{FF2B5EF4-FFF2-40B4-BE49-F238E27FC236}">
                <a16:creationId xmlns:a16="http://schemas.microsoft.com/office/drawing/2014/main" id="{761FADEC-AD72-C934-1BA7-744E89DFB80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52353352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76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26. Souviens-toi de nous, ô père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Face au trône de Lumière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9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Près de Dieu de ciel et terre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25. Couronné, tu es béni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Ô ami de Jésus-Christ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Book Antiqua" panose="02040602050305030304" pitchFamily="18" charset="0"/>
                          <a:cs typeface="Arial" charset="0"/>
                        </a:rPr>
                        <a:t>Tes leçons nous ont instruit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Peniwt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abba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Senou</a:t>
                      </a:r>
                      <a:r>
                        <a:rPr kumimoji="0" lang="fr-FR" sz="3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]. </a:t>
                      </a:r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27. Sur les lèvres, ton nom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Sans cesse est invoqué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Dieu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d’abba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32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Chenouda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, prions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Arial" charset="0"/>
                        </a:rPr>
                        <a:t>Toujours de nous aider. </a:t>
                      </a:r>
                    </a:p>
                  </a:txBody>
                  <a:tcPr marL="121927" marR="121927" marT="45719" marB="45719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marL="121927" marR="121927" marT="45719" marB="45719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4" name="Rectangle 13">
            <a:hlinkClick r:id="rId2" action="ppaction://hlinksldjump"/>
            <a:extLst>
              <a:ext uri="{FF2B5EF4-FFF2-40B4-BE49-F238E27FC236}">
                <a16:creationId xmlns:a16="http://schemas.microsoft.com/office/drawing/2014/main" id="{D46837E9-CCDB-F7C1-5663-492EC7D758F1}"/>
              </a:ext>
            </a:extLst>
          </p:cNvPr>
          <p:cNvSpPr/>
          <p:nvPr/>
        </p:nvSpPr>
        <p:spPr>
          <a:xfrm>
            <a:off x="10128448" y="578560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sp>
        <p:nvSpPr>
          <p:cNvPr id="15" name="Rectangle 14">
            <a:hlinkClick r:id="rId3" action="ppaction://hlinksldjump"/>
            <a:extLst>
              <a:ext uri="{FF2B5EF4-FFF2-40B4-BE49-F238E27FC236}">
                <a16:creationId xmlns:a16="http://schemas.microsoft.com/office/drawing/2014/main" id="{2EDF3F77-A5C4-93BB-B852-907669D29C52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Arabe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8C84DDBD-BB1E-54F1-B44A-5A25D92CE6F7}"/>
              </a:ext>
            </a:extLst>
          </p:cNvPr>
          <p:cNvGrpSpPr/>
          <p:nvPr/>
        </p:nvGrpSpPr>
        <p:grpSpPr>
          <a:xfrm>
            <a:off x="0" y="6406595"/>
            <a:ext cx="12192000" cy="420564"/>
            <a:chOff x="0" y="6406595"/>
            <a:chExt cx="12192000" cy="420564"/>
          </a:xfrm>
        </p:grpSpPr>
        <p:sp>
          <p:nvSpPr>
            <p:cNvPr id="3" name="ZoneTexte 2">
              <a:hlinkClick r:id="rId4" action="ppaction://hlinksldjump"/>
              <a:extLst>
                <a:ext uri="{FF2B5EF4-FFF2-40B4-BE49-F238E27FC236}">
                  <a16:creationId xmlns:a16="http://schemas.microsoft.com/office/drawing/2014/main" id="{07CB06CB-261C-055A-0E8A-13A0A50AE0EF}"/>
                </a:ext>
              </a:extLst>
            </p:cNvPr>
            <p:cNvSpPr txBox="1"/>
            <p:nvPr/>
          </p:nvSpPr>
          <p:spPr>
            <a:xfrm>
              <a:off x="0" y="6406595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DC86526A-E59C-0A6F-1226-4A64228C28A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Cantique pour S.S. le pape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abba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</a:t>
              </a:r>
              <a:r>
                <a:rPr kumimoji="0" lang="fr-FR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Chenouda</a:t>
              </a: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 III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54119971"/>
      </p:ext>
    </p:extLst>
  </p:cSld>
  <p:clrMapOvr>
    <a:masterClrMapping/>
  </p:clrMapOvr>
  <p:transition/>
</p:sld>
</file>

<file path=ppt/slides/slide2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7B3FBB-7AB5-32FD-19C3-807AA127BD7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F8687B2D-CC05-E848-4B3A-AFD47A7418E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89552729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في كنيسة القديسين،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الابرار الغالبين،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صار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الراعى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الامين،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ولد اسمه نظير،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بطن امه نذير،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يخدم الله القدير،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احب حياة الصحراء،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ترك كل الاهواء،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وطلب رب السماء،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ترك العالم الفاني،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انطونيوس السرياني،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والتصق بالرب الفادي،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B6D3C7DC-2A59-F018-E03F-A3871C3E65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لقداسة البابا أنبا شنودة الثالث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DC96735E-A2BA-9C1F-5E1C-983D1A4DBE47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6C1E7516-987E-7312-90C4-25B9B7E1415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8E3E2EC2-CEAB-A07E-03CA-A0D4A0A95E1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805260"/>
      </p:ext>
    </p:extLst>
  </p:cSld>
  <p:clrMapOvr>
    <a:masterClrMapping/>
  </p:clrMapOvr>
  <p:transition/>
</p:sld>
</file>

<file path=ppt/slides/slide2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210969-35C6-27A6-62DD-5D04199A6C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63892F78-FDC5-7DC8-3639-75E9C5DF841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86312995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ثم صار اسقفا،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الراعية ساهرا،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وللانجيل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مرافقا،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وجلس شنودة ابونا،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كرسي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كاروزنا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مارمرقس حبيبنا،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اهتم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بالاكلريكية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والمبادئ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الاهوتية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وعلوم المسيحية،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عمر كنائس واديرة،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باسم رب الخليقة،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كل المسكونة،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F72644F2-1405-44BF-EAB2-96E0705529B2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53084D27-FAB0-9FFA-0B49-4C12A4D46804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41C11255-8E0D-D45C-A382-8BDB0779C4A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702931099"/>
      </p:ext>
    </p:extLst>
  </p:cSld>
  <p:clrMapOvr>
    <a:masterClrMapping/>
  </p:clrMapOvr>
  <p:transition/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6417579"/>
              </p:ext>
            </p:extLst>
          </p:nvPr>
        </p:nvGraphicFramePr>
        <p:xfrm>
          <a:off x="143340" y="728505"/>
          <a:ext cx="11905322" cy="5508809"/>
        </p:xfrm>
        <a:graphic>
          <a:graphicData uri="http://schemas.openxmlformats.org/drawingml/2006/table">
            <a:tbl>
              <a:tblPr rtl="1"/>
              <a:tblGrid>
                <a:gridCol w="605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إبن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داود،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مَنْ أتحفنا بالجود،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وأعطانا خبز الخلود،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سر الأسرار،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فَخْرُ الأبرار،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فرحُ الأطهار،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السر العالي.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خبزُ السماء،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قوتُ الحُكماء،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حياةُ الفُهماء،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 يناله لا يبالي.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تاجُ الكهنوت،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قُربانُ اللاهوت،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عربونُ الملكوت،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بابُ المعالي.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مديح أوصنا يا </a:t>
            </a:r>
            <a:r>
              <a:rPr lang="ar-SA" sz="4267" b="1" dirty="0" err="1">
                <a:solidFill>
                  <a:srgbClr val="FF9900"/>
                </a:solidFill>
                <a:latin typeface="Arial"/>
                <a:cs typeface="Arial"/>
              </a:rPr>
              <a:t>إبن</a:t>
            </a:r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 داود</a:t>
            </a: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2FB16776-9FD4-E599-7C42-CF977DD4433F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A1A9558B-F0FF-0FEF-3B8E-AF422740A3AA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C0CCB5B-A741-9459-D25E-C4A6B302A81A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مديح أوصنا يا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إبن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 داود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</a:endParaRPr>
            </a:p>
          </p:txBody>
        </p:sp>
      </p:grp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ADC6FAA-7573-D53E-C45A-7648102AAF52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657932246"/>
      </p:ext>
    </p:extLst>
  </p:cSld>
  <p:clrMapOvr>
    <a:masterClrMapping/>
  </p:clrMapOvr>
</p:sld>
</file>

<file path=ppt/slides/slide2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E26231-C4C7-1E81-781A-CA83FC7D75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D5AECC10-341A-6B98-F0A0-19E8A0F7F89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91449349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وقال الذى عنه رجاء،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يطلب من رب السماء،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يعطيه افضل عطاء،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قال ربنا موجود،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يهدم كل السدود،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ويبعد عنا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الحجود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مرت عليه ازمات،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حلها بكل ثبات،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بمعونة رب القوات،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وقال كله للخير،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عند الله القدير،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وكأن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لم يصير،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6683DA80-EEB7-78A8-F4EB-002BBBF205EA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B8344095-12BD-64CA-B257-B22E4B4359C9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2DC41C14-1B26-F7B1-7344-EE0DA74888F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65251492"/>
      </p:ext>
    </p:extLst>
  </p:cSld>
  <p:clrMapOvr>
    <a:masterClrMapping/>
  </p:clrMapOvr>
  <p:transition/>
</p:sld>
</file>

<file path=ppt/slides/slide2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71AF782-3578-B8AC-B83C-DF94F43835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4C675653-6419-A010-AAD4-F6189A1457D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5172050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في حادث القديسين،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بكى بدموع العين،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وقال لينا معين،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في حادث نجع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حمادى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قال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سيسكوت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لسانى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ليرد يسوع ربى،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علمنا الوداعة،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والمحبة والشجاعة،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والحكمة والطاعة،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في محاضرة كل اسبوع،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يروينا من ينبوع،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ينبوع محبة يسوع،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8390E8D5-C0A4-5C73-F022-9BF40BE49A0C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14AD0088-5E1C-E2B5-C70A-FFA93A1DCCF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0C24233C-C37D-86CF-9022-4A44281894B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48292476"/>
      </p:ext>
    </p:extLst>
  </p:cSld>
  <p:clrMapOvr>
    <a:masterClrMapping/>
  </p:clrMapOvr>
  <p:transition/>
</p:sld>
</file>

<file path=ppt/slides/slide2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B412F8-AC74-BBC8-5D06-A566555B5B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B50B5238-9EF6-16A7-E06C-2DAD9C16C52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1649733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له مواقف وطنية،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الحياة السياسية،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والكنيسة القبطية،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قال بصوت عالي،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ان مصر وطني،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تعيش في قلبي،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ولن ادخل فلسطين،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الا مع أخواتي المسلمين،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ورجوع الحق بيقين،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كان ابا للجموع،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البلاد والربوع،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ظاهر محبة يسوع،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1AFAE161-8982-C01D-E726-A2B06944C2F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369FB7D7-542B-FDE5-773F-1917A3DFD37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EC6C17DC-2EBA-FCF9-9EB9-71B99F1C21AB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90885571"/>
      </p:ext>
    </p:extLst>
  </p:cSld>
  <p:clrMapOvr>
    <a:masterClrMapping/>
  </p:clrMapOvr>
  <p:transition/>
</p:sld>
</file>

<file path=ppt/slides/slide2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491441-F36E-3238-4717-F1E63DA94A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26E3F49C-7930-BB7A-524B-027A88E02EA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3156225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تحمل امراض والام،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واوجاع مع اسقام،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بقوة رب الانام،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٢٢. كان امينا في القليل،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ونشر بشارة الانجيل،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بالرغم من جسده العليل،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٢٣. كان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لاولاده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حارس،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كل الكوارث،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وسفر في ١٧ مارس،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٢٤. ترك وصيه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بايده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يكون جانب حبيبه،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انبا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بيشوى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شفيعه،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49208F83-7FE3-D1E1-DB79-F287AF2835F6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B5F901C5-5FAD-0386-34E4-D613B5BECD40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36DD9334-EC0A-D3F3-5967-DFBB55D1B8B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52709257"/>
      </p:ext>
    </p:extLst>
  </p:cSld>
  <p:clrMapOvr>
    <a:masterClrMapping/>
  </p:clrMapOvr>
  <p:transition/>
</p:sld>
</file>

<file path=ppt/slides/slide2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B99AE8-D506-59A4-A9AF-4293FACBD84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D3B64E46-AD7E-0AAF-09EB-2C93C9BAB8F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08959105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٢٥. مبروك عليك الاكاليل،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حبيب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عمانوئيل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تعليمك من جيل لجيل،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٢٦. اذكرونا يا ابانا،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امام عرش النعمة،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امام الرب فادينا،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افا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شنوتى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 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anchor="ctr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57449093"/>
                  </a:ext>
                </a:extLst>
              </a:tr>
            </a:tbl>
          </a:graphicData>
        </a:graphic>
      </p:graphicFrame>
      <p:sp>
        <p:nvSpPr>
          <p:cNvPr id="3" name="Rectangle 2">
            <a:hlinkClick r:id="rId2" action="ppaction://hlinksldjump"/>
            <a:extLst>
              <a:ext uri="{FF2B5EF4-FFF2-40B4-BE49-F238E27FC236}">
                <a16:creationId xmlns:a16="http://schemas.microsoft.com/office/drawing/2014/main" id="{4749E91C-D035-5BF6-FF7E-9AF692E7525B}"/>
              </a:ext>
            </a:extLst>
          </p:cNvPr>
          <p:cNvSpPr/>
          <p:nvPr/>
        </p:nvSpPr>
        <p:spPr>
          <a:xfrm>
            <a:off x="47329" y="5775768"/>
            <a:ext cx="3096000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Cantique en Français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84EE6D68-69B6-3BC9-BED3-E9FF5FF75A4D}"/>
              </a:ext>
            </a:extLst>
          </p:cNvPr>
          <p:cNvSpPr/>
          <p:nvPr/>
        </p:nvSpPr>
        <p:spPr>
          <a:xfrm>
            <a:off x="47328" y="5144940"/>
            <a:ext cx="2016224" cy="576064"/>
          </a:xfrm>
          <a:prstGeom prst="rect">
            <a:avLst/>
          </a:prstGeom>
          <a:solidFill>
            <a:srgbClr val="4F81BD"/>
          </a:solidFill>
          <a:ln w="25400" cap="flat" cmpd="sng" algn="ctr">
            <a:solidFill>
              <a:srgbClr val="4F81BD">
                <a:shade val="50000"/>
              </a:srgb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l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Arial"/>
              </a:rPr>
              <a:t>Q</a:t>
            </a:r>
            <a:r>
              <a:rPr kumimoji="0" lang="it-IT" sz="2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Arial"/>
              </a:rPr>
              <a:t>en `Vran</a:t>
            </a:r>
            <a:endParaRPr kumimoji="0" lang="fr-FR" sz="2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Arial"/>
            </a:endParaRPr>
          </a:p>
        </p:txBody>
      </p:sp>
      <p:grpSp>
        <p:nvGrpSpPr>
          <p:cNvPr id="2" name="Groupe 1">
            <a:extLst>
              <a:ext uri="{FF2B5EF4-FFF2-40B4-BE49-F238E27FC236}">
                <a16:creationId xmlns:a16="http://schemas.microsoft.com/office/drawing/2014/main" id="{F25BA4D4-DEE6-2065-FA21-D9EF7BE9A3FB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5" name="ZoneTexte 4">
              <a:hlinkClick r:id="rId4" action="ppaction://hlinksldjump"/>
              <a:extLst>
                <a:ext uri="{FF2B5EF4-FFF2-40B4-BE49-F238E27FC236}">
                  <a16:creationId xmlns:a16="http://schemas.microsoft.com/office/drawing/2014/main" id="{4F7262A2-65A9-B523-D627-21C259B5276B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D6565B5E-ABB7-0493-7A31-D57DE4B6943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لقداسة البابا أنبا شنودة الثالث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72237913"/>
      </p:ext>
    </p:extLst>
  </p:cSld>
  <p:clrMapOvr>
    <a:masterClrMapping/>
  </p:clrMapOvr>
  <p:transition/>
</p:sld>
</file>

<file path=ppt/slides/slide2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EBA47D-11BE-0DF8-5192-2BF05791ED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D4FA398-E219-3AF1-6AE6-5C45F9746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4D8EA74-99EA-7813-309C-314E979CD20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5C06C9B6-4DCA-1132-8D34-116762764F1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7456473"/>
      </p:ext>
    </p:extLst>
  </p:cSld>
  <p:clrMapOvr>
    <a:masterClrMapping/>
  </p:clrMapOvr>
</p:sld>
</file>

<file path=ppt/slides/slide2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298DA8-F291-0CB5-55F1-A1571BAA4F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Group 669">
            <a:extLst>
              <a:ext uri="{FF2B5EF4-FFF2-40B4-BE49-F238E27FC236}">
                <a16:creationId xmlns:a16="http://schemas.microsoft.com/office/drawing/2014/main" id="{AFD72A48-8D2A-608A-A862-CF8442C6863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75635833"/>
              </p:ext>
            </p:extLst>
          </p:nvPr>
        </p:nvGraphicFramePr>
        <p:xfrm>
          <a:off x="426000" y="592292"/>
          <a:ext cx="11340000" cy="5940000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١. أبدي باسم القدوس،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الرب المتعالي،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سيدنا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بخرستوس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العالم بأحوالي.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٢. وأمدح تي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بارثينوس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ذات الاسم الغالي،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وهي تدعى مريم،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أم الله المتعالي.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٣. الباء : بوجود مريم،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صار العالم فرحان،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بالابن المتجسد،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منها عقب الأزمان.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٤. باتت منك رحمة،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أم الله الديان،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بحلوله في أحشاك، </a:t>
                      </a:r>
                      <a:endParaRPr kumimoji="0" lang="fr-FR" sz="36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أصلح كل </a:t>
                      </a:r>
                      <a:r>
                        <a:rPr kumimoji="0" lang="ar-EG" sz="36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الأحوالي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36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64CD065C-AB3A-E050-62C8-1A6CBBBE51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5110"/>
            <a:ext cx="12192000" cy="5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marL="0" marR="0" lvl="0" indent="0" algn="ctr" defTabSz="1219170" rtl="1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ar-AE" sz="3733" b="1" i="0" u="none" strike="noStrike" kern="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Arial"/>
                <a:ea typeface="+mj-ea"/>
                <a:cs typeface="Arial" panose="020B0604020202020204" pitchFamily="34" charset="0"/>
              </a:rPr>
              <a:t>مديح أبدي باسم القدوس، الرب المتعالي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50C7A966-1163-3AA3-6FB7-3A07135C81BC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2" name="ZoneTexte 1">
              <a:hlinkClick r:id="rId3" action="ppaction://hlinksldjump"/>
              <a:extLst>
                <a:ext uri="{FF2B5EF4-FFF2-40B4-BE49-F238E27FC236}">
                  <a16:creationId xmlns:a16="http://schemas.microsoft.com/office/drawing/2014/main" id="{7B62C85F-E5AF-2FAF-B63A-8599BFC8485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8" name="ZoneTexte 7">
              <a:extLst>
                <a:ext uri="{FF2B5EF4-FFF2-40B4-BE49-F238E27FC236}">
                  <a16:creationId xmlns:a16="http://schemas.microsoft.com/office/drawing/2014/main" id="{A4137909-75F4-9204-4894-1A257BFC7FE3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26375283"/>
      </p:ext>
    </p:extLst>
  </p:cSld>
  <p:clrMapOvr>
    <a:masterClrMapping/>
  </p:clrMapOvr>
  <p:transition/>
</p:sld>
</file>

<file path=ppt/slides/slide2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4C5F6E-0B53-B514-587E-67C6A210E3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12B7C471-09CF-73B0-35FB-F3FD5166A4F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4596628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٥. التاء :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تاهو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النظّام،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في وصفك،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تاهت كل الأفهام،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لما رأوه في حجرك.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٦. تسعة شهور بتمام،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قد شيلتيه في بطنك،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لاهوت يُشعل بالنور،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واحد من جوهر 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٧. الثاء : ثبَت الأقوال،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غبريال حين جاكي،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تكلّم معك وقال،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طوباكي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٨. واحد من جوهر عال،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يسكن في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أحشاكي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تمّت عنك أقوال،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الحكماء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والعقالي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0252D3D0-4B59-D110-24CE-B729E7506DED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4CE510A-FC0C-F0D2-6E35-62F39AA8C91D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76B93835-BA5A-EC07-176D-16919960B62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74114128"/>
      </p:ext>
    </p:extLst>
  </p:cSld>
  <p:clrMapOvr>
    <a:masterClrMapping/>
  </p:clrMapOvr>
  <p:transition/>
</p:sld>
</file>

<file path=ppt/slides/slide2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2F1A4B-C4A4-4789-2E3B-F10FE1814C5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75D97785-24BD-6607-554B-5449C55119E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5049712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٩. الجيم : جيري عبدك،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أم يسوع،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جيتك طالب مدحك،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من اسمك مرفوع.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١٠. جيريني لأجل ابنك،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الخلاص من بعض وقوع،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جار حملي فوق رأسي،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أعلى من كل جبالي.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١١. الحاء : حَلّ في أحشاك،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الكلمة الأزلية،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حملتيه بين يديك،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طاهر بالكلية.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١٢. حار عقلي في معناك،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بكر ونقية،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حلو هو اسمك،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في الأفواه.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3DC8DBDB-FCB9-BED7-84B8-B36114D36562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877AF99-38A8-D031-6149-2182A800AF7C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9081D215-6724-4EC3-E86F-AE4017EA2D7A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09236168"/>
      </p:ext>
    </p:extLst>
  </p:cSld>
  <p:clrMapOvr>
    <a:masterClrMapping/>
  </p:clrMapOvr>
  <p:transition/>
</p:sld>
</file>

<file path=ppt/slides/slide2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FE5D49-9E22-9B14-3348-45ED8A46DE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F213F245-1802-F111-105F-8C30380DDA0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4646806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١٣. الخاء : خاطي ومسكين،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أنا فعلي مذموم،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خايف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حيران وحزين،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مرعوب من ذلك اليوم.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١٤. خلاصي بالتمكين،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بيك يا مريم معلوم،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خبيني في كَنَفِك،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وبسترك ذاك العالي.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١٥. الدال : داوي جرحي،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أم المتعالي،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ذنبي يطول شرحه،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محتار في أحوالي.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١٦.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مين في الناس مثلي،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عمله شبه أعمالي،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أنا زايد في الإثم،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كل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الأحوالي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C27F3767-6F8C-CBC7-58CF-61E5C12F91E9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D4044341-1211-9EB1-A8A3-68BCBCEBE968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0906BB82-8A96-9655-4CA1-E482848945F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58003755"/>
      </p:ext>
    </p:extLst>
  </p:cSld>
  <p:clrMapOvr>
    <a:masterClrMapping/>
  </p:clrMapOvr>
  <p:transition/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80597346"/>
              </p:ext>
            </p:extLst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الخُبزُ الفريد،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جسدُ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الإبن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الوحيد،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دمه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الأزكى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المجيد،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قوتاً للموالي.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الشعبُ المبرور،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رنموا بِنَغَمَاتِ الحبور،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إرفعوا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صَوْتَ السُّرُور،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إعلموا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قدر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َ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الحكمة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أشكروا هذه النعمة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عظِّموا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الإبن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َ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الكلمة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رب المجد المتعالي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أيها الشعبُ المُختار،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هلموا بكل وقار،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كي نحظَى بأبهَى الأسرار،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سِر خفي وعالي</a:t>
                      </a:r>
                      <a:r>
                        <a:rPr kumimoji="0" lang="ar-EG" sz="36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6" name="Groupe 5">
            <a:extLst>
              <a:ext uri="{FF2B5EF4-FFF2-40B4-BE49-F238E27FC236}">
                <a16:creationId xmlns:a16="http://schemas.microsoft.com/office/drawing/2014/main" id="{17E11ECE-8FE1-DD79-D091-8DBA4B76172C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9" name="ZoneTexte 8">
              <a:hlinkClick r:id="rId2" action="ppaction://hlinksldjump"/>
              <a:extLst>
                <a:ext uri="{FF2B5EF4-FFF2-40B4-BE49-F238E27FC236}">
                  <a16:creationId xmlns:a16="http://schemas.microsoft.com/office/drawing/2014/main" id="{C307FDE4-AED1-7614-C119-C91C9ABE4B65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7A0D8628-D4D0-659A-FE0F-52EC335AD98E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مديح أوصنا يا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إبن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 داود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</a:endParaRPr>
            </a:p>
          </p:txBody>
        </p:sp>
      </p:grpSp>
      <p:sp>
        <p:nvSpPr>
          <p:cNvPr id="12" name="ZoneTexte 11">
            <a:hlinkClick r:id="rId3" action="ppaction://hlinksldjump"/>
            <a:extLst>
              <a:ext uri="{FF2B5EF4-FFF2-40B4-BE49-F238E27FC236}">
                <a16:creationId xmlns:a16="http://schemas.microsoft.com/office/drawing/2014/main" id="{CF972B22-AF04-A95D-7678-BFD1C2AB497F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557179775"/>
      </p:ext>
    </p:extLst>
  </p:cSld>
  <p:clrMapOvr>
    <a:masterClrMapping/>
  </p:clrMapOvr>
</p:sld>
</file>

<file path=ppt/slides/slide2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011DA5-5CD7-D319-21F6-C64665048A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64782836-0AF1-543E-266F-B5D5717C02F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96129819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١٧. الذال :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مين قَصَدك،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ورجع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خايب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في الحين،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أنا غاوي مدحك،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فرحة كل حزين.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١٨.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دا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أنا قاصد نحوك،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عشمَان فيك بيقين،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لأني خاطي ومسكين،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غارق في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الأهوالي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١٩. الراء : ربي رحمن،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وقابل من أتاه،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راجي منه الغفران،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يسامح كل خطاه.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٢٠. رازق خالق 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يرحم تكوين يداه،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روؤف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ومتحنن،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ولا يؤاخذ بأفعالي.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06CD91F7-2F0F-73DD-06BA-665028A6E786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F6E6E73-B94B-001B-2DE6-7BD1D8EAD966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4E56FDE7-82CD-A979-C3CE-29FAA804C0E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01714749"/>
      </p:ext>
    </p:extLst>
  </p:cSld>
  <p:clrMapOvr>
    <a:masterClrMapping/>
  </p:clrMapOvr>
  <p:transition/>
</p:sld>
</file>

<file path=ppt/slides/slide2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3FD9EF-BB9F-1E62-DA0C-4A73B69585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E169922A-7DAB-25EE-1BF0-50F77D520F9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61639032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٢١. الزين : زادك تعظيم،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كل الطغمات،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زدتّي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على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الشاروبيم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والأربعة حيوانات.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٢٢. زادك من له التعظيم،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فم المخلوقات،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زادك شرف الخالق،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واسمه في الناس متعالي.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٢٣. السين : سائل جملة،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كل صباح،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سألتك بالنعمة،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والطوبى والأفراح.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٢٤. اسألي رب الرحمة،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 يشملنا بسماح،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وسائر شعب البيعة،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أعطيهم كل كمالي.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03723675-53F6-7D02-8C9E-67E6727CEA16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99441095-CDCD-B996-47AA-4F57B6937E85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25BA6348-7416-205F-E2C1-AB4A6D126C96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69261386"/>
      </p:ext>
    </p:extLst>
  </p:cSld>
  <p:clrMapOvr>
    <a:masterClrMapping/>
  </p:clrMapOvr>
  <p:transition/>
</p:sld>
</file>

<file path=ppt/slides/slide2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15B044-7D74-2EC1-7371-C26F4F20C9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5814E7F4-3940-880A-46E1-C015DA7AD7D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70489354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٢٥. الشين : شافك موسى،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بأنوارك،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شبهك بالعوسج،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والنار في أغصانك.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٢٦. شلتي رب القدرة،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وشفتيه بأعيانك،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شهدوا عنك جملة،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بنبوات مع أمثالي.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٢٧. الصاد : صرنا فرحين،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بالمولود من أحشاك،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صرتي كرسي بيقين،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حملتيه بين يديك.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٢٨. صار طفلاً مثل جنين،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يرضع من ثدييك،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صرنا نرجوك دايماً،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عند الله المتعالي.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A7A184DB-2E2E-14DB-79D5-C33F0184C9ED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E835E0A6-A946-B326-5C39-B778F6EA847C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717E590C-387F-FFF9-01E8-24E7EED846B5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61800678"/>
      </p:ext>
    </p:extLst>
  </p:cSld>
  <p:clrMapOvr>
    <a:masterClrMapping/>
  </p:clrMapOvr>
  <p:transition/>
</p:sld>
</file>

<file path=ppt/slides/slide2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4F596F-A640-ABAE-B1D0-F95DBD795A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8FF3EAD5-E666-7C97-E335-7CCCEB2226B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2577857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٢٩. الضاد : ضوءك قد لاح،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في الأكوان،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ضيائك شبه الصباح،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شارق للناس أعيان.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٣٠.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ضافك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محيي الأرواح،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القدوس الديان،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ضمنتِ لنا الفردوس،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الموضع ذلك العالي.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٣١. الطاء : طوباك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طوباك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مملوءة نعمة،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طوباك مع ابنك،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معدن كنز الرحمة.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٣٢. طوباك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والدة الكلمة،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ثيئوس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يُدعى ابنك،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أم الله المتعالي.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E72220E3-F33E-AAFE-FA4F-ED870DBBEE73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1CEC101-4167-C598-E557-9A1D3DD1A004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139C23B-F7E1-2096-F4E1-50AB692BF171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50357946"/>
      </p:ext>
    </p:extLst>
  </p:cSld>
  <p:clrMapOvr>
    <a:masterClrMapping/>
  </p:clrMapOvr>
  <p:transition/>
</p:sld>
</file>

<file path=ppt/slides/slide2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5D14FF-805A-BD4A-BDE1-236F3321D9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BD0A3812-57FB-5E34-CD94-8F8D3932895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90297186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٣٣. الظاء : ظاهر منك،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نور عمّ الأكوان،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ظهر المولود ابنك،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يسوع الديان.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٣٤.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ضافك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الله باريك،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المالىء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كل مكان،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ظفر مَن يمدح فيك،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وينظم أقوالي.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٣٥. العين : عيني عبدك،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ستي يا عذرا،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عينيني لأوفي بوعدك،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اليوم في ذي النصرة.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٣٦. عينيني من فضلك،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موضع عند الخضرة،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ماء الراحة،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وسط الفردوس العالي.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244F63C0-C84A-9320-333F-52BF3BC58B86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A01B1CFB-515A-A023-A5C6-ED8A74AB3BA2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320A5C85-35FE-192B-9A71-DB6A8140130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92515745"/>
      </p:ext>
    </p:extLst>
  </p:cSld>
  <p:clrMapOvr>
    <a:masterClrMapping/>
  </p:clrMapOvr>
  <p:transition/>
</p:sld>
</file>

<file path=ppt/slides/slide2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45C727-AD28-8E5E-73B4-F442CF072A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4B25B6F1-9D72-A33B-BFB3-F07C4CF63AF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0386011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٣٧. الغين : غيثي شعبك،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أولاد المعمودية،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غيثيهم من فضلك،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بكر ونقية.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٣٨. غبريال حين جاك،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بشرك بهدية،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غلام سوف تلديه،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يدعى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عمانوئيل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٣٩. الفاء : في أحشاك،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حلّ رب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الصباؤوت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الفاخوري يدعوك،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القبة والتابوت.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٤٠. فقتي كل الطغمات،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عليتي في الملكوت،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فُزنا بيك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 كل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الأهوالي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50C16590-0994-6101-B13A-586E58E2F62F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4FC8A92A-0839-4BB7-547D-445FB2C3E685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63802535-8092-F28C-1240-EAC1E3A9AA4C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33515417"/>
      </p:ext>
    </p:extLst>
  </p:cSld>
  <p:clrMapOvr>
    <a:masterClrMapping/>
  </p:clrMapOvr>
  <p:transition/>
</p:sld>
</file>

<file path=ppt/slides/slide2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4558F2-0FBA-F255-9E39-2E630F5CBF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F97A57AF-B5B9-96BE-32B3-FE8B1B66B7D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3833072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٤١. القاف : قالوا عنك،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الحكماء والألباب،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قولاً واثق لأجل ابنك،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يسوع رب الأرباب.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٤٢. قالوا يولد من بطنك،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ولا ينفك الباب،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ولا الختم اتغير،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مختوم بأقفالي.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٤٣. الكاف : كم لك اعجاب،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كم لك آيات عظام،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كم حيّرتي الألباب،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كم عجزوا فيك نُظّام.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٤٤. وكم وضعوا كُتّاب،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كلام موضوع بتمام،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كم لكي أنوار تشرق،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كشمس وقمر وهلالي.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A2F26B68-F7BB-3FB5-837D-BDE3A5C41E26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4DAEF997-04DF-A616-C82E-9F72E43D3C33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8525E561-3CCC-F237-EDD7-0C982A9329A7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76757379"/>
      </p:ext>
    </p:extLst>
  </p:cSld>
  <p:clrMapOvr>
    <a:masterClrMapping/>
  </p:clrMapOvr>
  <p:transition/>
</p:sld>
</file>

<file path=ppt/slides/slide2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1F1BDA7-D2E1-C3B0-3FF2-883C6698DF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B722BA63-D36F-88AB-050C-9B31D0DD2CB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20127850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٤٥. اللام : لولاك في الحين،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والمولود فدانا،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لكنّا مأسورين،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بقيود من أعدانا.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٤٦. لمّا أتانا بيقين،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وبفضله أحيانا،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لولاكي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ما انصلحت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الأحوالي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٤٧. الميم : مالي غيرك،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ابنة يواقيم،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مَن في النساء مثلك،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أُعطي هذا التعظيم.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٤٨. مرفوعة مع طُهرك،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فقتِ على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الشاروبيم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مَن يقدر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يوصفلك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أو يبلغ فيك آمالي.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E158564A-DD51-5CB8-FEDB-BF1699855223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B15C51B-E99F-F69C-200E-0F181440CB5A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3D0A2A72-C51F-6100-6F3D-E64DEBFAB654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82423860"/>
      </p:ext>
    </p:extLst>
  </p:cSld>
  <p:clrMapOvr>
    <a:masterClrMapping/>
  </p:clrMapOvr>
  <p:transition/>
</p:sld>
</file>

<file path=ppt/slides/slide2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48B336-3FF0-7498-A784-9C0D61D703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60EBF081-5C70-41AC-74BC-67519267841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71563047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٤٩. النون : نرجو رحمة،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منك يا أم الديان،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نرجو العفو من ابنك،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يعطينا الغفران.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٥٠. ونسأله من قِبَلك،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يرحم شعبه لزمان،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وجميع مَن يتعمد،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باسم الثالوث العالي.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٥١. الهاء : هيكل طاهر،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ومذبح للثالوث،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هيبة اسمك فاخر،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وأحيانا من بعد الموت.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٥٢. هدّي نُصْب الماكر،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عن قائل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چيپنيوت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هيئي لي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مسكن في الجنة العالي.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119CFB09-E3CA-F9DD-F2CD-E2D8D30AC702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CF15819A-335C-056B-3AB9-4E05A72AAAB6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0B480784-C1FA-55EB-1E12-480B92DFDC48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23796749"/>
      </p:ext>
    </p:extLst>
  </p:cSld>
  <p:clrMapOvr>
    <a:masterClrMapping/>
  </p:clrMapOvr>
  <p:transition/>
</p:sld>
</file>

<file path=ppt/slides/slide2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6EEB8C-1F37-1A03-2B12-FA5CC5AA81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7EA5CF8D-5584-C56B-16AE-5E768F115B7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88583425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٥٣. وأنا خاطئ ومسكين،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والدهر تعبني،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ورب المخلوقين،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في إنجيله وعدني.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٥٤. تعالوا يا متعبين،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واقتربوا مني،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وأنا أخفف عنكم،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سائر ثقل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الأحمالي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٥٥. لا تنسي بطركنا،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 مريم في كل حين،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اللي ساهر عنا،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أنبا (...) بيقين.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٥٦. وشريكه في الخدمة،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أنبا (...) بالتمكين،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وسائر شعب البيعة،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اعطيهم كل كمالي.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EB41C94F-F6D4-05FA-F12B-4FDECCA2BB48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827E94E7-7653-9B4B-B987-7142A01366DF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2366D234-DB37-5F74-BF7A-F19ED5AC77B0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48097982"/>
      </p:ext>
    </p:extLst>
  </p:cSld>
  <p:clrMapOvr>
    <a:masterClrMapping/>
  </p:clrMapOvr>
  <p:transition/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95892424"/>
              </p:ext>
            </p:extLst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120058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fr-FR" sz="44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٩. </a:t>
                      </a: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ونشكر نِعَم المسيح، </a:t>
                      </a:r>
                      <a:endParaRPr kumimoji="0" lang="fr-FR" sz="4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ونمجده بالتسبيح،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وبصوت التهليل نصيح،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أوصنا في </a:t>
                      </a:r>
                      <a:r>
                        <a:rPr kumimoji="0" lang="ar-EG" sz="4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r>
                        <a:rPr kumimoji="0" lang="ar-EG" sz="44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  <a:endParaRPr kumimoji="0" lang="ar-EG" sz="4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36E2BF9E-47DC-260E-CA42-F00BDA85C51A}"/>
              </a:ext>
            </a:extLst>
          </p:cNvPr>
          <p:cNvGrpSpPr/>
          <p:nvPr/>
        </p:nvGrpSpPr>
        <p:grpSpPr>
          <a:xfrm>
            <a:off x="0" y="6437433"/>
            <a:ext cx="12192000" cy="420567"/>
            <a:chOff x="0" y="6437433"/>
            <a:chExt cx="12192000" cy="420567"/>
          </a:xfrm>
        </p:grpSpPr>
        <p:sp>
          <p:nvSpPr>
            <p:cNvPr id="3" name="ZoneTexte 2">
              <a:hlinkClick r:id="rId2" action="ppaction://hlinksldjump"/>
              <a:extLst>
                <a:ext uri="{FF2B5EF4-FFF2-40B4-BE49-F238E27FC236}">
                  <a16:creationId xmlns:a16="http://schemas.microsoft.com/office/drawing/2014/main" id="{31F2857E-E49E-7A71-7A8C-A84BD02C7321}"/>
                </a:ext>
              </a:extLst>
            </p:cNvPr>
            <p:cNvSpPr txBox="1"/>
            <p:nvPr/>
          </p:nvSpPr>
          <p:spPr>
            <a:xfrm>
              <a:off x="0" y="643743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5BFC8AC0-5A8A-1BC3-5805-2FCE72117E0D}"/>
                </a:ext>
              </a:extLst>
            </p:cNvPr>
            <p:cNvSpPr txBox="1"/>
            <p:nvPr/>
          </p:nvSpPr>
          <p:spPr>
            <a:xfrm>
              <a:off x="1199456" y="6437433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defTabSz="121917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مديح أوصنا يا </a:t>
              </a:r>
              <a:r>
                <a:rPr kumimoji="0" lang="ar-EG" sz="2133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إبن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</a:rPr>
                <a:t> داود</a:t>
              </a:r>
              <a:endPara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</a:endParaRPr>
            </a:p>
          </p:txBody>
        </p:sp>
      </p:grp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FED9DB4-F5D9-8361-6259-99C68F88FC43}"/>
              </a:ext>
            </a:extLst>
          </p:cNvPr>
          <p:cNvSpPr txBox="1"/>
          <p:nvPr/>
        </p:nvSpPr>
        <p:spPr>
          <a:xfrm>
            <a:off x="10006" y="6012255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968281154"/>
      </p:ext>
    </p:extLst>
  </p:cSld>
  <p:clrMapOvr>
    <a:masterClrMapping/>
  </p:clrMapOvr>
</p:sld>
</file>

<file path=ppt/slides/slide2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C74391-71E9-2E39-35CE-B1649C640F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oup 669">
            <a:extLst>
              <a:ext uri="{FF2B5EF4-FFF2-40B4-BE49-F238E27FC236}">
                <a16:creationId xmlns:a16="http://schemas.microsoft.com/office/drawing/2014/main" id="{DE92658A-110B-FDEC-EA73-0D3F8A8C1D6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32259781"/>
              </p:ext>
            </p:extLst>
          </p:nvPr>
        </p:nvGraphicFramePr>
        <p:xfrm>
          <a:off x="426000" y="459000"/>
          <a:ext cx="11340000" cy="5955608"/>
        </p:xfrm>
        <a:graphic>
          <a:graphicData uri="http://schemas.openxmlformats.org/drawingml/2006/table">
            <a:tbl>
              <a:tblPr rtl="1"/>
              <a:tblGrid>
                <a:gridCol w="594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6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٥٧.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يارب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ثبّتهم،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على الإيمان باسمك،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إرعاهم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واحفظهم،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وسوسهم من فضلك.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٥٨. بشفاعة تي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بارثينوس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القديسة أمك،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وجميع مَن يتشفع،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قُدامك يا متعالي.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00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٥٩. والسلام لك من فمي،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أنا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الخاطي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المسكين،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الحقير باسمي،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ناشئ هذه الأوزان.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٦٠. السلام لك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ما دام طول الأزمان،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السلام لك يا مريم، </a:t>
                      </a:r>
                      <a:endParaRPr kumimoji="0" lang="fr-FR" sz="4000" b="0" i="0" u="none" strike="noStrike" cap="none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+mn-cs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إثماف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 إن </a:t>
                      </a:r>
                      <a:r>
                        <a:rPr kumimoji="0" lang="ar-EG" sz="4000" b="0" i="0" u="none" strike="noStrike" cap="none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إمانوئيل</a:t>
                      </a:r>
                      <a:r>
                        <a:rPr kumimoji="0" lang="ar-EG" sz="4000" b="0" i="0" u="none" strike="noStrike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+mn-cs"/>
                        </a:rPr>
                        <a:t>.</a:t>
                      </a:r>
                      <a:endParaRPr lang="ar-EG" sz="4000" noProof="0" dirty="0">
                        <a:cs typeface="+mn-cs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pSp>
        <p:nvGrpSpPr>
          <p:cNvPr id="2" name="Groupe 1">
            <a:extLst>
              <a:ext uri="{FF2B5EF4-FFF2-40B4-BE49-F238E27FC236}">
                <a16:creationId xmlns:a16="http://schemas.microsoft.com/office/drawing/2014/main" id="{25DC2FFA-610F-6DFE-2657-76ABF175A980}"/>
              </a:ext>
            </a:extLst>
          </p:cNvPr>
          <p:cNvGrpSpPr/>
          <p:nvPr/>
        </p:nvGrpSpPr>
        <p:grpSpPr>
          <a:xfrm>
            <a:off x="0" y="6406595"/>
            <a:ext cx="12192000" cy="420565"/>
            <a:chOff x="0" y="6406595"/>
            <a:chExt cx="12192000" cy="420565"/>
          </a:xfrm>
        </p:grpSpPr>
        <p:sp>
          <p:nvSpPr>
            <p:cNvPr id="4" name="ZoneTexte 3">
              <a:hlinkClick r:id="rId2" action="ppaction://hlinksldjump"/>
              <a:extLst>
                <a:ext uri="{FF2B5EF4-FFF2-40B4-BE49-F238E27FC236}">
                  <a16:creationId xmlns:a16="http://schemas.microsoft.com/office/drawing/2014/main" id="{7AADB401-579B-9331-B0BE-439ECE1D25CD}"/>
                </a:ext>
              </a:extLst>
            </p:cNvPr>
            <p:cNvSpPr txBox="1"/>
            <p:nvPr/>
          </p:nvSpPr>
          <p:spPr>
            <a:xfrm>
              <a:off x="0" y="6406596"/>
              <a:ext cx="1199456" cy="420564"/>
            </a:xfrm>
            <a:prstGeom prst="rect">
              <a:avLst/>
            </a:prstGeom>
            <a:gradFill rotWithShape="1">
              <a:gsLst>
                <a:gs pos="0">
                  <a:srgbClr val="4F81BD">
                    <a:tint val="50000"/>
                    <a:satMod val="300000"/>
                  </a:srgbClr>
                </a:gs>
                <a:gs pos="35000">
                  <a:srgbClr val="4F81BD">
                    <a:tint val="37000"/>
                    <a:satMod val="300000"/>
                  </a:srgbClr>
                </a:gs>
                <a:gs pos="100000">
                  <a:srgbClr val="4F81BD">
                    <a:tint val="15000"/>
                    <a:satMod val="350000"/>
                  </a:srgbClr>
                </a:gs>
              </a:gsLst>
              <a:lin ang="16200000" scaled="1"/>
            </a:gradFill>
            <a:ln w="9525" cap="flat" cmpd="sng" algn="ctr">
              <a:solidFill>
                <a:srgbClr val="4F81B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0000" dir="5400000" rotWithShape="0">
                <a:srgbClr val="000000">
                  <a:alpha val="38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ctr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haroni" pitchFamily="2" charset="-79"/>
                  <a:ea typeface="+mn-ea"/>
                  <a:cs typeface="Aharoni" pitchFamily="2" charset="-79"/>
                </a:rPr>
                <a:t>Menu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DA5027C1-0C0B-85FB-BF4F-04C7F4E65A5D}"/>
                </a:ext>
              </a:extLst>
            </p:cNvPr>
            <p:cNvSpPr txBox="1"/>
            <p:nvPr/>
          </p:nvSpPr>
          <p:spPr>
            <a:xfrm>
              <a:off x="1199456" y="6406595"/>
              <a:ext cx="10992544" cy="420564"/>
            </a:xfrm>
            <a:prstGeom prst="rect">
              <a:avLst/>
            </a:prstGeom>
            <a:gradFill rotWithShape="1">
              <a:gsLst>
                <a:gs pos="0">
                  <a:srgbClr val="C0504D">
                    <a:shade val="51000"/>
                    <a:satMod val="130000"/>
                  </a:srgbClr>
                </a:gs>
                <a:gs pos="80000">
                  <a:srgbClr val="C0504D">
                    <a:shade val="93000"/>
                    <a:satMod val="130000"/>
                  </a:srgbClr>
                </a:gs>
                <a:gs pos="100000">
                  <a:srgbClr val="C0504D">
                    <a:shade val="94000"/>
                    <a:satMod val="135000"/>
                  </a:srgbClr>
                </a:gs>
              </a:gsLst>
              <a:lin ang="16200000" scaled="0"/>
            </a:gradFill>
            <a:ln w="9525" cap="flat" cmpd="sng" algn="ctr">
              <a:solidFill>
                <a:srgbClr val="C0504D">
                  <a:shade val="95000"/>
                  <a:satMod val="105000"/>
                </a:srgbClr>
              </a:solidFill>
              <a:prstDash val="solid"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p:spPr>
          <p:txBody>
            <a:bodyPr wrap="square" rtlCol="0">
              <a:sp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fr-FR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Chants de l'Eucharistie et des Saints • </a:t>
              </a:r>
              <a:r>
                <a:rPr kumimoji="0" lang="ar-EG" sz="2133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ook Antiqua" pitchFamily="18" charset="0"/>
                  <a:ea typeface="+mn-ea"/>
                  <a:cs typeface="Arial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66032968"/>
      </p:ext>
    </p:extLst>
  </p:cSld>
  <p:clrMapOvr>
    <a:masterClrMapping/>
  </p:clrMapOvr>
  <p:transition/>
</p:sld>
</file>

<file path=ppt/slides/slide2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DD7614-476F-FC73-C08C-0E810151CC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1F3AF4E-6CFE-A95D-0837-AD5DD73A7F67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Pour la Sainte Vierge Marie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للقديسة العذراء مريم</a:t>
            </a:r>
            <a:endParaRPr lang="it-IT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223DC60-D787-E245-11FE-B1F0AFC41A85}"/>
              </a:ext>
            </a:extLst>
          </p:cNvPr>
          <p:cNvSpPr/>
          <p:nvPr/>
        </p:nvSpPr>
        <p:spPr>
          <a:xfrm>
            <a:off x="1" y="3041602"/>
            <a:ext cx="12191999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Cantique Ô Vierge Marie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يا م ر ى م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3EC1B04-FDF0-422A-3108-5AC64DC78E5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A397F42-34E3-207D-F20F-0E54D14304C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34702925"/>
      </p:ext>
    </p:extLst>
  </p:cSld>
  <p:clrMapOvr>
    <a:masterClrMapping/>
  </p:clrMapOvr>
</p:sld>
</file>

<file path=ppt/slides/slide2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95F09B-867B-FB0F-77FC-A233B95690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9580BA-71BE-834D-BADA-9CEA7ECB66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9877987"/>
              </p:ext>
            </p:extLst>
          </p:nvPr>
        </p:nvGraphicFramePr>
        <p:xfrm>
          <a:off x="304800" y="332657"/>
          <a:ext cx="11582400" cy="5730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727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096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25269">
                <a:tc>
                  <a:txBody>
                    <a:bodyPr/>
                    <a:lstStyle/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Ô Vierge Marie, Reine de Pureté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gloire infinie, tu es couronnée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Car le Dieu de Vie, que tu as porté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C’est Lui la Lumière, qui t’avait créée</a:t>
                      </a:r>
                    </a:p>
                    <a:p>
                      <a:endParaRPr lang="fr-FR" sz="28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endParaRPr lang="fr-FR" sz="28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 ر ى م يا ست </a:t>
                      </a:r>
                      <a:r>
                        <a:rPr lang="ar-EG" sz="34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الأبكار</a:t>
                      </a:r>
                      <a:endParaRPr lang="ar-EG" sz="34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قد نلتِ التعظيم من نور الأنوار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ووهبتِ تعظيم من عنده قد صار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وحملتِ الخالق من ذا لا يحتار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63932">
                <a:tc>
                  <a:txBody>
                    <a:bodyPr/>
                    <a:lstStyle/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</a:t>
                      </a:r>
                      <a:r>
                        <a:rPr lang="fr-FR" sz="2800" b="1" kern="1200" baseline="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merveille immense, perle si précieuse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que tous appellent, Vierge Bienheureuse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Fille de Joachim, dépassas les anges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dans l’Évangile, ta belle louange</a:t>
                      </a:r>
                    </a:p>
                    <a:p>
                      <a:endParaRPr lang="fr-FR" sz="28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قد صرتِ أعجوبة للرؤساء أمثال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دُرة محجوبة وفي الإنجيل قد قال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يُعطوك الطوبى في كل الأجيال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34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يواقيم قد فُقتِ </a:t>
                      </a:r>
                      <a:r>
                        <a:rPr lang="ar-EG" sz="34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الشاروبيم</a:t>
                      </a:r>
                      <a:endParaRPr lang="fr-FR" sz="3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7CE321DC-59A0-D522-7EA8-26D606D7644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236AD40A-7E0D-3E74-F89F-F944E5F4ECDC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25651984"/>
      </p:ext>
    </p:extLst>
  </p:cSld>
  <p:clrMapOvr>
    <a:masterClrMapping/>
  </p:clrMapOvr>
  <p:transition/>
</p:sld>
</file>

<file path=ppt/slides/slide2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CCC942E-716F-D07F-482E-F8C8B4F8A6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F50ECFE-C2E6-47B7-07CF-386F7432FE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605419"/>
              </p:ext>
            </p:extLst>
          </p:nvPr>
        </p:nvGraphicFramePr>
        <p:xfrm>
          <a:off x="243821" y="316632"/>
          <a:ext cx="11704357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008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0348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Ô Marie, nulle autre, nulle autre que toi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N’a reçu tes grâces, si pleines de joie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de la Parole, tu devins l’abri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savants, les sages, ne l’ont pas compris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نال ما نُلتِ يا أم الرحمة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وأنتِ قد صرتِ </a:t>
                      </a:r>
                      <a:r>
                        <a:rPr lang="ar-EG" sz="34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مملوئة</a:t>
                      </a:r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نعمة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وللاهوت صرتِ حجاباً للكلمة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واحتار فيكِ أرباب التفهيم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Arche de l’Alliance, encensoir d’Aaron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glorieuse Marie, fille de Sion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Mère de Lumière, éclaire mes yeux</a:t>
                      </a:r>
                    </a:p>
                    <a:p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Si pleine de grâce, ô Mère de Dieu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تابوت العهد يا مجمرة هارون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روح المجد يا </a:t>
                      </a:r>
                      <a:r>
                        <a:rPr lang="ar-EG" sz="34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صهيون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نور العيون بكِ نسعدُ</a:t>
                      </a:r>
                    </a:p>
                    <a:p>
                      <a:pPr algn="r" rtl="1"/>
                      <a:r>
                        <a:rPr lang="ar-EG" sz="34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ونحظى بالنعيم يا مملوءة نعمة</a:t>
                      </a:r>
                    </a:p>
                    <a:p>
                      <a:endParaRPr lang="fr-FR" sz="34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0EF52F60-DC1A-F7B4-2424-DE4018E8030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C74D63B-4E85-8F22-B340-CF41403170A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77308498"/>
      </p:ext>
    </p:extLst>
  </p:cSld>
  <p:clrMapOvr>
    <a:masterClrMapping/>
  </p:clrMapOvr>
  <p:transition/>
</p:sld>
</file>

<file path=ppt/slides/slide2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A7DD1C-0F18-80CF-DF71-1C3A9B73FF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697C151-1AE2-BABC-CDEF-6FD89AAABD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6743311"/>
              </p:ext>
            </p:extLst>
          </p:nvPr>
        </p:nvGraphicFramePr>
        <p:xfrm>
          <a:off x="381000" y="332657"/>
          <a:ext cx="11582400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048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9775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Toi pleine de grâce, forteresse sûre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Trésor de pitié, les pauvres, rassure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nous pardonne, Marie intercède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Quand viendra le jour, oh ! viens-nous en aide</a:t>
                      </a:r>
                    </a:p>
                    <a:p>
                      <a:endParaRPr lang="fr-FR" sz="27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مملوءة نعمة أنتِ الحصن الحصين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أنتِ كنز الرحمة يا عون المساكين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بابنك زالت النقمة يا</a:t>
                      </a:r>
                      <a:r>
                        <a:rPr lang="ar-EG" sz="32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قدس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القديسين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شفيعتنا في الزحمة يا أم الرحيم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Nous te magnifions, ô Vierge Marie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Fille de Joachim, ô trône choisi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nous accorde, la vie éternelle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Lavera la honte, faute originelle</a:t>
                      </a:r>
                    </a:p>
                    <a:p>
                      <a:endParaRPr lang="fr-FR" sz="27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نقدم لكِ التعظيم يا ست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الأبكار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يواقيم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كُرسياً مُختار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والمولود منكِ كريم أزال عنا العار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الإله العظيم خالق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الأدهار</a:t>
                      </a:r>
                      <a:endParaRPr lang="ar-EG" sz="32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16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CA7CE6F4-F1CA-E41B-868F-2F114CE280A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F8365F3-796F-40CA-9B9F-9D8310CD47F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45373460"/>
      </p:ext>
    </p:extLst>
  </p:cSld>
  <p:clrMapOvr>
    <a:masterClrMapping/>
  </p:clrMapOvr>
  <p:transition/>
</p:sld>
</file>

<file path=ppt/slides/slide2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65C8F6E-6A21-D3EB-85F6-2E8024D821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7472EDA8-E5BF-B3B6-8504-A93748462371}"/>
              </a:ext>
            </a:extLst>
          </p:cNvPr>
          <p:cNvGraphicFramePr>
            <a:graphicFrameLocks noGrp="1"/>
          </p:cNvGraphicFramePr>
          <p:nvPr/>
        </p:nvGraphicFramePr>
        <p:xfrm>
          <a:off x="304800" y="332657"/>
          <a:ext cx="11582400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76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Ô parure des vierges, sainte et vénérée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Pure entre les pures, lumière et clarté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trésor de grâces, Mère de compassion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C’est bien toi la vigne, aux fruits </a:t>
                      </a:r>
                      <a:r>
                        <a:rPr lang="fr-FR" sz="25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abondants</a:t>
                      </a:r>
                    </a:p>
                    <a:p>
                      <a:endParaRPr lang="fr-FR" sz="27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زين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الأبكار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قُدس الأحبار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طُهر الأطهار يا نور الأنوار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كنز النعمة يا أم الرحمة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أنتِ هي الكرمة المملوءة أثمار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Fille de Joachim, tu reçois la gloire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Toi, Jérusalem, fierté et victoire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tu es Sion, ô précieux diamant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brisas le piège, les liens de Satan </a:t>
                      </a:r>
                    </a:p>
                    <a:p>
                      <a:endParaRPr lang="fr-FR" sz="27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يواقيم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قد نُلتِ التعظيم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أنتِ هي أورشليم ذات المجد والفخار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أنتِ هي صهيون يا جوهر مكنون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فككت المسجون من يد المكار</a:t>
                      </a:r>
                    </a:p>
                    <a:p>
                      <a:endParaRPr lang="fr-FR" sz="16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C2E31561-79D8-06FF-E3FA-5277C8CF871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C163703-E3E6-6EE5-7A4E-089FD5775C3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4867963"/>
      </p:ext>
    </p:extLst>
  </p:cSld>
  <p:clrMapOvr>
    <a:masterClrMapping/>
  </p:clrMapOvr>
  <p:transition/>
</p:sld>
</file>

<file path=ppt/slides/slide2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B07DB22-6660-6B70-BF44-A75756AFBE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4AAE721-6A9C-FF9E-583F-61657B231F3F}"/>
              </a:ext>
            </a:extLst>
          </p:cNvPr>
          <p:cNvGraphicFramePr>
            <a:graphicFrameLocks noGrp="1"/>
          </p:cNvGraphicFramePr>
          <p:nvPr/>
        </p:nvGraphicFramePr>
        <p:xfrm>
          <a:off x="304800" y="332656"/>
          <a:ext cx="11582400" cy="59504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408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15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Du péché du monde, du péché d’Adam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Celui qui nous sauve, est bien ton Enfant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l’enfant Marie, pour ta pureté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t’avait choisie, ô douce clarté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إبنك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خلص آدم المخطئ النادم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وعتق العالم من كل الأضرار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ربك من صغرك لما رأى طُهرك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قد طيب ذكرك في كل الأقطار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600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Gabriel Son ange, Dieu a envoyé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 Vierge Marie, pour lui annoncer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toutes les femmes, Dieu t’avait choisie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dans tes entrailles, Dieu fera Son nid</a:t>
                      </a:r>
                    </a:p>
                    <a:p>
                      <a:endParaRPr lang="fr-FR" sz="27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أرسل لك غبريال بمُحكم الأقوال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وبشرك إذ قال الله لك أختار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روح قدسه ملاكِ وسكن في أحشاكِ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عذرا طوباك في كل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الأعصار</a:t>
                      </a:r>
                      <a:endParaRPr lang="ar-EG" sz="31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endParaRPr lang="fr-FR" sz="31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C080B048-7862-5DE0-D795-F786E05D7B9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9459F0A-B694-D03A-1478-AE3646B9186B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15341460"/>
      </p:ext>
    </p:extLst>
  </p:cSld>
  <p:clrMapOvr>
    <a:masterClrMapping/>
  </p:clrMapOvr>
  <p:transition/>
</p:sld>
</file>

<file path=ppt/slides/slide2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36326B-3DD2-AE35-8C7E-9B034F6EA6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2DBE00C-1D0A-4215-C56D-408D041E52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07129414"/>
              </p:ext>
            </p:extLst>
          </p:nvPr>
        </p:nvGraphicFramePr>
        <p:xfrm>
          <a:off x="381000" y="303549"/>
          <a:ext cx="11353800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479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0585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11. Dieu l’Inaccessible, nul n’a regardé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Vierge bénie, tu nous L’as montré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Buisson, Moïse, l’avait vu brûler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Feu ardent qui flambe, sans le consumer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إن غير المحسوس الرب القدوس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منك أتى ودُعي </a:t>
                      </a:r>
                      <a:r>
                        <a:rPr lang="fr-FR" sz="3100" b="1" kern="1200" dirty="0" err="1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iycouc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ونظرته الأبصار موسى رأى العوسج والنار فيه تتأجج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وأغصانه تتوهج ما ضرته النار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12. Ô Vierge Marie, ô Buisson Ardent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portas la Flamme, c’était ton Enfant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Car Dieu est la Flamme, Son nom est Jésus</a:t>
                      </a:r>
                    </a:p>
                    <a:p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Sa Loi, Moïse, sur la pierre, reçut</a:t>
                      </a:r>
                    </a:p>
                    <a:p>
                      <a:endParaRPr lang="fr-FR" sz="32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إن ما رأته 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العينان مُلتهبً بالنيران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العوسج والأغصان هي مريم زينة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الأبكار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والنار هي </a:t>
                      </a:r>
                      <a:r>
                        <a:rPr lang="fr-FR" sz="3100" b="1" kern="1200" dirty="0">
                          <a:solidFill>
                            <a:prstClr val="white"/>
                          </a:solidFill>
                          <a:latin typeface="CS Avva Shenouda" pitchFamily="34" charset="0"/>
                          <a:ea typeface="+mn-ea"/>
                          <a:cs typeface="+mn-cs"/>
                        </a:rPr>
                        <a:t>I=y=c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الرب القدوس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معطينا الناموس مكتوباً في الأحجار</a:t>
                      </a:r>
                    </a:p>
                    <a:p>
                      <a:endParaRPr lang="fr-FR" sz="16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C161A504-B1E0-89C7-A780-232A6EF0298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AEF51752-236D-9E30-D033-AB323814422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66911429"/>
      </p:ext>
    </p:extLst>
  </p:cSld>
  <p:clrMapOvr>
    <a:masterClrMapping/>
  </p:clrMapOvr>
  <p:transition/>
</p:sld>
</file>

<file path=ppt/slides/slide2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71BB7A-8560-CFDD-ECE6-8B05D62708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BC44F49-0CD2-687B-9FE9-2584E8CB40AF}"/>
              </a:ext>
            </a:extLst>
          </p:cNvPr>
          <p:cNvGraphicFramePr>
            <a:graphicFrameLocks noGrp="1"/>
          </p:cNvGraphicFramePr>
          <p:nvPr/>
        </p:nvGraphicFramePr>
        <p:xfrm>
          <a:off x="304800" y="332657"/>
          <a:ext cx="11506200" cy="61302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617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44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Isaïe, prophète, l’avait bien prédit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Vierge va naître, Roi puissant, Messie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Ezéchiel le père, a vu de ses yeux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Un portail où entre, notre Seigneur Dieu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fr-FR" sz="27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أشعياء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قد قيل عن هذا التأويل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تلد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عمانوئيل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الملك الجبار</a:t>
                      </a:r>
                    </a:p>
                    <a:p>
                      <a:pPr algn="r" rtl="1"/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وحزقيال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رأى باب دخل فيه رب الأرباب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وختم الباب مهاب عالي المقدار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Oh ! si haut ton rang, car Jésus, par toi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venant au monde, la terre exulta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Daniel, inspiré, a prophétisé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Vit trône de Dieu, si haut, élevé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عال هو قدرك لأن يسوع ابنك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لما وُلدَ منك تزينت الأمصار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وأيضاً دانيال تنبأ حيث قال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رأيت الكرسي العال عالي المقدار</a:t>
                      </a:r>
                    </a:p>
                    <a:p>
                      <a:endParaRPr lang="fr-FR" sz="16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768F2636-2885-FBE8-A982-0D06EED273E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69EC4A7-5DE9-C441-9402-19AB0FCA212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16488389"/>
      </p:ext>
    </p:extLst>
  </p:cSld>
  <p:clrMapOvr>
    <a:masterClrMapping/>
  </p:clrMapOvr>
  <p:transition/>
</p:sld>
</file>

<file path=ppt/slides/slide2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8C2F51-EEEC-7FA4-08BF-42C7A3AFD5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B3A01F9-DEAA-C66B-650F-0AAD6F9611F9}"/>
              </a:ext>
            </a:extLst>
          </p:cNvPr>
          <p:cNvGraphicFramePr>
            <a:graphicFrameLocks noGrp="1"/>
          </p:cNvGraphicFramePr>
          <p:nvPr/>
        </p:nvGraphicFramePr>
        <p:xfrm>
          <a:off x="381000" y="332656"/>
          <a:ext cx="11430000" cy="59504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1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9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5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C’est le Fils de l’Homme, que Daniel voyait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Règne sur le monde, l’univers entier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C’est le Dieu Puissant, entouré d’armées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Centaines et milliers, L’ont tous glorifié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نظرت فوق الأركان شبه ابن الإنسان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وله السلطان على كل الأقطار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وهو رب القوات ومن حوله طغمات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ألوف وربوات من عِظمٍ ووقار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9560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Fille de Joachim, tu dépasses bien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Anges Chérubins et les Séraphins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 Christ est né, David t’a louée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sur sa cithare, dix cordes ont chanté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يواقيم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فقت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الكاروبيم</a:t>
                      </a:r>
                      <a:endParaRPr lang="ar-EG" sz="31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وأيضاً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السارافيم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وكل الآباء الأبرار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منك جاء المولود الرب المعبود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يمدح فيك داود بالعشرة أوتار</a:t>
                      </a:r>
                    </a:p>
                    <a:p>
                      <a:endParaRPr lang="fr-FR" sz="31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9FF53A5F-902B-48D1-52F6-95A40C39975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6E986513-2CD7-BAA6-CE89-990B7A0F93B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45383821"/>
      </p:ext>
    </p:extLst>
  </p:cSld>
  <p:clrMapOvr>
    <a:masterClrMapping/>
  </p:clrMapOvr>
  <p:transition/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Lors du Repas Sacré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Lors du Repas Sacré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C885C39-5F05-487B-8683-2D0077443899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617147030"/>
      </p:ext>
    </p:extLst>
  </p:cSld>
  <p:clrMapOvr>
    <a:masterClrMapping/>
  </p:clrMapOvr>
</p:sld>
</file>

<file path=ppt/slides/slide2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1A5826-23EF-EDEE-1E4E-AE05C3B65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E2BBCEC-D964-FD32-D240-098DF91589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8018267"/>
              </p:ext>
            </p:extLst>
          </p:nvPr>
        </p:nvGraphicFramePr>
        <p:xfrm>
          <a:off x="457201" y="332657"/>
          <a:ext cx="11247156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0104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36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17. La première corde, pour toi a chanté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Une Vierge pure, qui va enfanter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deuxième corde, claire a résonné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cithare chante, et cordes vibrez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الوتر الأول قول مُبجل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والعذراء تحبل بالملك الجبار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الوتر الثاني داود بالأغاني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يرتل بالألحان مع ضرب القيثار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18. Et sur la troisième, Vierge lumineuse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que Dieu choisit, perle si précieuse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sur la quatrième corde je te loue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Écoutez ô peuples, venez de partout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والثالث يا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أنتِ مؤتمنة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بالنور مشتملة والرب لكِ اختار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الوتر الرابع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إصغِ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سامع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ذا قولاً شائع في كل الأقطار</a:t>
                      </a:r>
                    </a:p>
                    <a:p>
                      <a:endParaRPr lang="fr-FR" sz="16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DB8B1721-DB0A-644D-2517-D36CE87B21D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C85725A9-4A95-0A56-17D1-494944351C2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1488469"/>
      </p:ext>
    </p:extLst>
  </p:cSld>
  <p:clrMapOvr>
    <a:masterClrMapping/>
  </p:clrMapOvr>
  <p:transition/>
</p:sld>
</file>

<file path=ppt/slides/slide2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3E2B011-EC10-BBDC-38FF-D2A234950C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49232C74-9036-8C7B-7649-3BEFAC8AC5D3}"/>
              </a:ext>
            </a:extLst>
          </p:cNvPr>
          <p:cNvGraphicFramePr>
            <a:graphicFrameLocks noGrp="1"/>
          </p:cNvGraphicFramePr>
          <p:nvPr/>
        </p:nvGraphicFramePr>
        <p:xfrm>
          <a:off x="381000" y="332657"/>
          <a:ext cx="11430000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34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95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19. Sonne corde sonne, la cinquième dit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colombe pure, or précieux qui luit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message ô Vierge, nul ne peut cacher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sixième corde, nous l’a révélé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والخامس خبَر حمامة هي تظهر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بالدهب الأصفر على منكبيها صار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والسادس</a:t>
                      </a:r>
                      <a:r>
                        <a:rPr lang="ar-EG" sz="32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قال فيه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قولاً ما أخفيه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لكني أرويه واُشهره إجهار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20. La septième dit : ô mont élevé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de toi S’incarne, de toi Il est né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huitième corde, au son mélodieux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Chante tes louanges, toi que choisit Dieu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والسابع إذ قال يا جبل الله العال</a:t>
                      </a:r>
                    </a:p>
                    <a:p>
                      <a:pPr algn="r" rtl="1"/>
                      <a:r>
                        <a:rPr lang="ar-EG" sz="29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تجسد منك المُتعال بلا شكِ ولا إنكار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والثامن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رنم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للعذراء مريم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اختارها المُعظم وكللها بالفخار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105F3B8C-690D-BDE7-5853-65006DB35D6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0831E78F-9750-683F-E290-DDF710EDD3B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32116351"/>
      </p:ext>
    </p:extLst>
  </p:cSld>
  <p:clrMapOvr>
    <a:masterClrMapping/>
  </p:clrMapOvr>
  <p:transition/>
</p:sld>
</file>

<file path=ppt/slides/slide2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9A2034-C460-79BC-B6DF-84B2E8BD0B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C5A55874-052F-739C-2C85-DCB1CA9E4F08}"/>
              </a:ext>
            </a:extLst>
          </p:cNvPr>
          <p:cNvGraphicFramePr>
            <a:graphicFrameLocks noGrp="1"/>
          </p:cNvGraphicFramePr>
          <p:nvPr/>
        </p:nvGraphicFramePr>
        <p:xfrm>
          <a:off x="381000" y="332657"/>
          <a:ext cx="11430000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1461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153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marL="0" algn="l" defTabSz="914400" rtl="0" eaLnBrk="1" latinLnBrk="0" hangingPunct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21. La neuvième corde, dit que Dieu parut</a:t>
                      </a:r>
                    </a:p>
                    <a:p>
                      <a:pPr marL="0" algn="l" defTabSz="914400" rtl="0" eaLnBrk="1" latinLnBrk="0" hangingPunct="1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toi, toujours Vierge, c’est ton Fils Jésus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dixième corde, dit que Dieu Puissant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Sion paraît, terre des croyants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lnSpc>
                          <a:spcPct val="115000"/>
                        </a:lnSpc>
                        <a:spcAft>
                          <a:spcPts val="1000"/>
                        </a:spcAft>
                      </a:pPr>
                      <a: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التاسع قال عنها يظهر حقاً منها</a:t>
                      </a:r>
                      <a:b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الإله وهو ابنها </a:t>
                      </a:r>
                      <a:r>
                        <a:rPr lang="ar-SA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والبكورية</a:t>
                      </a:r>
                      <a: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 حفظٍ ووقار</a:t>
                      </a:r>
                      <a:b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الوتر العاشر الله القادر</a:t>
                      </a:r>
                      <a:b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</a:br>
                      <a:r>
                        <a:rPr lang="ar-SA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صهيون ظاهر مسكن الأبرار</a:t>
                      </a:r>
                      <a:endParaRPr lang="fr-FR" sz="32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22. Vierge incomparable, tu libères Adam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Chasseras la honte, les liens de Satan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Reine de monde, fierté de la foi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Pauvre serviteur, les péchés me broient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لم يوجد في الدهر مثلك أيتها البكر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لأن</a:t>
                      </a:r>
                      <a:r>
                        <a:rPr lang="ar-EG" sz="32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ابنك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فك الأسر عن آدم والعار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سيدة الأكوان يا فخر الإيمان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عبدك حيران غارق في الأوزار</a:t>
                      </a:r>
                    </a:p>
                    <a:p>
                      <a:endParaRPr lang="fr-FR" sz="16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B003715C-F960-76D3-5B7E-7D670DD0FAD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43F9662-7536-17EB-2BBA-DD42F5026E5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85755003"/>
      </p:ext>
    </p:extLst>
  </p:cSld>
  <p:clrMapOvr>
    <a:masterClrMapping/>
  </p:clrMapOvr>
  <p:transition/>
</p:sld>
</file>

<file path=ppt/slides/slide2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F8D028-C334-0C1A-310E-4F126D8DBD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174662B-7F83-E626-764D-C1E99B9BFFA2}"/>
              </a:ext>
            </a:extLst>
          </p:cNvPr>
          <p:cNvGraphicFramePr>
            <a:graphicFrameLocks noGrp="1"/>
          </p:cNvGraphicFramePr>
          <p:nvPr/>
        </p:nvGraphicFramePr>
        <p:xfrm>
          <a:off x="381000" y="332656"/>
          <a:ext cx="11430000" cy="55903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53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76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6429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23. Oh ! si haut ton rang, n’abandonne pas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pécheur qui prie, tu exauceras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nous, intercède, Dieu t’écoutera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Car tu es Sa Mère, celle qu’Il aima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عالٍ هو قدرك لا تتركي عبدك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قصدي من </a:t>
                      </a:r>
                      <a:r>
                        <a:rPr lang="ar-EG" sz="32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إبنك</a:t>
                      </a:r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عِتقاً من النار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لأنك خير من يشفع وللدعاء يسمع</a:t>
                      </a:r>
                    </a:p>
                    <a:p>
                      <a:pPr algn="r" rtl="1"/>
                      <a:r>
                        <a:rPr lang="ar-EG" sz="32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وعنا يدفع ضربات المكار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2608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24. Lève-toi pécheur, mets l’habit de foi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Dis Amen, Marie, intercèdera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pauvre poète, t’a toujours chantée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7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au jour dernier, toi seule va l’aider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قم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وإنهض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يا مسكين والبس ثوب اليقين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وقول آمِينَ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آمِينَ</a:t>
                      </a:r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فهي تشفع في </a:t>
                      </a:r>
                      <a:r>
                        <a:rPr lang="ar-EG" sz="31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الحُضار</a:t>
                      </a:r>
                      <a:endParaRPr lang="ar-EG" sz="31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والناظم المسكين مادحها في كل حين</a:t>
                      </a:r>
                    </a:p>
                    <a:p>
                      <a:pPr algn="r" rtl="1"/>
                      <a:r>
                        <a:rPr lang="ar-EG" sz="31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ماله يوم الدين سوى سيدة الأطهار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069511CB-F659-F839-E961-8A5DD510D52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1B04148-6946-EE9F-C9C7-1BB8EC2DE1A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5315413"/>
      </p:ext>
    </p:extLst>
  </p:cSld>
  <p:clrMapOvr>
    <a:masterClrMapping/>
  </p:clrMapOvr>
  <p:transition/>
</p:sld>
</file>

<file path=ppt/slides/slide2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5093C5-39EC-AF13-FF91-5D0E64826B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B76D2E0-4ADE-596F-7575-3EEC8978F9C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332657"/>
          <a:ext cx="11247158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7842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6873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algn="l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Salut à toi Marie</a:t>
                      </a:r>
                    </a:p>
                    <a:p>
                      <a:pPr algn="l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pleine de grâce</a:t>
                      </a:r>
                    </a:p>
                    <a:p>
                      <a:pPr algn="l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Revêtue de lumière</a:t>
                      </a:r>
                    </a:p>
                    <a:p>
                      <a:pPr algn="l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Mère de miséricorde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السلام لك يا مريم</a:t>
                      </a:r>
                    </a:p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مملوءة نعمة</a:t>
                      </a:r>
                    </a:p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مشتملة بالانوار</a:t>
                      </a:r>
                    </a:p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أم الرحمة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marL="0" algn="l" defTabSz="914400" rtl="0" eaLnBrk="1" latinLnBrk="0" hangingPunct="1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Viens intercède pour nous</a:t>
                      </a:r>
                    </a:p>
                    <a:p>
                      <a:pPr marL="0" algn="l" defTabSz="914400" rtl="0" eaLnBrk="1" latinLnBrk="0" hangingPunct="1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jour du jugement</a:t>
                      </a:r>
                    </a:p>
                    <a:p>
                      <a:pPr marL="0" algn="l" defTabSz="914400" rtl="0" eaLnBrk="1" latinLnBrk="0" hangingPunct="1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nous a sauvés</a:t>
                      </a:r>
                    </a:p>
                    <a:p>
                      <a:pPr marL="0" algn="l" defTabSz="914400" rtl="0" eaLnBrk="1" latinLnBrk="0" hangingPunct="1"/>
                      <a:r>
                        <a:rPr lang="fr-FR" sz="32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Sion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إشفعي فينا</a:t>
                      </a:r>
                    </a:p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يوم الزحمة</a:t>
                      </a:r>
                    </a:p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بابنك نلنا الخلاص</a:t>
                      </a:r>
                    </a:p>
                    <a:p>
                      <a:pPr algn="r" rtl="1"/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000" b="0" i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000" b="0" i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صهيون</a:t>
                      </a:r>
                      <a:endParaRPr lang="fr-FR" sz="3500" b="0" i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A51ECA4-006C-9CF3-9292-6D5E6D29397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A2CA6679-AECA-607B-5103-E2DECCF2929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Vierge Marie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م ر ى م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58332489"/>
      </p:ext>
    </p:extLst>
  </p:cSld>
  <p:clrMapOvr>
    <a:masterClrMapping/>
  </p:clrMapOvr>
</p:sld>
</file>

<file path=ppt/slides/slide2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AAE139-AEE0-117C-322B-0BFD07BA8D7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3DEAA50-5A8F-B64F-8BC5-5C36966C31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C16A1CC9-613C-FCB6-235A-741EB073C6A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96754706-385C-4CEB-A871-85693A0A355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2270821"/>
      </p:ext>
    </p:extLst>
  </p:cSld>
  <p:clrMapOvr>
    <a:masterClrMapping/>
  </p:clrMapOvr>
</p:sld>
</file>

<file path=ppt/slides/slide2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16670D-A6EF-BDEA-9664-DD282EE123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3DBF9CD-B772-B52A-0D9A-90A8B107A249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Pour la Sainte Vierge Marie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للقديسة العذراء مريم</a:t>
            </a:r>
            <a:endParaRPr lang="it-IT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AEE328D-5C16-D197-5AE8-1EE5E8C59215}"/>
              </a:ext>
            </a:extLst>
          </p:cNvPr>
          <p:cNvSpPr/>
          <p:nvPr/>
        </p:nvSpPr>
        <p:spPr>
          <a:xfrm>
            <a:off x="1" y="3041602"/>
            <a:ext cx="12191999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Cantique Je loue la Vierge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أمدح في البتول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E3B7ED3-14A4-2C65-5781-031CB92E118E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F8C1DDB-5FC9-B3CC-0F1E-FB0EFE2E5BB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1509001225"/>
      </p:ext>
    </p:extLst>
  </p:cSld>
  <p:clrMapOvr>
    <a:masterClrMapping/>
  </p:clrMapOvr>
</p:sld>
</file>

<file path=ppt/slides/slide2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1120742"/>
              </p:ext>
            </p:extLst>
          </p:nvPr>
        </p:nvGraphicFramePr>
        <p:xfrm>
          <a:off x="457201" y="188640"/>
          <a:ext cx="11247156" cy="61028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81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653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Ô Sainte Marie, ta virginité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Nous donna la Vie, ô joyau caché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Vierge, je te loue, par ton Fils Messie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Victorieux sommes-nous, la joie nous remplit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أمدح في البتول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واشرح عنها وأقول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انتِ أصل الأصول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جوهرا مكنون.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بابنك يا نعمتنا وخلاص جنسنا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قد بلغنا المني ونحن بكِ فرحون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Le Fils, je proclame, prit chair de Marie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toutes les femmes, Dieu l’avait choisie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Meurt sur le Calvaire, pour notre pardon 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Nos yeux, tu éclaires, Fille de Sion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تجسد الابن بثبات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فخر البنات.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صلب عنا ومات عند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الأقرانيون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ثمرة العيون هي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صهيون.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أعدائي يقولون.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إنى بحبك مفتون.</a:t>
                      </a:r>
                    </a:p>
                    <a:p>
                      <a:endParaRPr lang="fr-FR" sz="2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7BCF072D-F6B7-EE2F-E65B-366A011C36E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3273A226-8107-6B84-EF03-844DC0DCB6B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334078597"/>
      </p:ext>
    </p:extLst>
  </p:cSld>
  <p:clrMapOvr>
    <a:masterClrMapping/>
  </p:clrMapOvr>
</p:sld>
</file>

<file path=ppt/slides/slide2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62380" y="188640"/>
          <a:ext cx="10267240" cy="621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3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217955">
                <a:tc>
                  <a:txBody>
                    <a:bodyPr/>
                    <a:lstStyle/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t’aime Marie, fierté de 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t’a vue,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étrange vision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d’argent, éclairent,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croix d’or luiront</a:t>
                      </a:r>
                    </a:p>
                    <a:p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joie m’empliront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te loue tout le temps,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le temps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peines fuiront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Tente de Moïse,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Encensoir d’Aaron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سباني حبك يا فخر الرتب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موسى رآكِ يا مريم</a:t>
                      </a:r>
                      <a:endParaRPr lang="en-US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عجب من عجب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والقناديل فضة بتضوي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والصلبان دهب </a:t>
                      </a:r>
                    </a:p>
                    <a:p>
                      <a:pPr algn="r" rtl="1"/>
                      <a:endParaRPr lang="ar-EG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مدحي في البتول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زاد قلبي فرح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واللي يمدحها على طول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على طول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قلبه ينشرح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قبة موسى يا مريم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شورية هارون </a:t>
                      </a:r>
                      <a:endParaRPr lang="fr-FR" sz="2900" b="1" dirty="0">
                        <a:latin typeface="Book Antiqua" panose="0204060205030503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E089BE56-867D-2610-68D9-FBA6CF50CE5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4EDDBB7-A57F-0EED-0DCE-69F0B22F7FB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3641129913"/>
      </p:ext>
    </p:extLst>
  </p:cSld>
  <p:clrMapOvr>
    <a:masterClrMapping/>
  </p:clrMapOvr>
</p:sld>
</file>

<file path=ppt/slides/slide2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9062861"/>
              </p:ext>
            </p:extLst>
          </p:nvPr>
        </p:nvGraphicFramePr>
        <p:xfrm>
          <a:off x="457201" y="332658"/>
          <a:ext cx="11247156" cy="60046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136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33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6135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Gabriel l’archange, t’avait annoncé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mystère étrange, tu l’as accepté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portas le Fruit, c’est le Dieu Puissant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Ciel radieux Marie, Fille de Sion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جاكِ غبريال ببشائر وأقوال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وقبلتِ ما قال وهو سر مكنون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حويتِ الثمرة وهو رب القدرة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وصرتِ سماء مقمرة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أبنة صهيون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Adam se repent, ton Fils le sauva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Des liens de Satan, Il nous délivra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Toujours glorifié, Il S’est incarné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C’est pour nous sauver, pour nous libérer</a:t>
                      </a:r>
                    </a:p>
                    <a:p>
                      <a:endParaRPr lang="fr-FR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ابنك خلص أدم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بعد أن كان نادم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وعتق العالم من كيد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الأركون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دائم التمجيد تجسد وهو الوحيد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لأجل خلاص العبيد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الأسر والسجون</a:t>
                      </a:r>
                    </a:p>
                    <a:p>
                      <a:endParaRPr lang="fr-FR" sz="2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B1E7CCA9-2386-9ACD-A605-94E1EEC749E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C8D3166-86B4-EEB6-3678-FA43625C5ACB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2789874542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Lors du Repas Sacré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647570931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Seigneur Tu as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Vin d’Amour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nous as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je T’offre mon cœur (ter).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Lors du Repas Sacré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Lors du Repas Sacré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prit le Pain, le rompit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dit : "Mon Corps est Ceci"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Lors du soir des douleurs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Lors du soir des douleurs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Il prit la Coupe, la bénit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dit : "Mon Sang est Ceci"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Lors du Repas Sacré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7C4F9D3-C3CB-47E6-919C-DFB45B5E7E57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59293712"/>
      </p:ext>
    </p:extLst>
  </p:cSld>
  <p:clrMapOvr>
    <a:masterClrMapping/>
  </p:clrMapOvr>
</p:sld>
</file>

<file path=ppt/slides/slide2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32AF21-F71E-6F21-C4CD-E1343DEA38B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A5E67DD-73BF-F746-8E88-7F7334B1AAFE}"/>
              </a:ext>
            </a:extLst>
          </p:cNvPr>
          <p:cNvGraphicFramePr>
            <a:graphicFrameLocks noGrp="1"/>
          </p:cNvGraphicFramePr>
          <p:nvPr/>
        </p:nvGraphicFramePr>
        <p:xfrm>
          <a:off x="962380" y="188640"/>
          <a:ext cx="10267240" cy="621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3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217955">
                <a:tc>
                  <a:txBody>
                    <a:bodyPr/>
                    <a:lstStyle/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t’aime Marie, fierté de 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t’a vue,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étrange vision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d’argent, éclairent,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croix d’or luiront</a:t>
                      </a:r>
                    </a:p>
                    <a:p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joie m’empliront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te loue tout le temps,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le temps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peines fuiront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Tente de Moïse,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Encensoir d’Aaron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سباني حبك يا فخر الرتب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موسى رآكِ يا مريم</a:t>
                      </a:r>
                      <a:endParaRPr lang="en-US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عجب من عجب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والقناديل فضة بتضوي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والصلبان دهب </a:t>
                      </a:r>
                    </a:p>
                    <a:p>
                      <a:pPr algn="r" rtl="1"/>
                      <a:endParaRPr lang="ar-EG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مدحي في البتول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زاد قلبي فرح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واللي يمدحها على طول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على طول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قلبه ينشرح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قبة موسى يا مريم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شورية هارون </a:t>
                      </a:r>
                      <a:endParaRPr lang="fr-FR" sz="2900" b="1" dirty="0">
                        <a:latin typeface="Book Antiqua" panose="0204060205030503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F347A797-389D-B55F-16D8-ED9CD980EA6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C8FB02E-E9FD-513B-C5D6-D65F76058E5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3524856680"/>
      </p:ext>
    </p:extLst>
  </p:cSld>
  <p:clrMapOvr>
    <a:masterClrMapping/>
  </p:clrMapOvr>
</p:sld>
</file>

<file path=ppt/slides/slide2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457201" y="152360"/>
          <a:ext cx="11247156" cy="610281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2277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193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Ta beauté inspire, le grand roi David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chante et admire, ta pureté limpide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autour du trône, centaines et milliers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Entourés d’icônes, martyrs couronnés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ذكر داود عنكِ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الملك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اشتهى طُهرك.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وتجسد منك رب العرش المكنون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ربوات ثم ألوف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حول العرش وقوف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وطوائف وصفوف</a:t>
                      </a:r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وشهداء متصلون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Tu chasses les larmes, tu réjouis les yeux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 pureté désarme, ô Reine des Cieux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Salomé proclame, que la Vierge enfante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croit en son âme, ce mystère, elle chante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زالت عنا الأحزان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وصرنا في اطمئنان.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بكِ يا قرة الأعيان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ونحن بك فرحون.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سالومة شهدت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 العذراء ولدت.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أمنت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واعتقدت.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بالسر المكنون.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3316BFF2-007E-346F-C337-A264A60F335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6568551-1581-1551-5D6F-DBC7D03779F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3354490478"/>
      </p:ext>
    </p:extLst>
  </p:cSld>
  <p:clrMapOvr>
    <a:masterClrMapping/>
  </p:clrMapOvr>
</p:sld>
</file>

<file path=ppt/slides/slide2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3A01C4-CE84-E620-1778-E94D9B3EF2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2CC2070-84C3-3CA2-F9B5-DEE6F85F0CB5}"/>
              </a:ext>
            </a:extLst>
          </p:cNvPr>
          <p:cNvGraphicFramePr>
            <a:graphicFrameLocks noGrp="1"/>
          </p:cNvGraphicFramePr>
          <p:nvPr/>
        </p:nvGraphicFramePr>
        <p:xfrm>
          <a:off x="962380" y="188640"/>
          <a:ext cx="10267240" cy="621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3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217955">
                <a:tc>
                  <a:txBody>
                    <a:bodyPr/>
                    <a:lstStyle/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t’aime Marie, fierté de 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t’a vue,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étrange vision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d’argent, éclairent,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croix d’or luiront</a:t>
                      </a:r>
                    </a:p>
                    <a:p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joie m’empliront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te loue tout le temps,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le temps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peines fuiront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Tente de Moïse,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Encensoir d’Aaron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سباني حبك يا فخر الرتب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موسى رآكِ يا مريم</a:t>
                      </a:r>
                      <a:endParaRPr lang="en-US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عجب من عجب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والقناديل فضة بتضوي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والصلبان دهب </a:t>
                      </a:r>
                    </a:p>
                    <a:p>
                      <a:pPr algn="r" rtl="1"/>
                      <a:endParaRPr lang="ar-EG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مدحي في البتول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زاد قلبي فرح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واللي يمدحها على طول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على طول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قلبه ينشرح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قبة موسى يا مريم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شورية هارون </a:t>
                      </a:r>
                      <a:endParaRPr lang="fr-FR" sz="2900" b="1" dirty="0">
                        <a:latin typeface="Book Antiqua" panose="0204060205030503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6E86790B-DA8A-840A-B6BC-D9FD890576C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76AAB7D-144B-54D5-A32B-0620C4E59D0B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168760536"/>
      </p:ext>
    </p:extLst>
  </p:cSld>
  <p:clrMapOvr>
    <a:masterClrMapping/>
  </p:clrMapOvr>
</p:sld>
</file>

<file path=ppt/slides/slide2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6080247"/>
              </p:ext>
            </p:extLst>
          </p:nvPr>
        </p:nvGraphicFramePr>
        <p:xfrm>
          <a:off x="457200" y="157689"/>
          <a:ext cx="11247158" cy="58686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5771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70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Moïse a parlé, au Commencement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t’a mentionnée, symbole étonnant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Marie si belle, que Jacob a vue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Car tu es l’échelle, qu’il a aperçue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موسى الكليم في سفر التكوين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قال رآكِ يعقوب العظيم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كسُلَم بالبهاء مقرون.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شهد عنكِ الرؤوس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إنكِ شفيعة النفوس.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بكر وعروس كما تنبأ النبيون.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Osée a crié : Christ Jésus paraît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Tel pluie et rosée, nul ne l’expliquait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 Ève, perdu, Adam pleure, errant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Mais ton Fils Jésus, ramena Adam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صاح هوشع وخبَر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بأن يسوع يظهر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شبه نداء ومطر يحتار فيه الواصفون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ضل بحواء آدم فصار يبكي نادم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خرج عريان هائم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ولولا ابنك لدام في شجون.</a:t>
                      </a:r>
                      <a:endParaRPr lang="fr-FR" sz="2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04D77015-C24E-862D-3D0F-A3CC0A0586B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D7B481C-CA25-F64D-AB9B-8ABDD32C69B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3905105353"/>
      </p:ext>
    </p:extLst>
  </p:cSld>
  <p:clrMapOvr>
    <a:masterClrMapping/>
  </p:clrMapOvr>
</p:sld>
</file>

<file path=ppt/slides/slide2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C0BECD-FF20-0EA4-AD5E-5E0711F5FD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301542D-0FEA-07A4-F354-012D8F809865}"/>
              </a:ext>
            </a:extLst>
          </p:cNvPr>
          <p:cNvGraphicFramePr>
            <a:graphicFrameLocks noGrp="1"/>
          </p:cNvGraphicFramePr>
          <p:nvPr/>
        </p:nvGraphicFramePr>
        <p:xfrm>
          <a:off x="962380" y="188640"/>
          <a:ext cx="10267240" cy="621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3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217955">
                <a:tc>
                  <a:txBody>
                    <a:bodyPr/>
                    <a:lstStyle/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t’aime Marie, fierté de 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t’a vue,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étrange vision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d’argent, éclairent,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croix d’or luiront</a:t>
                      </a:r>
                    </a:p>
                    <a:p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joie m’empliront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te loue tout le temps,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le temps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peines fuiront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Tente de Moïse,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Encensoir d’Aaron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سباني حبك يا فخر الرتب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موسى رآكِ يا مريم</a:t>
                      </a:r>
                      <a:endParaRPr lang="en-US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عجب من عجب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والقناديل فضة بتضوي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والصلبان دهب </a:t>
                      </a:r>
                    </a:p>
                    <a:p>
                      <a:pPr algn="r" rtl="1"/>
                      <a:endParaRPr lang="ar-EG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مدحي في البتول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زاد قلبي فرح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واللي يمدحها على طول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على طول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قلبه ينشرح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قبة موسى يا مريم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شورية هارون </a:t>
                      </a:r>
                      <a:endParaRPr lang="fr-FR" sz="2900" b="1" dirty="0">
                        <a:latin typeface="Book Antiqua" panose="0204060205030503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D57C3C02-EAED-850D-8F8D-ABF5F880CF7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26AFF80A-E644-4DD8-AF15-F44D204837A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422757302"/>
      </p:ext>
    </p:extLst>
  </p:cSld>
  <p:clrMapOvr>
    <a:masterClrMapping/>
  </p:clrMapOvr>
</p:sld>
</file>

<file path=ppt/slides/slide2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457201" y="116632"/>
          <a:ext cx="11247156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5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891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Ta clarté Marie, dans le noir a luit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 branche a fleuri, nous cueillons ses fruits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ô ciel, heureuse, confonds les savants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Œuvre mystérieuse, symbole étonnant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نورك قد اشرق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وفي الظلمة أبرق.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وغصنك قد أورق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فجنى ثماره المسيحيون.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طوباكِ يا سماء حيرت العلماء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فلاسفة مع حكماء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وصفك يتكَلَمون.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Dieu, en toi paraît, le Très-Haut aux Cieux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Toi, tu L’allaitais, ô Mère de Dieu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Exaltée et belle, tu portas en toi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Christ, Verbe éternel, Lui qui nous sauva</a:t>
                      </a:r>
                    </a:p>
                    <a:p>
                      <a:endParaRPr lang="fr-FR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ظهر منكِ الإله العالى في سماه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وملأ لبن ثدييك فاه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كما يفعل المخلوقون.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علا حسنُكِ لأن يسوع ابنك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وحملَتهُ بطنك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فخلص به البشريون</a:t>
                      </a:r>
                      <a:endParaRPr lang="fr-FR" sz="2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D77FDE22-9F92-68F2-A702-0DD0BFC447C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440E1E6-7173-91EF-56DB-1AFEA93B737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571826907"/>
      </p:ext>
    </p:extLst>
  </p:cSld>
  <p:clrMapOvr>
    <a:masterClrMapping/>
  </p:clrMapOvr>
</p:sld>
</file>

<file path=ppt/slides/slide2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2C11E9-2682-8A27-4A67-80B263E67D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9090C284-4AD7-5605-D331-2398404D3B46}"/>
              </a:ext>
            </a:extLst>
          </p:cNvPr>
          <p:cNvGraphicFramePr>
            <a:graphicFrameLocks noGrp="1"/>
          </p:cNvGraphicFramePr>
          <p:nvPr/>
        </p:nvGraphicFramePr>
        <p:xfrm>
          <a:off x="962380" y="188640"/>
          <a:ext cx="10267240" cy="621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3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217955">
                <a:tc>
                  <a:txBody>
                    <a:bodyPr/>
                    <a:lstStyle/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t’aime Marie, fierté de 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t’a vue,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étrange vision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d’argent, éclairent,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croix d’or luiront</a:t>
                      </a:r>
                    </a:p>
                    <a:p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joie m’empliront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te loue tout le temps,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le temps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peines fuiront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Tente de Moïse,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Encensoir d’Aaron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سباني حبك يا فخر الرتب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موسى رآكِ يا مريم</a:t>
                      </a:r>
                      <a:endParaRPr lang="en-US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عجب من عجب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والقناديل فضة بتضوي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والصلبان دهب </a:t>
                      </a:r>
                    </a:p>
                    <a:p>
                      <a:pPr algn="r" rtl="1"/>
                      <a:endParaRPr lang="ar-EG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مدحي في البتول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زاد قلبي فرح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واللي يمدحها على طول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على طول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قلبه ينشرح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قبة موسى يا مريم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شورية هارون </a:t>
                      </a:r>
                      <a:endParaRPr lang="fr-FR" sz="2900" b="1" dirty="0">
                        <a:latin typeface="Book Antiqua" panose="0204060205030503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82470239-3970-4274-6CB5-E911D9ADB73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EBE5D7D-B2CC-1B46-DA7E-4C33B94E07B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879314405"/>
      </p:ext>
    </p:extLst>
  </p:cSld>
  <p:clrMapOvr>
    <a:masterClrMapping/>
  </p:clrMapOvr>
</p:sld>
</file>

<file path=ppt/slides/slide2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457201" y="188640"/>
          <a:ext cx="11247156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0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8463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Je te magnifie, Fille de Joachim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portas la Vie, de toi Il naquit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et Daniel, entouraient ton nom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D’images si belles, Fille de Sion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لكِ كل التعظيم يا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يواقيم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حملتِ السر العظيم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ووضعته يا قرة العيون.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موسى ودانيال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ضربا فيك الأمثال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نطقا بصحيح الأقوال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حبلك يا إبنة صهيون.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Mère de Lumière, éblouis nos yeux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Ciel que tu éclaires, ô Mère de Dieu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Vierge Marie, reçois les présents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ton Fils Messie, myrrhe, or et encens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+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سيدة الأبكار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من لك الشرف والفَخَار.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اسعفينا بالنجدة والانتصار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على من بنا يَمكُرون.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نسأل ابنك الغفران وقوة مع إيمان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وحصول شعبك على اطمئنان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يوم الخلائق يحشرون.</a:t>
                      </a:r>
                      <a:endParaRPr lang="fr-FR" sz="28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3165CC24-408A-2243-80D9-5842F887D8D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06B511D2-8E0B-AD7E-9E9A-B48FB8D1B67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2275616756"/>
      </p:ext>
    </p:extLst>
  </p:cSld>
  <p:clrMapOvr>
    <a:masterClrMapping/>
  </p:clrMapOvr>
</p:sld>
</file>

<file path=ppt/slides/slide2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6BE7D16-540F-F799-CB5D-8C6D00766C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53B91BB-E931-3FC4-6C58-90713474FBE9}"/>
              </a:ext>
            </a:extLst>
          </p:cNvPr>
          <p:cNvGraphicFramePr>
            <a:graphicFrameLocks noGrp="1"/>
          </p:cNvGraphicFramePr>
          <p:nvPr/>
        </p:nvGraphicFramePr>
        <p:xfrm>
          <a:off x="962380" y="188640"/>
          <a:ext cx="10267240" cy="62179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397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75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217955">
                <a:tc>
                  <a:txBody>
                    <a:bodyPr/>
                    <a:lstStyle/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t’aime Marie, fierté de 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Moïse t’a vue,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étrange vision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lampes d’argent, éclairent,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croix d’or luiront</a:t>
                      </a:r>
                    </a:p>
                    <a:p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joie m’empliront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te loue tout le temps,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tout le temps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ses peines fuiront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Tente de Moïse, Marie, </a:t>
                      </a:r>
                    </a:p>
                    <a:p>
                      <a:r>
                        <a:rPr lang="fr-FR" sz="2900" b="1" i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Encensoir d’Aaron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سباني حبك يا فخر الرتب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موسى رآكِ يا مريم</a:t>
                      </a:r>
                      <a:endParaRPr lang="en-US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عجب من عجب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والقناديل فضة بتضوي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والصلبان دهب </a:t>
                      </a:r>
                    </a:p>
                    <a:p>
                      <a:pPr algn="r" rtl="1"/>
                      <a:endParaRPr lang="ar-EG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مدحي في البتول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زاد قلبي فرح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واللي يمدحها على طول</a:t>
                      </a:r>
                      <a:endParaRPr lang="fr-FR" sz="2900" b="1" i="1" kern="1200" dirty="0">
                        <a:solidFill>
                          <a:prstClr val="white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على طول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قلبه ينشرح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قبة موسى يا مريم </a:t>
                      </a:r>
                    </a:p>
                    <a:p>
                      <a:pPr algn="r" rtl="1"/>
                      <a:r>
                        <a:rPr lang="ar-EG" sz="2900" b="1" i="1" kern="1200" dirty="0">
                          <a:solidFill>
                            <a:prstClr val="white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شورية هارون </a:t>
                      </a:r>
                      <a:endParaRPr lang="fr-FR" sz="2900" b="1" dirty="0">
                        <a:latin typeface="Book Antiqua" panose="02040602050305030304" pitchFamily="18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4FEB708F-93BE-2D39-7654-88A6C1527F2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39AD2D8-2361-32AE-8D10-B93A9C9426A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Je loue la Vierge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أمدح في البتول</a:t>
            </a:r>
          </a:p>
        </p:txBody>
      </p:sp>
    </p:spTree>
    <p:extLst>
      <p:ext uri="{BB962C8B-B14F-4D97-AF65-F5344CB8AC3E}">
        <p14:creationId xmlns:p14="http://schemas.microsoft.com/office/powerpoint/2010/main" val="958431374"/>
      </p:ext>
    </p:extLst>
  </p:cSld>
  <p:clrMapOvr>
    <a:masterClrMapping/>
  </p:clrMapOvr>
</p:sld>
</file>

<file path=ppt/slides/slide2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7D5D96-588B-EB8B-6C09-5A4FFC9B12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3000BD4-3FAC-F687-B66D-C898AD0454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21482B2-ABF3-BC09-BC84-8C61DB92851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CAD2D083-8CBA-74C2-5304-CE599491F08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0646224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20047064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Seigneur Tu as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Vin d’Amour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nous as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je T’offre mon cœur (ter).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De l'âme le Repas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plaies, Il guérira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Embaumera de senteurs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L'Autel sacré du Seigneur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Nuptial Festin Sacré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Offert à la Mariée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Promesse du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Pour qui, le pacte, a rempli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Lors du Repas Sacré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687A0D3-A314-4FF3-B172-3D3E55A90D6D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049227557"/>
      </p:ext>
    </p:extLst>
  </p:cSld>
  <p:clrMapOvr>
    <a:masterClrMapping/>
  </p:clrMapOvr>
</p:sld>
</file>

<file path=ppt/slides/slide2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970D64-B397-5EBB-1E62-069B64B3F8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0B2B21F-1570-070A-0AC8-5DE933445293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Pour la Sainte Vierge Marie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للقديسة العذراء مريم</a:t>
            </a:r>
            <a:endParaRPr lang="it-IT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AF00973-7173-24D0-7B60-91B69F55AE57}"/>
              </a:ext>
            </a:extLst>
          </p:cNvPr>
          <p:cNvSpPr/>
          <p:nvPr/>
        </p:nvSpPr>
        <p:spPr>
          <a:xfrm>
            <a:off x="1" y="3041602"/>
            <a:ext cx="12191999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Cantique Fille de David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يا ابنة داود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DC20993-0067-7856-1164-F59195379A0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73D308E-2B87-7270-4101-4635319BDBF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1085272627"/>
      </p:ext>
    </p:extLst>
  </p:cSld>
  <p:clrMapOvr>
    <a:masterClrMapping/>
  </p:clrMapOvr>
</p:sld>
</file>

<file path=ppt/slides/slide2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898849" y="116632"/>
          <a:ext cx="10348308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9255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55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pPr marL="457200" indent="-457200">
                        <a:buAutoNum type="arabicPeriod"/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Tant et tant de siècles,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marL="457200" indent="-457200">
                        <a:buNone/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 sont écoulés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Depuis que ton Fils,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nous a visités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Tant et tant de sages,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de grands prophètes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Fille de David, t’annoncent et te fêtent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ابنة داود. كم من كان قديم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جاء بشر بورود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ابنك في العالم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 من كان موجود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حبك هايم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 أمثال كم أقوال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ونبوات موصوفي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Ô porte scellée,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que vit Ezéchiel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l’Orient se lève,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Lumière éternelle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Une Vierge enfante,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terme des temps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milliers s’inclinent, devant ton Enfant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باباً مقفول . رآه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حزقيال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المشرق مشمول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بالنور المتعال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قال عذراء وبتول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عقَب الأجيال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ستضع من خضعت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له ربوات وألوفي</a:t>
                      </a:r>
                      <a:endParaRPr lang="fr-FR" sz="15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7E26DAAF-86E8-6309-9740-C91995F5F2F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2CE02F3-2BB9-A958-B9EE-668396036F7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1982260424"/>
      </p:ext>
    </p:extLst>
  </p:cSld>
  <p:clrMapOvr>
    <a:masterClrMapping/>
  </p:clrMapOvr>
</p:sld>
</file>

<file path=ppt/slides/slide2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228600"/>
          <a:ext cx="10332756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705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271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Arche de l’Alliance,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d’or et de vermeil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Tes louanges ô Vierge,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fleurent le doux miel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par toi s’écrase,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démon damné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chassas la peur, nous as rassurés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تابوت العهد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بالدهب المطلي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مَدحُكِ مثل الشهد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وأصناف العسلِ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وبابنك إبليس إنهد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بعد الحيلِ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وبكِ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اطمئنينا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 من بعد الخوفِي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Tu es la montagne,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 Dieu élevée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face divine,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as révélé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semence d’homme,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vint pour nous sauver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Seigneur souffrit, pour Son peuple aimé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جبل الله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سُر 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بيسوع سيدنا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وولدتيه وظهر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ابليس عتَقنا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غير زرع بشر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حتى خلصنا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وتألم سيدنا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عن شعبه يوفي</a:t>
                      </a:r>
                      <a:endParaRPr lang="fr-FR" sz="15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9B354C6B-5695-2AFB-47B3-C888F89251F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B6BBF863-D760-CAA2-28E2-A29297B0542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1750792749"/>
      </p:ext>
    </p:extLst>
  </p:cSld>
  <p:clrMapOvr>
    <a:masterClrMapping/>
  </p:clrMapOvr>
</p:sld>
</file>

<file path=ppt/slides/slide2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88640"/>
          <a:ext cx="10332756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92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0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Ambre véritable,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pur et parfumé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Avec joie, l’Enfant,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tu L’as porté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ciel Son étoile,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un soir apparut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Nous montra l’étable, où dormait Jésus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حق العنبر . رائحة طيبه فاح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سيدنا دبر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وحملتيه بأفراح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وولدتيه وظهر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نِجمُه في الأصباح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ووضع في مذود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بخرق ملفوفِي.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Ton Enfant, de langes,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est emmailloté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dans une crèche,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L’avais couché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nous ramène,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vers le Paradis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chassas la peur, nous as raffermis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خشَباً لايسوس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وقبلتِ البشرى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وحملتِ القدوس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وأنت هي عذراء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ورجعنا الفردوس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بابنك دُفعة أخرى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وبكِ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أطمأنينا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 من بعد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الخوفي</a:t>
                      </a:r>
                      <a:endParaRPr lang="fr-FR" sz="15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14D43BCF-270B-1CD8-47A6-00C64C5EE81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64CA4403-753B-DE87-D20D-7DCE3934E5C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3582662627"/>
      </p:ext>
    </p:extLst>
  </p:cSld>
  <p:clrMapOvr>
    <a:masterClrMapping/>
  </p:clrMapOvr>
</p:sld>
</file>

<file path=ppt/slides/slide2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88640"/>
          <a:ext cx="10332756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24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0081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Marie, tu es celle,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que tous ont chantée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voient les soleils,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t’ont entourée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Couronnée d’étoiles,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d’astres auréolée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Nul n’avait encore, vu ni écouté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ذخرَ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الَملا 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وأصحاب الترتيل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نظروكِ مشتملة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بشموس وتهليل.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وكواكب جُملة.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فوق رأسُكِ إكليل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يقدر ينطق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أو يسمع ويشوفِي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8. </a:t>
                      </a:r>
                      <a:r>
                        <a:rPr lang="fr-FR" sz="24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Habakuk</a:t>
                      </a: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t’a vue,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il fit un vœu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est Lumière,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né du Vrai Dieu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Dans le Fils se trouve,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gloire du Père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la gloire du Fils, est bien dans le Père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رؤية ونظور . تنبأ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حبقوق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ابنك نور من نور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خالق غير مخلوق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الانجيل مشهور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بالقول الموثوق.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مجدي في أبي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ومجد أبي هو في.</a:t>
                      </a:r>
                      <a:endParaRPr lang="fr-FR" sz="15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2E9B0B51-7956-701D-BDCC-16DB9FFB3BE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043D19A-B2F7-6F06-8C87-7D828A36D7F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3952730418"/>
      </p:ext>
    </p:extLst>
  </p:cSld>
  <p:clrMapOvr>
    <a:masterClrMapping/>
  </p:clrMapOvr>
</p:sld>
</file>

<file path=ppt/slides/slide2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88640"/>
          <a:ext cx="10332756" cy="6156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92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0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9. Fleur au doux parfum,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t’avait choisie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Ville et voile, porte,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en toi Marie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portas le Fils,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pleine de Lumière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est Lumière, Un avec le Père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زهرة الأطياب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تاق الرب لها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مدينة وحجاب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والرب داخلها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مركبة للأبن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والنور شاملها.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ابنك هو النور.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وبالآب متحدي.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78480">
                <a:tc>
                  <a:txBody>
                    <a:bodyPr/>
                    <a:lstStyle/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10. Marie est l’échelle,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que Jacob a vue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 sommet Se trouve,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l’Esprit qui conçut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dit : Vierge porte,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 notre Dieu</a:t>
                      </a:r>
                    </a:p>
                    <a:p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Dieu de Tendresse, Miséricordieux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سُلَم مرفوع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رأه الأب يعقوب. 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فوقه موضوع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روح الله المرهوب.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قال الرب يسوع 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العذراء محجوب.</a:t>
                      </a:r>
                    </a:p>
                    <a:p>
                      <a:pPr algn="r" rtl="1"/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متحنن عالم . رحيماً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ورؤفي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1500" b="1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F739EDA1-C764-20BE-4157-576ADEAD74F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24610B1-D305-3AD8-B290-AC15BDBD10AC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1214699867"/>
      </p:ext>
    </p:extLst>
  </p:cSld>
  <p:clrMapOvr>
    <a:masterClrMapping/>
  </p:clrMapOvr>
</p:sld>
</file>

<file path=ppt/slides/slide2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88641"/>
          <a:ext cx="10332756" cy="61857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92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0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1435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11. Encensoir d’argent,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braise, as porté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Marie tu éclaires,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tel le chandelier 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peuples te fêtent,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sont délivrés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chassas la peur, nous as rassurés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fr-FR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شور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ة فضة .فيها جمر النار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وأنت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هي ايضاً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مصباح ال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نوار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بك كل الرضا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فازوا من ال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ضرار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وبكِ أطمأنينا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بعد الخوفِي.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12. Sion, vraie demeure,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Vierge, tu portas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semence humaine,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qui nous sauva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Astre lumineux,</a:t>
                      </a:r>
                      <a:r>
                        <a:rPr lang="ar-EG" sz="2400" b="1" kern="1200" baseline="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</a:t>
                      </a:r>
                      <a:r>
                        <a:rPr lang="ar-EG" sz="2400" b="1" kern="1200" baseline="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 naîtra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par Sa Lumière, le monde s’éclaira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صهيون أنت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 مسكن حقاني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بكر وحملت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غير انساني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حقاً ووضعت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كوكب نوراني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صار العالم في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نوره مكشوفيِ.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75CA42C1-AA17-BF16-296B-E5A6D9FCC35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E6DB81A5-D436-ED6A-218E-6F1DBC9A91F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4211227466"/>
      </p:ext>
    </p:extLst>
  </p:cSld>
  <p:clrMapOvr>
    <a:masterClrMapping/>
  </p:clrMapOvr>
</p:sld>
</file>

<file path=ppt/slides/slide2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16633"/>
          <a:ext cx="10332756" cy="618575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776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551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1435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13. Splendeur et lumière,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trésor caché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David dans son psaume,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t’a vue, t’a chantée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Sion se montre,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des dieux, Messie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Dires et prophéties, en toi accomplis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fr-FR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ضياء وبهاء . 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جوهر مكنون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داود عنك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أنبأ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المزمور بفنون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إله ال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آ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لهة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 يظهر في صهيون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وقد أَكمل ما قيل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أجلك بوصوفيِ.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14. Ô toi bienheureuse,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Mère du Très-Saint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te loue sans cesse,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 ce doux refrain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Amos avait vu,</a:t>
                      </a:r>
                      <a:r>
                        <a:rPr lang="ar-EG" sz="2400" b="1" kern="1200" baseline="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  <a:r>
                        <a:rPr lang="fr-FR" sz="2400" b="1" kern="1200" dirty="0" err="1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Esaïe</a:t>
                      </a: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aussi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Descendre l’Esprit, en ton sein, Marie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طوبانية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صرت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أم القدوس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أمدحك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عن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ية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بنظام مخصوص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أظهرك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شعياء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وتنب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عاموس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بحلول روح الله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الحشا والجوف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ِي.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A8D23FC0-2A0C-A2DD-3FDE-D137A1FB7F1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2F219F2-F2C7-EC13-8C93-FA9764533199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2900928278"/>
      </p:ext>
    </p:extLst>
  </p:cSld>
  <p:clrMapOvr>
    <a:masterClrMapping/>
  </p:clrMapOvr>
</p:sld>
</file>

<file path=ppt/slides/slide2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16632"/>
          <a:ext cx="10332756" cy="63284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92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0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1435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15. Force de Samson,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astre au Paradis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Michée et Nahum, 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aussi on prédit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Sophonie vit Dieu,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sous forme de pluie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Couvrir de Son ombre, la Vierge Marie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endParaRPr lang="fr-FR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ضوء الفردوس . 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قوة شمشون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رأك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ميخاوس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وتنبأ ناحوم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سر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صفونيوس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 وأنذرنا بعلوم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قال الله ينزل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كمطر فوق صوفِي.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704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16. Tu portas la Vie,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Verge d’Aaron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être plantée,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portas le Bourgeon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Temple de Sion, par toi Il est né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Seigneur Messie, pour nous rassurer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عكاز هرون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غير ماء ف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َ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َ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بأوراق وغصون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فيه ولم تزرع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هيكل صهيون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منك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الرب أسرع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نزل سيدنا . ليزيل الخوفِي.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D9A0F530-1C00-F139-DA59-4347CFEEBF7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C075F06B-7D23-15FE-3476-0B275E0A7CC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2750765015"/>
      </p:ext>
    </p:extLst>
  </p:cSld>
  <p:clrMapOvr>
    <a:masterClrMapping/>
  </p:clrMapOvr>
</p:sld>
</file>

<file path=ppt/slides/slide2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/>
        </p:nvGraphicFramePr>
        <p:xfrm>
          <a:off x="914401" y="152401"/>
          <a:ext cx="10332756" cy="61844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7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55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413760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17. Vierge de lumière,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Ardent Buisson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que vit Moïse,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là-haut, sur le Mont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Braise divine,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flamme qui brûlait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Dieu, dans tes entrailles, neuf mois S’abritait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غصن العوسج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ومتوج بالنور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رآه موسى ي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تو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هج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فوق جبل الطور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فما أحسن وأبهج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ذا ال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مر المشهور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شاع اسُمكِ في كل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العالم بوصوفِي.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770652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18. Ô Fontaine de marbre,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source d’eau pure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trésor précieux, ton fruit était mûr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en toi S’incarne,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tes traits Il prit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L’as mis au monde, Il redonne vie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فسقية ماء . بألواح مرمر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سموك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الع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ُ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لماء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كنزاً من جوهر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سراً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منكتما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ً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صار منك مجهر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بالجسد المختار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به الميت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عوفى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CCDD829C-FE4E-2B52-2884-8B0AE23DC11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327D301-7D60-2594-BA71-38FA5ED76A1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4288389482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40620634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Seigneur Tu as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Vin d’Amour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nous as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je T’offre mon cœur (ter).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Mon Seigneur bien-aimé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Rédempteur des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Guéris mon âme des plaies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Pardonne tous nos méfaits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Mon cœur, je Te confie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Mes biens, je sacrifie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Mon seul espoir, toujours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Source d'Amour et de Foi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Lors du Repas Sacré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2C18CFE-FC30-41FE-BB33-4719EDEBC82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28595530"/>
      </p:ext>
    </p:extLst>
  </p:cSld>
  <p:clrMapOvr>
    <a:masterClrMapping/>
  </p:clrMapOvr>
</p:sld>
</file>

<file path=ppt/slides/slide2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9831223"/>
              </p:ext>
            </p:extLst>
          </p:nvPr>
        </p:nvGraphicFramePr>
        <p:xfrm>
          <a:off x="914401" y="188641"/>
          <a:ext cx="10332756" cy="62580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776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551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341435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19. Tente de Moïse,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ils t’appellent, Marie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vigne plantée,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porta les fruits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Épouse et Vierge,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lignée des purs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Rencontra l’Époux, 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Vierge sans souillure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قبة موسى . 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سم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حبار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كرمة مغروسة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حاملة الأثمار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بكر وعروس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ة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نسل الاطهار 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خدر بغير فساد 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للعريس موصوفِي.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4431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20. Toi la Vierge Mère,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trône élevé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3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Sur les Chérubins, Daniel le voyait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Quand il vit le trône,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Daniel s’exclama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te magnifie, Vierge gloire à toi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كرسي عال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ٍ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فوقه الرب مقيم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رآه دانيال . فوق </a:t>
                      </a:r>
                      <a:r>
                        <a:rPr lang="ar-SA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الشاروبيم</a:t>
                      </a:r>
                      <a:r>
                        <a:rPr lang="ar-EG" sz="28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ولما شافه قال . لك كل التعظيم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عذراء مجدك.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عالى موصوفيِ.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99E37B71-5FD4-6613-97DB-726E8A244DE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24DCDB6-C8D1-1522-6D82-B4635AD0CBC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4025336884"/>
      </p:ext>
    </p:extLst>
  </p:cSld>
  <p:clrMapOvr>
    <a:masterClrMapping/>
  </p:clrMapOvr>
</p:sld>
</file>

<file path=ppt/slides/slide2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0382636"/>
              </p:ext>
            </p:extLst>
          </p:nvPr>
        </p:nvGraphicFramePr>
        <p:xfrm>
          <a:off x="929622" y="0"/>
          <a:ext cx="10332756" cy="64008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92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0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41376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25. Urne d’or très pur,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portes les mystères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manne cachée,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précieuse et si chère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Après long exil, </a:t>
                      </a:r>
                      <a:endParaRPr lang="ar-EG" sz="2400" b="1" kern="1200" dirty="0">
                        <a:solidFill>
                          <a:prstClr val="white"/>
                        </a:solidFill>
                        <a:latin typeface="Book Antiqua" pitchFamily="18" charset="0"/>
                        <a:ea typeface="+mn-ea"/>
                        <a:cs typeface="+mn-cs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Adam est rentré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Ève l’a induit, 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Ton Fils l’a racheté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</a:t>
                      </a:r>
                      <a:r>
                        <a:rPr lang="ar-SA" sz="1200" dirty="0">
                          <a:effectLst/>
                          <a:latin typeface="Book Antiqua"/>
                          <a:ea typeface="Times New Roman"/>
                          <a:cs typeface="Tahoma"/>
                        </a:rPr>
                        <a:t> 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وعا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ء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الأسرار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من دهب صافي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والمن المختار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وسطه مخفي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ر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َ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ِ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</a:t>
                      </a: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َ</a:t>
                      </a: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آدم للدار .</a:t>
                      </a:r>
                      <a:endParaRPr lang="ar-EG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بعد أن كان منفي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حواء هي أغوته .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وبك قد عوفي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49036">
                <a:tc>
                  <a:txBody>
                    <a:bodyPr/>
                    <a:lstStyle/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Revêtue de gloire, mystère incompris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Combien l’ont cherché, 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tant de prophéties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Combien de visions, 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comparaisons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combien de maîtres, </a:t>
                      </a:r>
                    </a:p>
                    <a:p>
                      <a:pPr algn="l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24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sans voix resteront</a:t>
                      </a:r>
                    </a:p>
                  </a:txBody>
                  <a:tcPr marL="89535" marR="89535" marT="0" marB="0"/>
                </a:tc>
                <a:tc>
                  <a:txBody>
                    <a:bodyPr/>
                    <a:lstStyle/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لابسة الهيبات 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توهتي</a:t>
                      </a: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العقول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 نصوا نبوات 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 بأحوال وأقوال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وكم شافوا رؤيات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 ضربوا أمثال</a:t>
                      </a:r>
                    </a:p>
                    <a:p>
                      <a:pPr algn="r" rtl="1">
                        <a:spcAft>
                          <a:spcPts val="0"/>
                        </a:spcAft>
                      </a:pPr>
                      <a:r>
                        <a:rPr lang="ar-EG" sz="2800" b="1" kern="1200" baseline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كم تحير فيك معلم مألوفي</a:t>
                      </a:r>
                      <a:endParaRPr lang="fr-FR" sz="28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marL="89535" marR="89535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D4A3E359-0223-8C69-71C7-5C8D795C4C2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3CA3936B-FF2B-804C-93B9-FB2C938816FC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629395573"/>
      </p:ext>
    </p:extLst>
  </p:cSld>
  <p:clrMapOvr>
    <a:masterClrMapping/>
  </p:clrMapOvr>
</p:sld>
</file>

<file path=ppt/slides/slide2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A5A985-0CF4-77F0-08D9-D6962E9A92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6E6D51F-EA60-400B-40C7-7CA63D1E133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2107214"/>
              </p:ext>
            </p:extLst>
          </p:nvPr>
        </p:nvGraphicFramePr>
        <p:xfrm>
          <a:off x="929622" y="255639"/>
          <a:ext cx="10332756" cy="586985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9223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405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869858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Source des martyrs, 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d’où la force naît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Vierge pure et sainte, 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Marie, à jamais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Pauvres et misérables, 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que nos âmes changent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Pour Marie offrons </a:t>
                      </a: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ces belles louanges</a:t>
                      </a:r>
                    </a:p>
                  </a:txBody>
                  <a:tcPr marL="89535" marR="89535" marT="0" marB="0" anchor="ctr"/>
                </a:tc>
                <a:tc>
                  <a:txBody>
                    <a:bodyPr/>
                    <a:lstStyle/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ينبوع الشهداء 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أنبع بالقدرة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وقد صرتي من بعد 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ميلادك عدرا</a:t>
                      </a:r>
                      <a:endParaRPr lang="fr-FR" sz="3600" b="1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ونحن المساكين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أحوالنا عبرة 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وفي مريم هيأنا </a:t>
                      </a:r>
                    </a:p>
                    <a:p>
                      <a:pPr algn="just" rtl="1">
                        <a:spcAft>
                          <a:spcPts val="0"/>
                        </a:spcAft>
                      </a:pPr>
                      <a:r>
                        <a:rPr lang="ar-SA" sz="3600" b="1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مدايح</a:t>
                      </a:r>
                      <a:r>
                        <a:rPr lang="ar-SA" sz="3600" b="1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موصوفي</a:t>
                      </a:r>
                    </a:p>
                  </a:txBody>
                  <a:tcPr marL="89535" marR="89535" marT="0" marB="0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FB037D3A-1AB1-9055-9F45-80FEEEC2E43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27BC9CAE-AFD4-FF81-E304-C4ABB25129C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Fille de David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ابنة داود</a:t>
            </a:r>
          </a:p>
        </p:txBody>
      </p:sp>
    </p:spTree>
    <p:extLst>
      <p:ext uri="{BB962C8B-B14F-4D97-AF65-F5344CB8AC3E}">
        <p14:creationId xmlns:p14="http://schemas.microsoft.com/office/powerpoint/2010/main" val="3391734250"/>
      </p:ext>
    </p:extLst>
  </p:cSld>
  <p:clrMapOvr>
    <a:masterClrMapping/>
  </p:clrMapOvr>
</p:sld>
</file>

<file path=ppt/slides/slide2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4D656E-A2BC-EAB8-DF7C-F67AECB988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CCC334D-D4B5-4753-1633-63DA2A2620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559D56CF-1E3D-7C54-EEFB-08241B56845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93B0B744-C217-45CE-837D-DC44BC9599F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775705"/>
      </p:ext>
    </p:extLst>
  </p:cSld>
  <p:clrMapOvr>
    <a:masterClrMapping/>
  </p:clrMapOvr>
</p:sld>
</file>

<file path=ppt/slides/slide2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2C872A-4CE3-4835-E64C-EDE5E65E80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F1EC432-D1E8-58B0-1DD9-3C1B94229E0E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Pour la Sainte Vierge Marie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للقديسة العذراء مريم</a:t>
            </a:r>
            <a:endParaRPr lang="it-IT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C7281C5-BD8F-1C4C-6A36-0171B7D5EDD5}"/>
              </a:ext>
            </a:extLst>
          </p:cNvPr>
          <p:cNvSpPr/>
          <p:nvPr/>
        </p:nvSpPr>
        <p:spPr>
          <a:xfrm>
            <a:off x="0" y="2732762"/>
            <a:ext cx="12191999" cy="3231462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Cantique Ô Mère de Lumière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يا أُمَ النور</a:t>
            </a:r>
            <a:endParaRPr lang="fr-FR" sz="5333" dirty="0">
              <a:solidFill>
                <a:prstClr val="white"/>
              </a:solidFill>
              <a:latin typeface="Book Antiqua" pitchFamily="18" charset="0"/>
              <a:cs typeface="Arial" panose="020B0604020202020204" pitchFamily="34" charset="0"/>
            </a:endParaRPr>
          </a:p>
          <a:p>
            <a:pPr algn="ctr" defTabSz="1219170" rtl="1">
              <a:defRPr/>
            </a:pPr>
            <a:endParaRPr lang="fr-FR" sz="5333" dirty="0">
              <a:solidFill>
                <a:prstClr val="white"/>
              </a:solidFill>
              <a:latin typeface="Book Antiqua" pitchFamily="18" charset="0"/>
              <a:cs typeface="Arial" panose="020B0604020202020204" pitchFamily="34" charset="0"/>
            </a:endParaRPr>
          </a:p>
          <a:p>
            <a:pPr algn="ctr" defTabSz="1219170" rtl="1">
              <a:defRPr/>
            </a:pPr>
            <a:r>
              <a:rPr lang="ar-EG" sz="36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يقال في التوزيع أو أثناء الدورة أو في التمجيد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2EC0F58-D457-D814-4C30-C585313B572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6F070FD-33E1-F567-119C-A1250753FE6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89A602D-D6EC-D951-6759-9F809EB6AA03}"/>
              </a:ext>
            </a:extLst>
          </p:cNvPr>
          <p:cNvSpPr txBox="1"/>
          <p:nvPr/>
        </p:nvSpPr>
        <p:spPr>
          <a:xfrm>
            <a:off x="0" y="6012118"/>
            <a:ext cx="4320000" cy="369332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algn="ctr" defTabSz="1219170">
              <a:defRPr/>
            </a:pPr>
            <a:r>
              <a:rPr lang="fr-FR" noProof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Fêtes &amp; Jeûne de la Ste. Vierge</a:t>
            </a:r>
          </a:p>
        </p:txBody>
      </p:sp>
    </p:spTree>
    <p:extLst>
      <p:ext uri="{BB962C8B-B14F-4D97-AF65-F5344CB8AC3E}">
        <p14:creationId xmlns:p14="http://schemas.microsoft.com/office/powerpoint/2010/main" val="1305992078"/>
      </p:ext>
    </p:extLst>
  </p:cSld>
  <p:clrMapOvr>
    <a:masterClrMapping/>
  </p:clrMapOvr>
</p:sld>
</file>

<file path=ppt/slides/slide2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223A75-2AB6-D67E-26EE-9F4EC30C81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7E0576CD-2049-835D-8AA9-8F325C41BC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199448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Ô Mère de Lumière,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es notre fierté,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par toi, la joie commence,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grâce t’a comblée ;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noblesse et dignité,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source de pitié,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أُمَ النور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فَخرَ الأُمَّة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بَدَءَ السرور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كَنزَ النعمة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أصلَ الحُبُور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مَعْدَنَ الرحمة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مريم،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1BF79E6-97EF-63F6-35E0-73092971867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11C9741-A99C-65FF-7169-070B32BDE40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925904761"/>
      </p:ext>
    </p:extLst>
  </p:cSld>
  <p:clrMapOvr>
    <a:masterClrMapping/>
  </p:clrMapOvr>
</p:sld>
</file>

<file path=ppt/slides/slide2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CA6EFF-6098-E7F3-CC94-14F62426A9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7AFFA785-1370-6194-CC0B-154F89862D2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3869419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C’est Dieu puissant et fort, </a:t>
                      </a:r>
                    </a:p>
                    <a:p>
                      <a:pPr algn="just">
                        <a:lnSpc>
                          <a:spcPct val="150000"/>
                        </a:lnSpc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vivant que tous vénèrent, </a:t>
                      </a:r>
                    </a:p>
                    <a:p>
                      <a:pPr algn="just">
                        <a:lnSpc>
                          <a:spcPct val="150000"/>
                        </a:lnSpc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Qui t’honora, Marie, </a:t>
                      </a:r>
                    </a:p>
                    <a:p>
                      <a:pPr algn="just">
                        <a:lnSpc>
                          <a:spcPct val="150000"/>
                        </a:lnSpc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Fille de David, ton père ; </a:t>
                      </a:r>
                    </a:p>
                    <a:p>
                      <a:pPr algn="just">
                        <a:lnSpc>
                          <a:spcPct val="150000"/>
                        </a:lnSpc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Gabriel l’archange, </a:t>
                      </a:r>
                    </a:p>
                    <a:p>
                      <a:pPr algn="just">
                        <a:lnSpc>
                          <a:spcPct val="150000"/>
                        </a:lnSpc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t’annonce le mystère,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الرَّبَُّ المُتَعَال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ُ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الحيَُّ المعبود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شَرَّفَكِ بكمال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يا </a:t>
                      </a:r>
                      <a:r>
                        <a:rPr lang="ar-EG" sz="44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إبنة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داود</a:t>
                      </a:r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وأتاكِ غبريال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بالسِرِّ الموعود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يا مريم،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يا </a:t>
                      </a:r>
                      <a:r>
                        <a:rPr lang="ar-EG" sz="44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إبنة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47E53E4-DF06-047B-0B77-4C519A7B0A9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E2422BD6-FC7D-0BE0-0621-B5774B89BE4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2185395137"/>
      </p:ext>
    </p:extLst>
  </p:cSld>
  <p:clrMapOvr>
    <a:masterClrMapping/>
  </p:clrMapOvr>
</p:sld>
</file>

<file path=ppt/slides/slide2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CF937E-809E-4ADA-E1A7-70FFADEB0D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C6002FB-F268-A1FD-5F2E-2538522A16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2790161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Ô Bienheureuse, il dit,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grâce t’a comblée,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Mystère sans égal,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Verbe, tu portais ;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sauvant les affligés,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des liens d’obscurité,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أعطاكِ التطويب</a:t>
                      </a:r>
                      <a:r>
                        <a:rPr lang="fr-FR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بحُلُولِ النعمة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بسِرٍّ عجيب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حَمَلْتِ الكلمة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وأنقذ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َ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ك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ُ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لَّ كئيب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من وِثاقِ الظ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ُ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لمة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مريم،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ED3BA54-1957-78C3-1065-FA3304094D0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C8DDBDB-A3A4-CC1B-302D-8A3421394F5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1763621425"/>
      </p:ext>
    </p:extLst>
  </p:cSld>
  <p:clrMapOvr>
    <a:masterClrMapping/>
  </p:clrMapOvr>
</p:sld>
</file>

<file path=ppt/slides/slide2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EA9732-20B1-6356-D00F-8247D84F31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50A1AC7-51D1-EF77-3F5F-4B4CCAF6DF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125915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Salut à toi Marie,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toi le bâton d’Aaron,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es la bienheureuse,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Sion ;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justes trouvent joie,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en invoquant ton nom,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السلامُ لكِ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يا عصا هارون</a:t>
                      </a:r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الطوبى اليكِ</a:t>
                      </a:r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يا </a:t>
                      </a:r>
                      <a:r>
                        <a:rPr lang="ar-EG" sz="44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إبنة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صهيون</a:t>
                      </a:r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يفرحُ بِاسمكِ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الصدِيقون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مريم،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FBAC402-A5D5-3FCC-97D3-372ED639420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56CC412-78F2-7ABE-DB7C-DA9929550A5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1173306247"/>
      </p:ext>
    </p:extLst>
  </p:cSld>
  <p:clrMapOvr>
    <a:masterClrMapping/>
  </p:clrMapOvr>
</p:sld>
</file>

<file path=ppt/slides/slide2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D9F5B4-0891-ED16-AAFF-EAA4C54A65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F19CB37D-5BB1-CD41-D26D-FFF00A07DF7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684651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Et réjouis-toi Marie,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Épouse qu’on vénère,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noble descendance,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tente et luminaire ;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pure entre les pures,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race illustre et fière,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إفرحي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يا مريم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عروس مختارة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نسل مُكرم،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قبة ومنارة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أصل مُعظم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ذو الطهارة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مريم،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3055CA5-B58D-8A4D-757A-4E87088E90B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CABDB15-D426-065E-2F04-FC37A140BFE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3664853687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7018700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Seigneur Tu as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Vin d’Amour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nous as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je T’offre mon cœur (ter).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Toi qui es la Conscience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Sagesse et Prescience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Purifie-moi des souillures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garde-moi toujours pur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Les fautes, Tu pardonnes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paix, Tu nous la donnes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Des hommes, Tu es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Jésus, je T'offre mon cœur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Lors du Repas Sacré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886EC21-E344-464B-B0AC-96C7E5F9D672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759721097"/>
      </p:ext>
    </p:extLst>
  </p:cSld>
  <p:clrMapOvr>
    <a:masterClrMapping/>
  </p:clrMapOvr>
</p:sld>
</file>

<file path=ppt/slides/slide2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2508B1-657E-CC17-2F26-1C07942214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DFC2E19-5B0D-737F-4E9A-C7018B411A5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91983535"/>
              </p:ext>
            </p:extLst>
          </p:nvPr>
        </p:nvGraphicFramePr>
        <p:xfrm>
          <a:off x="426000" y="457263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6. Et comme un second ciel,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 Saint, tu Le portas,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surclassas les grades,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rangs, tu dépassas ;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près du Seigneur 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I=y=c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, </a:t>
                      </a:r>
                    </a:p>
                    <a:p>
                      <a:pPr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intercèderas,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ص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رتِ كالسموات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حاملة القدوس</a:t>
                      </a:r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أشرف من القوات،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عالية عن الطقوس</a:t>
                      </a:r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نرجوكِ الشفاعة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من الربِّ </a:t>
                      </a:r>
                      <a:r>
                        <a:rPr lang="ar-EG" sz="44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إيسوس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  <a:endParaRPr lang="fr-FR" sz="44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مريم،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E6DA5B4-F0B4-4382-E40B-E2886F34105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9459456-AB8D-4F11-1DED-4FE6BE5C8AB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2462580276"/>
      </p:ext>
    </p:extLst>
  </p:cSld>
  <p:clrMapOvr>
    <a:masterClrMapping/>
  </p:clrMapOvr>
</p:sld>
</file>

<file path=ppt/slides/slide2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D7544A-029C-8AD6-2A9A-491A9E3AC3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656CF3A-59F0-D08A-87B2-6249961A0F1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87299211"/>
              </p:ext>
            </p:extLst>
          </p:nvPr>
        </p:nvGraphicFramePr>
        <p:xfrm>
          <a:off x="426000" y="459000"/>
          <a:ext cx="11340000" cy="59400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30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4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40000">
                <a:tc>
                  <a:txBody>
                    <a:bodyPr/>
                    <a:lstStyle/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7. Nous t’implorons ô Vierge,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couronne d’Israël,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joie des saints martyrs,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que ta louange est belle ;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intercession, victoire, </a:t>
                      </a:r>
                    </a:p>
                    <a:p>
                      <a:pPr marL="0" indent="0" algn="just">
                        <a:lnSpc>
                          <a:spcPct val="150000"/>
                        </a:lnSpc>
                        <a:buFontTx/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devant Emmanuel,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toi Vierge Marie, </a:t>
                      </a:r>
                    </a:p>
                    <a:p>
                      <a:pPr marL="0" indent="0" algn="just" rtl="0">
                        <a:lnSpc>
                          <a:spcPct val="150000"/>
                        </a:lnSpc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ô fille de Joachim. 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نسألُكِ يا عذراء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تاجَ إسرائيل</a:t>
                      </a:r>
                      <a:r>
                        <a:rPr lang="fr-FR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فرحَ الشهداء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أصل التهليل</a:t>
                      </a:r>
                      <a:r>
                        <a:rPr lang="fr-FR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شفاعة ونصراً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أمام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عمانوئيل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مريم</a:t>
                      </a:r>
                      <a:r>
                        <a:rPr lang="ar-EG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، </a:t>
                      </a:r>
                      <a:endParaRPr lang="fr-FR" sz="4400" b="1" kern="120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ea typeface="+mn-ea"/>
                        <a:cs typeface="+mn-cs"/>
                      </a:endParaRPr>
                    </a:p>
                    <a:p>
                      <a:pPr algn="just" rtl="1">
                        <a:buFontTx/>
                        <a:buNone/>
                      </a:pP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يا </a:t>
                      </a:r>
                      <a:r>
                        <a:rPr lang="ar-EG" sz="4400" b="1" kern="120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إبنة</a:t>
                      </a:r>
                      <a:r>
                        <a:rPr lang="ar-EG" sz="4400" b="1" kern="12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يواقيم.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5D78A41-8B25-4B03-5DB7-B167D75753B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B0BD104-7A30-F961-07F9-8F6D31D2124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Ô Mère de Lumière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يا أُمَ النور</a:t>
            </a:r>
          </a:p>
        </p:txBody>
      </p:sp>
    </p:spTree>
    <p:extLst>
      <p:ext uri="{BB962C8B-B14F-4D97-AF65-F5344CB8AC3E}">
        <p14:creationId xmlns:p14="http://schemas.microsoft.com/office/powerpoint/2010/main" val="3537641984"/>
      </p:ext>
    </p:extLst>
  </p:cSld>
  <p:clrMapOvr>
    <a:masterClrMapping/>
  </p:clrMapOvr>
</p:sld>
</file>

<file path=ppt/slides/slide2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AFDC63-AC6D-D4BF-6643-04D286F983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04B3A7B-C78C-9ABE-CF25-ED1990CFC7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3FAD05E7-BB06-39CA-D1F7-ED7A52267FB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D6EFD31C-DD76-3518-3C0B-C4127A54F94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6368479"/>
      </p:ext>
    </p:extLst>
  </p:cSld>
  <p:clrMapOvr>
    <a:masterClrMapping/>
  </p:clrMapOvr>
</p:sld>
</file>

<file path=ppt/slides/slide2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49313F-929B-CDE6-90B3-5001CDC87E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34669300-D1DD-7B44-2AF9-104212888681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344D394-38BE-45A5-C91D-C750C9C80F54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F02BEEE-5613-CE05-52E0-DDF8306DD854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R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pic>
        <p:nvPicPr>
          <p:cNvPr id="5" name="Image 4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2EED07CD-087A-8081-95FA-4D4128B1735C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</p:spTree>
    <p:extLst>
      <p:ext uri="{BB962C8B-B14F-4D97-AF65-F5344CB8AC3E}">
        <p14:creationId xmlns:p14="http://schemas.microsoft.com/office/powerpoint/2010/main" val="1380440260"/>
      </p:ext>
    </p:extLst>
  </p:cSld>
  <p:clrMapOvr>
    <a:masterClrMapping/>
  </p:clrMapOvr>
</p:sld>
</file>

<file path=ppt/slides/slide2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34956C10-366A-84D5-2F25-2FE74807B49B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BCC0214C-D11E-42E2-5F64-54CCECE32EC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8776033-517B-0C35-9A2B-7EC2FD56E93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3175666"/>
      </p:ext>
    </p:extLst>
  </p:cSld>
  <p:clrMapOvr>
    <a:masterClrMapping/>
  </p:clrMapOvr>
</p:sld>
</file>

<file path=ppt/slides/slide2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CDB1A7-31DF-F50A-EEF8-51BA6F9C48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CBB8732-BA61-64B8-FF74-30661CD2273A}"/>
              </a:ext>
            </a:extLst>
          </p:cNvPr>
          <p:cNvSpPr/>
          <p:nvPr/>
        </p:nvSpPr>
        <p:spPr>
          <a:xfrm>
            <a:off x="6864085" y="340592"/>
            <a:ext cx="5164616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الفرح لك يا </a:t>
            </a:r>
            <a:r>
              <a:rPr kumimoji="0" lang="ar-EG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إبنة</a:t>
            </a:r>
            <a:r>
              <a:rPr kumimoji="0" lang="ar-EG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 صهيون، تهللي يا أم الملك.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3BFEB8E-FE41-028A-6AD0-7BAED690EDAB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Rasi ne `w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tseri</a:t>
            </a:r>
            <a:b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`nCiwn @ ;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elyl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mmo</a:t>
            </a:r>
            <a:b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`;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mau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`m`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Pouro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BB7D2D2-1570-B401-8E9E-6E0649180FAB}"/>
              </a:ext>
            </a:extLst>
          </p:cNvPr>
          <p:cNvSpPr/>
          <p:nvPr/>
        </p:nvSpPr>
        <p:spPr>
          <a:xfrm>
            <a:off x="0" y="4492277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Réjouis-toi, ô fille de Sion,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Exulte, ô mère du Roi. 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D8E04C7-6DC3-044D-5386-C6B5491FAC11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75C72AF-B06E-187E-914A-38C8E8C6453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3DD6972-18A2-D732-3AE2-7254E943CC1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878761668"/>
      </p:ext>
    </p:extLst>
  </p:cSld>
  <p:clrMapOvr>
    <a:masterClrMapping/>
  </p:clrMapOvr>
</p:sld>
</file>

<file path=ppt/slides/slide269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F3B89C5-07E8-4990-E1B8-5218DCD1E8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CF2F56AD-A4E5-3AFC-9F82-34B3E7AB12D2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A3912FF4-02DB-4619-85D1-11221CFF2CA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35BE46A-E61E-9017-051B-26EFF18ACA40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C031B501-522C-684B-A60E-D17F162E4C9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16798020"/>
      </p:ext>
    </p:extLst>
  </p:cSld>
  <p:clrMapOvr>
    <a:masterClrMapping/>
  </p:clrMapOvr>
</p:sld>
</file>

<file path=ppt/slides/slide269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3206BFC-F02D-8D5B-6075-9F249E47C8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E48BF725-4C09-0D22-E2F2-5AE76255F5E6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DAE214E8-96CE-2DCE-B7C6-B12B6EC9561B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5233DB7-0871-7245-19A7-C5AAD9B3618D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72D5475-9FE8-913F-5741-0E26D237893B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337345D5-A0B3-B906-92DB-6F178D2881B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C7EA827D-5982-F630-CC84-C289C17883C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60214301"/>
      </p:ext>
    </p:extLst>
  </p:cSld>
  <p:clrMapOvr>
    <a:masterClrMapping/>
  </p:clrMapOvr>
</p:sld>
</file>

<file path=ppt/slides/slide2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1EF6B2-2340-2F44-964C-8F8AC7FF04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4C00A2F-988E-A513-24B3-C373B9E491DE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هَلّلوا للهِ مُعيِنُنا،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اِهتِفُوا لإلهِ يَعْقوُبَ.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١:٨١).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FB545D7-D544-EA5D-BDA8-93E850328CAE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:elyl `m`V} penbo`y</a:t>
            </a:r>
            <a:r>
              <a:rPr kumimoji="0" lang="it-IT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;oc @ eslylou</a:t>
            </a: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`i</a:t>
            </a:r>
            <a:b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`m`V} `nIakwb.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8E83DD5-FB66-0FBA-7A0F-27BD2BC655BB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Exultez en Dieu notre secours,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Acclamez Le Dieu de Jacob.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81:1).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9889F2C-9F43-1FDB-50E2-51160DCC0BE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2F8F889-250A-ABBE-639C-17765D7035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B67656E-C148-44BC-6FEB-111B3F64FDD6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3857117122"/>
      </p:ext>
    </p:extLst>
  </p:cSld>
  <p:clrMapOvr>
    <a:masterClrMapping/>
  </p:clrMapOvr>
</p:sld>
</file>

<file path=ppt/slides/slide269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F410A73-7B9B-34DE-3720-9BE1F7E08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AF0A304F-6F2C-856C-55CD-F29CD2910DBF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0E102185-C91F-E527-14CB-FF969B0EDA3F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4180B47-2765-E964-0BCA-40B79FAD60D1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BE1FF68A-5DB9-FD11-5643-B60885978548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220040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3"/>
            <a:ext cx="508856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ذكرت اسمك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فتعزيت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ملك الدهور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واله الآلهة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Aier`vmeu`i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`mPekran @ ouoh aijemnom]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Pouro `nni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`ewn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V} `nte ninou].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J’invoquai ton nom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Tu m’as consolé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roi éternel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ô Dieu des dieux. 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A761C1C-0198-1D7F-CC8E-E3E59C505BAF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43BCB29-5AD8-9D82-58A1-6EFE9D42D134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520646849"/>
      </p:ext>
    </p:extLst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2517556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Seigneur Tu as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Vin d’Amour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nous as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je T’offre mon cœur (ter).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D'épines couronné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vinaigre abreuvé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Crucifié comme un voleur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je T’offre mon cœur (ter).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Seigneur Jésus meurtri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Lorsqu'Il rendit l'Esprit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Trois Maries, crient de douleur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je T’offre mon cœur (ter).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Lors du Repas Sacré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5FFAC02-02F8-4CCA-B6FB-A0AC3764E8E4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742783694"/>
      </p:ext>
    </p:extLst>
  </p:cSld>
  <p:clrMapOvr>
    <a:masterClrMapping/>
  </p:clrMapOvr>
</p:sld>
</file>

<file path=ppt/slides/slide270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051F1EB-A5C1-2DD6-1A54-926EECA7BE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4E463DA8-2402-BA3F-FBFE-E359315483C2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65217DAD-297A-8E5E-B80D-EC73BEA9371B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EBCF384-A0D5-E926-F988-1EE592242CF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BFA0D92-FABF-F938-1453-5031DC400203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48203671-8D81-2341-8215-4E61221509D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910F1B8-A9DF-CB7F-9A2F-4D3DCD8F1EF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93869751"/>
      </p:ext>
    </p:extLst>
  </p:cSld>
  <p:clrMapOvr>
    <a:masterClrMapping/>
  </p:clrMapOvr>
</p:sld>
</file>

<file path=ppt/slides/slide2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4DFF36D-D464-BBAE-BDAD-6BFE9682D8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7586F53-E5BD-3BFC-82C3-EDF4B7FD2C76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يتَهَلّلُ يَعْقُوبُ،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يَفْرَحُ إِسْرَائِيلُ.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٧:١٤).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D2C35A0-F468-64D9-A9B8-7195887E126B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Fna;elyl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r>
              <a:rPr kumimoji="0" lang="fr-FR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Iakwb @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fnaounof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Picrayl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76114A8-7676-1008-CAEB-93562230564C}"/>
              </a:ext>
            </a:extLst>
          </p:cNvPr>
          <p:cNvSpPr/>
          <p:nvPr/>
        </p:nvSpPr>
        <p:spPr>
          <a:xfrm>
            <a:off x="-47328" y="3814974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Jacob exultera,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Israël se réjouira.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14:7).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24871423-AFDD-D624-722D-56981C19DFB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0BB4467-1E88-D1FF-0FBF-9AC30D77AF3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1BCA3C2-C6D3-9E60-96E0-28EB2C66559F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2157414236"/>
      </p:ext>
    </p:extLst>
  </p:cSld>
  <p:clrMapOvr>
    <a:masterClrMapping/>
  </p:clrMapOvr>
</p:sld>
</file>

<file path=ppt/slides/slide270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B138DC9-44CA-4A0D-9831-7390688B64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E39F166B-4257-4C8B-D2CC-F15CC841FDF2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65346EAB-EBF7-C36C-5675-091F7D22472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0AB7E5B-6A7F-4667-ED41-66B5FF53E41B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8B66BA12-680A-1C68-6947-1FB6E1E7E830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0950773"/>
      </p:ext>
    </p:extLst>
  </p:cSld>
  <p:clrMapOvr>
    <a:masterClrMapping/>
  </p:clrMapOvr>
</p:sld>
</file>

<file path=ppt/slides/slide270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5B523F0-5A76-BB69-714E-50A5C618D1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D723FAF7-2DB1-A749-1B1E-228FF10AD415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45AFC8BE-473F-FADB-56CE-0D5FB277E4CA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00419CB-2599-264D-A551-27DEDED6A33E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52C50BB-792D-AC27-9428-62AB3F073709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0487D253-7D5C-AD37-E3B5-BD1AD43039CF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E7AA86F1-FC6F-B254-7687-E59CD71C628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92738798"/>
      </p:ext>
    </p:extLst>
  </p:cSld>
  <p:clrMapOvr>
    <a:masterClrMapping/>
  </p:clrMapOvr>
</p:sld>
</file>

<file path=ppt/slides/slide2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15761EE-00F2-9800-714D-8440720F6E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612C920-59E1-E8AB-9D95-B4C0556CD083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يتَهَللَّونَ إلى الأَبَدِ،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ويحلُّونَ في الرَّجَاءِ.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١١:٥).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29D3E31-D29E-BE5E-1563-A2105E013F9B}"/>
              </a:ext>
            </a:extLst>
          </p:cNvPr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Cena;elyl sa </a:t>
            </a:r>
            <a:r>
              <a:rPr kumimoji="0" lang="it-IT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`eneh @ cenaouwh </a:t>
            </a: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qen ouhelpic.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6D3EED5-73ED-6F76-99E1-951F3C98CA4C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Ils exulteront à jamais,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Ils demeureront dans l’Espérance.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5:11).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47CD8AF-9202-48C8-0ED9-CA319C87D26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B57B717-04AB-3794-494D-F2935C9CCA3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BE73626-309F-5176-EAA7-C8119158D934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2448113150"/>
      </p:ext>
    </p:extLst>
  </p:cSld>
  <p:clrMapOvr>
    <a:masterClrMapping/>
  </p:clrMapOvr>
</p:sld>
</file>

<file path=ppt/slides/slide270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4A234FE-A690-7ED6-65C7-DD9CB0ABDF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9B761B40-E5F7-5328-D4F0-DB6DD03BAED2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949639A7-C7FD-E5BA-D1C0-E6B59FCEA51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3370C3E-4C78-FC60-120C-424886D854B0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FBB9004B-29C6-DA7C-00B7-EB48E8D49DB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1728438"/>
      </p:ext>
    </p:extLst>
  </p:cSld>
  <p:clrMapOvr>
    <a:masterClrMapping/>
  </p:clrMapOvr>
</p:sld>
</file>

<file path=ppt/slides/slide270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2C0621D-2AF2-097B-2E41-EDAEC203CF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E939DF62-CEFB-E264-404C-D80E7BDC5192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1D1D40B-0326-BAB1-025D-9F40E5012C0A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2198767-2EAE-568C-050A-B0161200A2BE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148D990-B874-647A-104F-E257EA86F7DE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5FA3028C-BDB8-21A9-7BB1-A73DB432172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28680E61-83C0-E696-B61D-D01CE405D1A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32852143"/>
      </p:ext>
    </p:extLst>
  </p:cSld>
  <p:clrMapOvr>
    <a:masterClrMapping/>
  </p:clrMapOvr>
</p:sld>
</file>

<file path=ppt/slides/slide2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2EDD42-D59A-172B-0723-8C66DFF813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9385227-B83D-BA66-338F-399B0CCAF2B3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يا تهلّيليِ نجّنى،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مِنَ الذينَ يُحيِطونَ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بى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٧:٣٢).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F4043E2-EA05-CB71-94C1-830AEE0DA52E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</a:t>
            </a:r>
            <a:r>
              <a:rPr kumimoji="0" lang="fi-FI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Pa;elyl cott </a:t>
            </a:r>
            <a:r>
              <a:rPr kumimoji="0" lang="fi-FI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`ebol @ qen </a:t>
            </a:r>
            <a:r>
              <a:rPr kumimoji="0" lang="fi-FI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nyetqen pakw]. 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2A971D4-DE53-79DE-FD32-147308FE840B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Mon exultation, sauve-moi,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De ceux qui m’</a:t>
            </a:r>
            <a:r>
              <a:rPr kumimoji="0" lang="fr-FR" sz="42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encerlent</a:t>
            </a: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32:7).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EB8B5D3-E62F-8519-A7EB-FF0EDFEB13B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A8B9819-290F-DE8D-440D-1E7D0EC8D40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43A9A81-19BB-BB49-12E3-6BBF7136C5E6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4235580971"/>
      </p:ext>
    </p:extLst>
  </p:cSld>
  <p:clrMapOvr>
    <a:masterClrMapping/>
  </p:clrMapOvr>
</p:sld>
</file>

<file path=ppt/slides/slide270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64A886A-2FDD-7166-5A47-0FDBEEB623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252C00FF-73BB-7D0E-2E4E-1D9C52595ACC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CA9B013C-F8AC-73A2-254B-5A54BDAD46A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BD6B559-1F16-AF49-B435-A1DD565E4DCC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A1199BEC-BF9D-7163-5478-A711CC42CF78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5374868"/>
      </p:ext>
    </p:extLst>
  </p:cSld>
  <p:clrMapOvr>
    <a:masterClrMapping/>
  </p:clrMapOvr>
</p:sld>
</file>

<file path=ppt/slides/slide270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0DDEACD-1729-6CC8-221F-3EE15FA75F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CA97DCED-DA3B-453B-DA0A-F69AFBFAE3EF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E4D93983-A41E-560A-782C-B8BE4C9C9D31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0DBE837-9046-8B24-23A4-7004EDC69CD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020704A-782C-5636-384B-DAB3530EAEB5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05CA52D0-054E-7946-1C40-058D690D128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5E8C9194-C762-8645-F568-B35185C0CFF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03303352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91417204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Seigneur Tu as versé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Vin d’Amour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Tu nous as rachetés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je T’offre mon cœur (ter).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Ils Le portent au jardin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L'enroulent dans le lin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"Ô jardinier, vois mes pleurs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Où as-tu mis mon Seigneur ?"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Ressuscité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Marie, l'Ange, a cru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Ressuscité, Rédempteur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habite nos cœurs (ter)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Lors du Repas Sacré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4BB006E-19EA-4E9A-B0A4-A7D49BF19EB2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772377332"/>
      </p:ext>
    </p:extLst>
  </p:cSld>
  <p:clrMapOvr>
    <a:masterClrMapping/>
  </p:clrMapOvr>
</p:sld>
</file>

<file path=ppt/slides/slide2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190663-F75B-85A5-9E80-78E0A65B62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BE1C2-B9DC-E153-2EE2-3830D043A5A4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قَدْ فَرِحَ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قلبِى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وتَهلَّلَ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لسانىِ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٩:١٦).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85548AB-CC6D-108A-61AA-88BF1578F814}"/>
              </a:ext>
            </a:extLst>
          </p:cNvPr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 pahyt eu</a:t>
            </a:r>
            <a:r>
              <a:rPr kumimoji="0" lang="it-IT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`vrane @ ouoh </a:t>
            </a: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 palac ;elyl.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E5DF057-6779-40F4-8EA9-D5FA516814BD}"/>
              </a:ext>
            </a:extLst>
          </p:cNvPr>
          <p:cNvSpPr/>
          <p:nvPr/>
        </p:nvSpPr>
        <p:spPr>
          <a:xfrm>
            <a:off x="0" y="3814974"/>
            <a:ext cx="1219199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Mon cœur s’est réjoui,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ma langue a exulté.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16:9).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6C4CC50-962B-6D2B-7BC3-07E9CD36516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B444E82-0E94-496A-475D-BF932494B28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701FC7F-77E3-8E1D-A3D5-D75041B94007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1651738727"/>
      </p:ext>
    </p:extLst>
  </p:cSld>
  <p:clrMapOvr>
    <a:masterClrMapping/>
  </p:clrMapOvr>
</p:sld>
</file>

<file path=ppt/slides/slide27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46D71C1-429F-50AB-62B8-3B55F98767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49495303-58D9-D7E5-E24A-A73C62E28F40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F3AD528E-B42F-4A2E-3ADB-9422999AE8A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46C0A16-CDF2-5DEE-7453-2C605630639A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EFA046DB-BC1B-4BC5-1012-DC71764B67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2350566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5430716"/>
      </p:ext>
    </p:extLst>
  </p:cSld>
  <p:clrMapOvr>
    <a:masterClrMapping/>
  </p:clrMapOvr>
</p:sld>
</file>

<file path=ppt/slides/slide27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BFDB1A5-D10D-7319-8FAF-9A7936000F2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C010CB16-2A3D-34D8-98A2-8BFB3FCFE97F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44CF187A-CA46-26D0-A75F-3B6B581F7F7C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DD56C41-6759-361F-8908-A345E8055EDB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4FAAE12-A3DC-4770-B2E1-DF0918CB010D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ACB22E5B-17F0-B774-4BC9-DEF73B4A29E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DDA9CDDB-D87C-61EE-1544-D90903273B2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22957242"/>
      </p:ext>
    </p:extLst>
  </p:cSld>
  <p:clrMapOvr>
    <a:masterClrMapping/>
  </p:clrMapOvr>
</p:sld>
</file>

<file path=ppt/slides/slide2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52C27C-B593-95A7-8FE7-0C69F988BF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957EF28-EE64-B7B3-3074-439ADEB7FFCD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طَابُورُ وحِرمونَ،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يتهللاَن باسِمِكَ.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١٢:٨٩).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512567F-258E-6E80-502B-86107AAA3A1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</a:t>
            </a:r>
            <a:r>
              <a:rPr kumimoji="0" lang="nb-NO" sz="45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:abwr </a:t>
            </a:r>
            <a:r>
              <a:rPr kumimoji="0" lang="nb-NO" sz="4533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nem ermwnim @ ce</a:t>
            </a:r>
            <a:r>
              <a:rPr kumimoji="0" lang="nb-NO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</a:t>
            </a:r>
            <a:r>
              <a:rPr kumimoji="0" lang="nb-NO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;elyl qen Pekran.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91C1828-2CEA-F58F-1A68-9E0FB4CF86AF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Le Thabor et l’Hermon,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Exulteront en Ton Nom.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89:12).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F7E9216-CF54-DE58-7077-BD7C55FCBD4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A21E19D-25A3-06D4-A0E9-A0B8B4B5A11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821139946"/>
      </p:ext>
    </p:extLst>
  </p:cSld>
  <p:clrMapOvr>
    <a:masterClrMapping/>
  </p:clrMapOvr>
</p:sld>
</file>

<file path=ppt/slides/slide2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CAA5AA-B2B1-AA0A-704A-73DAEE18D3B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ZoneTexte 5">
            <a:extLst>
              <a:ext uri="{FF2B5EF4-FFF2-40B4-BE49-F238E27FC236}">
                <a16:creationId xmlns:a16="http://schemas.microsoft.com/office/drawing/2014/main" id="{BF1D4506-7F84-B7DE-3EB2-1328C51D95B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4F91B30B-4DAC-FB45-6291-04294A87A1FB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9" name="Tableau 8">
            <a:extLst>
              <a:ext uri="{FF2B5EF4-FFF2-40B4-BE49-F238E27FC236}">
                <a16:creationId xmlns:a16="http://schemas.microsoft.com/office/drawing/2014/main" id="{67A4755F-18B5-4B41-027F-E0952A095B29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9B56FE95-7830-FF73-E75F-02C652949EBA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3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</p:spTree>
    <p:extLst>
      <p:ext uri="{BB962C8B-B14F-4D97-AF65-F5344CB8AC3E}">
        <p14:creationId xmlns:p14="http://schemas.microsoft.com/office/powerpoint/2010/main" val="285825757"/>
      </p:ext>
    </p:extLst>
  </p:cSld>
  <p:clrMapOvr>
    <a:masterClrMapping/>
  </p:clrMapOvr>
</p:sld>
</file>

<file path=ppt/slides/slide2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37BCEF-9D4C-9653-EDCA-6D429C1330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Visage humain, habits, dessin humoristique&#10;&#10;Description générée automatiquement">
            <a:extLst>
              <a:ext uri="{FF2B5EF4-FFF2-40B4-BE49-F238E27FC236}">
                <a16:creationId xmlns:a16="http://schemas.microsoft.com/office/drawing/2014/main" id="{9C1AC8C7-E4B5-B6AD-5D38-E62319E394C0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67113" y="0"/>
            <a:ext cx="5057775" cy="685800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61DBA89B-8B0A-5F63-6378-BE8A7740A665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rtl="1"/>
            <a:r>
              <a:rPr lang="ar-EG" sz="5333" dirty="0">
                <a:solidFill>
                  <a:prstClr val="white"/>
                </a:solidFill>
              </a:rPr>
              <a:t>الفرح لك، أيها القديس، أنبا أنطونيوس</a:t>
            </a:r>
            <a:r>
              <a:rPr lang="fr-FR" sz="5333" dirty="0">
                <a:solidFill>
                  <a:prstClr val="white"/>
                </a:solidFill>
              </a:rPr>
              <a:t> </a:t>
            </a:r>
            <a:r>
              <a:rPr lang="ar-AE" sz="5333" dirty="0">
                <a:solidFill>
                  <a:prstClr val="white"/>
                </a:solidFill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315AD8B-347D-5B00-EEA5-3C8411EAD021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Antwnioc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973C5C6-C3D4-3D45-F844-FE2B3DBADC19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Antoine, le bien-aimé du Christ.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2C986BF6-D9BB-CB5D-E384-52A5A3745B9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0A155F69-3AEB-97C1-2CA2-8E30672D292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C7A1E90C-9D58-48A6-07BD-13EB5554B31B}"/>
              </a:ext>
            </a:extLst>
          </p:cNvPr>
          <p:cNvSpPr/>
          <p:nvPr/>
        </p:nvSpPr>
        <p:spPr>
          <a:xfrm>
            <a:off x="10540180" y="5735566"/>
            <a:ext cx="156225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Suite</a:t>
            </a:r>
          </a:p>
        </p:txBody>
      </p:sp>
    </p:spTree>
    <p:extLst>
      <p:ext uri="{BB962C8B-B14F-4D97-AF65-F5344CB8AC3E}">
        <p14:creationId xmlns:p14="http://schemas.microsoft.com/office/powerpoint/2010/main" val="2920464452"/>
      </p:ext>
    </p:extLst>
  </p:cSld>
  <p:clrMapOvr>
    <a:masterClrMapping/>
  </p:clrMapOvr>
</p:sld>
</file>

<file path=ppt/slides/slide2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2259E8-359F-D7F0-B9D7-86F4D2D419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EB8B7CA-F376-90C7-ABD1-73C76D8DF8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2844423-6AA9-339C-A47F-9616C39243E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731D5D9-5C98-AF47-CB64-63B0CFEFF2F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605130"/>
      </p:ext>
    </p:extLst>
  </p:cSld>
  <p:clrMapOvr>
    <a:masterClrMapping/>
  </p:clrMapOvr>
</p:sld>
</file>

<file path=ppt/slides/slide2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3492FE-1380-A7C0-BF30-FCD1B10EA1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C6684E26-B8D8-BC1E-1D5D-E15BDAC5348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7E5BFA4-D1A5-BDC4-55A7-D96F33FF1F3F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40B002A-9C6C-589C-6D3F-293F55E10CD1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R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pic>
        <p:nvPicPr>
          <p:cNvPr id="5" name="Image 4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73DD0E7C-C60B-5E2A-EBAA-BEE1D4A87B7B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3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</p:spTree>
    <p:extLst>
      <p:ext uri="{BB962C8B-B14F-4D97-AF65-F5344CB8AC3E}">
        <p14:creationId xmlns:p14="http://schemas.microsoft.com/office/powerpoint/2010/main" val="2189273990"/>
      </p:ext>
    </p:extLst>
  </p:cSld>
  <p:clrMapOvr>
    <a:masterClrMapping/>
  </p:clrMapOvr>
</p:sld>
</file>

<file path=ppt/slides/slide2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D9ABED6D-4A77-17A5-108A-20B604120D0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4A6F7976-B4A1-7FF7-21ED-25C6C64941D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F27F1D3-F0A8-B58B-30D6-532E722D838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7695583"/>
      </p:ext>
    </p:extLst>
  </p:cSld>
  <p:clrMapOvr>
    <a:masterClrMapping/>
  </p:clrMapOvr>
</p:sld>
</file>

<file path=ppt/slides/slide2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A64690-9310-59C7-2377-5322928E2F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6A2E2BF-5E17-0766-E724-A337870012DB}"/>
              </a:ext>
            </a:extLst>
          </p:cNvPr>
          <p:cNvSpPr/>
          <p:nvPr/>
        </p:nvSpPr>
        <p:spPr>
          <a:xfrm>
            <a:off x="6864085" y="340592"/>
            <a:ext cx="5164616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الفرح لك يا </a:t>
            </a:r>
            <a:r>
              <a:rPr kumimoji="0" lang="ar-EG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إبنة</a:t>
            </a:r>
            <a:r>
              <a:rPr kumimoji="0" lang="ar-EG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 صهيون، تهللي يا أم الملك.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80E6BC9-2174-DD74-F88C-3C938775B61E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Rasi ne `w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tseri</a:t>
            </a:r>
            <a:b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`nCiwn @ ;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elyl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mmo</a:t>
            </a:r>
            <a:b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`;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mau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`m`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Pouro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3AFD7FC-ECC2-80AA-1403-1019346C2F05}"/>
              </a:ext>
            </a:extLst>
          </p:cNvPr>
          <p:cNvSpPr/>
          <p:nvPr/>
        </p:nvSpPr>
        <p:spPr>
          <a:xfrm>
            <a:off x="0" y="4492277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Réjouis-toi, ô fille de Sion,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Exulte, ô mère du Roi. 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518AAC8-5CE2-245F-7E20-55BABEDAC9E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390E7BF-7576-F4CB-ED9C-F29BFE92DA4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416D30B-3EE5-0A94-BC76-119455624C53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1673607664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ليل العشاء السري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ليل العشاء السري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1A5FB6C-91CB-49DE-AC56-27FA5A070E09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659552788"/>
      </p:ext>
    </p:extLst>
  </p:cSld>
  <p:clrMapOvr>
    <a:masterClrMapping/>
  </p:clrMapOvr>
</p:sld>
</file>

<file path=ppt/slides/slide27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2A5079A-F087-3734-70DE-D262395B35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56326ACD-1EA4-7AE2-4C04-509E0319693A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7C4714ED-DD80-E196-C350-9BF1924B191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D24B169-60D1-0500-84BD-EC590F2FA8DB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6252AE4B-964E-C658-1206-57D6C5B99430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3068415"/>
      </p:ext>
    </p:extLst>
  </p:cSld>
  <p:clrMapOvr>
    <a:masterClrMapping/>
  </p:clrMapOvr>
</p:sld>
</file>

<file path=ppt/slides/slide27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87D915B-488B-CA4A-106A-66F7DD5F98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151E7F15-72CD-7F51-64BA-78638C7B34B3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917E7775-AE97-C6B4-8660-69059CAA1648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5E26C89-E3B6-06F6-0EF3-5EF768016886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2F3D27F-E9D0-092B-F97F-E566A25FDD3B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1BA12BC-EFBB-187A-6AF9-59CB93F3A45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F37495A-BCB8-CCD8-A8F1-D650510D320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88400669"/>
      </p:ext>
    </p:extLst>
  </p:cSld>
  <p:clrMapOvr>
    <a:masterClrMapping/>
  </p:clrMapOvr>
</p:sld>
</file>

<file path=ppt/slides/slide2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7F8722-79F3-DE77-1B4D-D48E2EE151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E5C3EFB-572B-8F0D-87D6-8BFA1C03916E}"/>
              </a:ext>
            </a:extLst>
          </p:cNvPr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هَلّلوا للهِ مُعيِنُنا،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اِهتِفُوا لإلهِ يَعْقوُبَ.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١:٨١).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494D7E6-A908-027D-4303-B9926783FAE3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:elyl `m`V} penbo`y</a:t>
            </a:r>
            <a:r>
              <a:rPr kumimoji="0" lang="it-IT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;oc @ eslylou</a:t>
            </a: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`i</a:t>
            </a:r>
            <a:b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`m`V} `nIakwb.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F2F7D47-8190-24F6-B19F-99F83A7CC97D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Exultez en Dieu notre secours,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Acclamez Le Dieu de Jacob.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81:1).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C5FE61B-EE90-D24A-7D05-9916548B4C5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6FE43B5-2AB7-AD55-05E2-DDA54112A63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AB0E397-79CB-BB99-ABBD-298860563E4F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735765294"/>
      </p:ext>
    </p:extLst>
  </p:cSld>
  <p:clrMapOvr>
    <a:masterClrMapping/>
  </p:clrMapOvr>
</p:sld>
</file>

<file path=ppt/slides/slide27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8E4091C-A747-2708-2C28-C6802EFFEB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581F98A0-302C-4FEE-AA9C-D2E5FECC309B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2853DC55-41D5-FFFB-B240-993166DAA01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D1A1771-3FFC-7E2D-3D44-80FF7C12A45E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09F8E162-5D10-B09B-12E8-7F4BA664F8DD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3757953"/>
      </p:ext>
    </p:extLst>
  </p:cSld>
  <p:clrMapOvr>
    <a:masterClrMapping/>
  </p:clrMapOvr>
</p:sld>
</file>

<file path=ppt/slides/slide27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D706277-7D4C-58CC-6970-6DF170F9CF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9C57911C-5398-EE0D-042F-9D7F4BC0270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5A5F20BA-BC40-6246-3C60-6B84CAAEFAC1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FBBF062-C171-0A0C-D123-60998FBEB95F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BFB7BDF-A189-E623-69E9-E0171024762E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F2AFACB7-371E-2558-80D0-7C412647249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46E62AB-1603-D696-7D44-2C7CD63A8A5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86546321"/>
      </p:ext>
    </p:extLst>
  </p:cSld>
  <p:clrMapOvr>
    <a:masterClrMapping/>
  </p:clrMapOvr>
</p:sld>
</file>

<file path=ppt/slides/slide2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D17BA1-C7E3-DCAA-DB5C-8E648B27E9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4B0F74C-A9AE-A6DD-7685-289B22386F80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يتَهَلّلُ يَعْقُوبُ،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يَفْرَحُ إِسْرَائِيلُ.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٧:١٤).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52C6DAC-7B10-9E40-10BB-5B04773709B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Fna;elyl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r>
              <a:rPr kumimoji="0" lang="fr-FR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Iakwb @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fnaounof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Picrayl</a:t>
            </a: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7DF6B60-4DB3-8DAE-FDBE-5D9C2BC118BE}"/>
              </a:ext>
            </a:extLst>
          </p:cNvPr>
          <p:cNvSpPr/>
          <p:nvPr/>
        </p:nvSpPr>
        <p:spPr>
          <a:xfrm>
            <a:off x="-47328" y="3814974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Jacob exultera,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Israël se réjouira.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14:7).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2306CE3-4A3B-590E-4A07-599ECB3C6398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CB36EC5-3D62-EDB9-2589-07806A7ECCF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C95CE14-A4AB-AA50-BE02-025A9CDE1F34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3565744588"/>
      </p:ext>
    </p:extLst>
  </p:cSld>
  <p:clrMapOvr>
    <a:masterClrMapping/>
  </p:clrMapOvr>
</p:sld>
</file>

<file path=ppt/slides/slide27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ECAB312E-882C-6405-3FCD-4DE38F8F42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CEE0873A-D5BA-3E69-B68D-3F7CF0994CED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AB3397CD-1850-5AF8-0AC9-F1CF614480B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CF2AE25-D339-18F0-8487-53D2FB7E8C7B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F2BB1D98-441B-71C7-344D-DB6DED46B5CC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52696570"/>
      </p:ext>
    </p:extLst>
  </p:cSld>
  <p:clrMapOvr>
    <a:masterClrMapping/>
  </p:clrMapOvr>
</p:sld>
</file>

<file path=ppt/slides/slide27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07E381A-43C9-5A44-8324-2B6167DE83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479DD61F-5593-E78C-1B1F-4C33747F34D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D214C84C-1B92-DB96-4D7D-E6D9CABED4B1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7C63846-2F04-BB87-4778-DEB977307879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5EC3B16-ECB1-44E5-F5B0-4C9DB87A9D25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CC8F4F6B-829B-A806-665C-3FFCB811B59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99EDC32-CAA9-18C3-1A2D-C453FD2287A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69980140"/>
      </p:ext>
    </p:extLst>
  </p:cSld>
  <p:clrMapOvr>
    <a:masterClrMapping/>
  </p:clrMapOvr>
</p:sld>
</file>

<file path=ppt/slides/slide2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DE4838-BD56-2C8C-E309-5C7D5C0B44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F465DCD-6DC8-A45A-48FA-A881D047E6C4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يتَهَللَّونَ إلى الأَبَدِ،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ويحلُّونَ في الرَّجَاءِ.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١١:٥).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54AA741-5033-C229-6C12-7CF9DA82FA86}"/>
              </a:ext>
            </a:extLst>
          </p:cNvPr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Cena;elyl sa </a:t>
            </a:r>
            <a:r>
              <a:rPr kumimoji="0" lang="it-IT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`eneh @ cenaouwh </a:t>
            </a: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qen ouhelpic.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38F73E3-3D4B-0FB0-BE82-F4C5D27F0ADC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Ils exulteront à jamais,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Ils demeureront dans l’Espérance.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5:11).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FFA3CB0-0773-0051-195E-A5D9D25382D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47E0877-50BF-3C34-E4C4-A871521AD92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F6F4BEF-1E29-55D0-3DE1-5B82178890E7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1418680051"/>
      </p:ext>
    </p:extLst>
  </p:cSld>
  <p:clrMapOvr>
    <a:masterClrMapping/>
  </p:clrMapOvr>
</p:sld>
</file>

<file path=ppt/slides/slide27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0B95B89-51DC-4200-186B-5578BF3DBC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D497E991-077C-A751-36E8-9B597738D6B0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32FEA2AD-A2CB-8E41-5449-B9D7AC3990A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A8C60CA-F14F-957E-CD97-AAFE661CA3DD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3D5FA40E-6E88-AECD-60B9-ACEC8D71701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3730205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58218748"/>
              </p:ext>
            </p:extLst>
          </p:nvPr>
        </p:nvGraphicFramePr>
        <p:xfrm>
          <a:off x="-47999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01924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944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مولانا اسقانا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خمرة الحب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فدانا احيانا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9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حبيب قلبي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(3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x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).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ليل العشاء السري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ليل العشاء السري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اخذ خبزا وكسر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هذا جسدي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ليل للام ربى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ليل الام ربى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اخذ كأسا وشكر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هذا دم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ليل العشاء السري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ليل العشاء السري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4945C84-C158-4858-9906-00515082E09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72822615"/>
      </p:ext>
    </p:extLst>
  </p:cSld>
  <p:clrMapOvr>
    <a:masterClrMapping/>
  </p:clrMapOvr>
</p:sld>
</file>

<file path=ppt/slides/slide27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0893BC2-6E20-B82B-8016-5A5FB88F0C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1C9255BF-364C-B669-98F5-B2A6AC3DDB9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627CE73A-81F3-E76B-47D9-847CC63D691D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EE2F3B1-B791-C8F1-2B8A-3DFB7387C466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EA9DC85-4795-5EFF-242A-5E4BB6BA7D56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2D91AA6F-57FA-DAA4-77FE-4E1DB630874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2032312-C080-58D1-5FF3-0B545BE62CE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92001242"/>
      </p:ext>
    </p:extLst>
  </p:cSld>
  <p:clrMapOvr>
    <a:masterClrMapping/>
  </p:clrMapOvr>
</p:sld>
</file>

<file path=ppt/slides/slide2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D5E8DF-CEAC-FF34-9180-D781C9703EF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C912AA7-20D0-5733-3F27-2038D2D34C8D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يا تهلّيليِ نجّنى،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مِنَ الذينَ يُحيِطونَ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بى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٧:٣٢).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C6A2051-C0FB-AB15-152C-20B11E03B7CB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</a:t>
            </a:r>
            <a:r>
              <a:rPr kumimoji="0" lang="fi-FI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Pa;elyl cott </a:t>
            </a:r>
            <a:r>
              <a:rPr kumimoji="0" lang="fi-FI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`ebol @ qen </a:t>
            </a:r>
            <a:r>
              <a:rPr kumimoji="0" lang="fi-FI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nyetqen pakw]. 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E88E818-7EEC-B40A-AE47-643089FB3424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Mon exultation, sauve-moi,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De ceux qui m’</a:t>
            </a:r>
            <a:r>
              <a:rPr kumimoji="0" lang="fr-FR" sz="42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encerlent</a:t>
            </a: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32:7).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7089B1F-CC70-A507-EAAA-EAAC6C89A74E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F4E4460-67B5-2362-6ADC-534253A2A84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44945CE-0B46-9D8A-D8CC-D0E19106058A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2700226686"/>
      </p:ext>
    </p:extLst>
  </p:cSld>
  <p:clrMapOvr>
    <a:masterClrMapping/>
  </p:clrMapOvr>
</p:sld>
</file>

<file path=ppt/slides/slide27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9802B1F9-4805-0B06-EC31-3242BDCFA1C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A12E2D14-D1D2-CBBF-2FF0-75ACD7E6C8DC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3A42F234-A74F-BF65-9FFF-3E5F50F2DF4B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7C939CA-0D36-A716-1117-866C129D6241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4A2F98E5-22C0-62CC-F9D0-FC389CC744DA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1912668"/>
      </p:ext>
    </p:extLst>
  </p:cSld>
  <p:clrMapOvr>
    <a:masterClrMapping/>
  </p:clrMapOvr>
</p:sld>
</file>

<file path=ppt/slides/slide27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9750AEA-6D5D-77B2-D56F-28964FD5AA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DF7BEF01-B0EF-8453-E71C-18D932DE821B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EAD043C7-C5A3-044C-AA9E-FC3F07C7F33D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90B14E8-1D95-D8B6-7AC5-775DB2CAF552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776F3E8-E02B-07C4-BBE3-23CF63739E4A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D7AF4AA-C681-B8B4-DD75-382C606877E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832E943-C767-BA9D-77C2-365A6C9E116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8075101"/>
      </p:ext>
    </p:extLst>
  </p:cSld>
  <p:clrMapOvr>
    <a:masterClrMapping/>
  </p:clrMapOvr>
</p:sld>
</file>

<file path=ppt/slides/slide2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A3E0B9-B991-22B2-74E2-CBC5B7D32C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F1888D2-B27F-A345-2E2A-45CB38F5587F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قَدْ فَرِحَ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قلبِى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وتَهلَّلَ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لسانىِ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٩:١٦).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66CB585-83EC-8C27-8BDD-3D1AC67AF4CF}"/>
              </a:ext>
            </a:extLst>
          </p:cNvPr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 pahyt eu</a:t>
            </a:r>
            <a:r>
              <a:rPr kumimoji="0" lang="it-IT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`vrane @ ouoh </a:t>
            </a:r>
            <a:r>
              <a:rPr kumimoji="0" lang="it-IT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 palac ;elyl.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A65A288-159B-155C-4777-8F8911327A74}"/>
              </a:ext>
            </a:extLst>
          </p:cNvPr>
          <p:cNvSpPr/>
          <p:nvPr/>
        </p:nvSpPr>
        <p:spPr>
          <a:xfrm>
            <a:off x="0" y="3814974"/>
            <a:ext cx="1219199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Mon cœur s’est réjoui,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ma langue a exulté.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16:9).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824BC67-FFC1-A79F-4E43-3A31D57F1FD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0ADE1F3-3D35-7C2A-631D-73281AD9CEB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A5B885B-5E95-98F6-4363-4D492C9AB60E}"/>
              </a:ext>
            </a:extLst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667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Refrain</a:t>
            </a:r>
          </a:p>
        </p:txBody>
      </p:sp>
    </p:spTree>
    <p:extLst>
      <p:ext uri="{BB962C8B-B14F-4D97-AF65-F5344CB8AC3E}">
        <p14:creationId xmlns:p14="http://schemas.microsoft.com/office/powerpoint/2010/main" val="1781889593"/>
      </p:ext>
    </p:extLst>
  </p:cSld>
  <p:clrMapOvr>
    <a:masterClrMapping/>
  </p:clrMapOvr>
</p:sld>
</file>

<file path=ppt/slides/slide273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A6A958F-6E79-60EF-59EA-811EF070E3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457EE9EF-DB6F-0E23-0201-9A65D3FE2DD5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8" name="ZoneTexte 7">
            <a:extLst>
              <a:ext uri="{FF2B5EF4-FFF2-40B4-BE49-F238E27FC236}">
                <a16:creationId xmlns:a16="http://schemas.microsoft.com/office/drawing/2014/main" id="{57D7F0AC-DE26-7A68-089B-E6B404F9000F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70C2831-7C76-2C3F-6099-245A58ED38E8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4474DDA5-C3DB-7B7F-37CE-93DA821BBCAB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21528862"/>
      </p:ext>
    </p:extLst>
  </p:cSld>
  <p:clrMapOvr>
    <a:masterClrMapping/>
  </p:clrMapOvr>
</p:sld>
</file>

<file path=ppt/slides/slide27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1E79B26-0C26-D54F-B29D-F62E5D39C1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60B08991-9295-2042-B00C-124E0416D85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B027804B-9406-E0AC-A901-C644264856A4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A2DD9EC-47AD-D840-B43D-9E5BCE4A35DF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D9BD140-5A25-1367-5B2F-B09438C66647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74C2C9D2-CB69-CB87-6416-15CB157E6C26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5DA3C24-387B-96F9-3039-0888BE75530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88649538"/>
      </p:ext>
    </p:extLst>
  </p:cSld>
  <p:clrMapOvr>
    <a:masterClrMapping/>
  </p:clrMapOvr>
</p:sld>
</file>

<file path=ppt/slides/slide2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896AA6-21E1-A9C5-6A73-A7ECEF93DF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6B580D3-623B-8A12-712D-728968F6B4BC}"/>
              </a:ext>
            </a:extLst>
          </p:cNvPr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طَابُورُ وحِرمونَ،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يتهللاَن باسِمِكَ. </a:t>
            </a:r>
            <a:b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</a:b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(مزمور ١٢:٨٩).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69D3D4C-AD9A-89BA-E1A2-850948394250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</a:t>
            </a:r>
            <a:r>
              <a:rPr kumimoji="0" lang="nb-NO" sz="45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:abwr </a:t>
            </a:r>
            <a:r>
              <a:rPr kumimoji="0" lang="nb-NO" sz="4533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nem ermwnim @ ce</a:t>
            </a:r>
            <a:r>
              <a:rPr kumimoji="0" lang="nb-NO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</a:t>
            </a:r>
            <a:r>
              <a:rPr kumimoji="0" lang="nb-NO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;elyl qen Pekran.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C7049F-F6B4-B5BD-0059-B142C044C9BF}"/>
              </a:ext>
            </a:extLst>
          </p:cNvPr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Le Thabor et l’Hermon,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Exulteront en Ton Nom.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(Ps. 89:12).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E8663E2-4FD7-7DC1-A3BF-186442F35B4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04E2667-645E-BA7F-6B5C-7F109531027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933329793"/>
      </p:ext>
    </p:extLst>
  </p:cSld>
  <p:clrMapOvr>
    <a:masterClrMapping/>
  </p:clrMapOvr>
</p:sld>
</file>

<file path=ppt/slides/slide2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E9F44A-03B0-37D1-99A6-E3E9ACCC9E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ZoneTexte 5">
            <a:extLst>
              <a:ext uri="{FF2B5EF4-FFF2-40B4-BE49-F238E27FC236}">
                <a16:creationId xmlns:a16="http://schemas.microsoft.com/office/drawing/2014/main" id="{429FC00A-929B-5CD8-0E59-2231D3C8BF2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7AC1CA7C-E5AC-78C0-013B-2511B8288F7A}"/>
              </a:ext>
            </a:extLst>
          </p:cNvPr>
          <p:cNvSpPr txBox="1"/>
          <p:nvPr/>
        </p:nvSpPr>
        <p:spPr>
          <a:xfrm>
            <a:off x="0" y="6437439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graphicFrame>
        <p:nvGraphicFramePr>
          <p:cNvPr id="9" name="Tableau 8">
            <a:extLst>
              <a:ext uri="{FF2B5EF4-FFF2-40B4-BE49-F238E27FC236}">
                <a16:creationId xmlns:a16="http://schemas.microsoft.com/office/drawing/2014/main" id="{18606E27-9446-A7A8-2F85-68B10E2CAF2B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942424F5-FDCB-531B-3D86-92F20E0E78EF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3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</p:spTree>
    <p:extLst>
      <p:ext uri="{BB962C8B-B14F-4D97-AF65-F5344CB8AC3E}">
        <p14:creationId xmlns:p14="http://schemas.microsoft.com/office/powerpoint/2010/main" val="1523995818"/>
      </p:ext>
    </p:extLst>
  </p:cSld>
  <p:clrMapOvr>
    <a:masterClrMapping/>
  </p:clrMapOvr>
</p:sld>
</file>

<file path=ppt/slides/slide2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DCA3C9-5644-1CA6-5650-3F3778F5F2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Image 8" descr="Une image contenant dessin, illustration, affiche, dessin humoristique&#10;&#10;Description générée automatiquement">
            <a:extLst>
              <a:ext uri="{FF2B5EF4-FFF2-40B4-BE49-F238E27FC236}">
                <a16:creationId xmlns:a16="http://schemas.microsoft.com/office/drawing/2014/main" id="{580F7503-EE99-A5E8-7AA3-9505974A63FF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97704" y="-30591"/>
            <a:ext cx="5196593" cy="6919181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240D67E8-07E1-1D97-7672-3DD9AC2560E7}"/>
              </a:ext>
            </a:extLst>
          </p:cNvPr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لك، أيها القديس، أنبا </a:t>
            </a:r>
            <a:r>
              <a:rPr lang="ar-AE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بولا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حبيب المسيح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DA1B04F-46BA-389E-126B-1E1F1A72F339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Rasi nak `w vy`e;ouab @ abba Paule pimenrit `nte P=,=c.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0B9E72F-393B-E5E5-05F2-1B6B62C79D3C}"/>
              </a:ext>
            </a:extLst>
          </p:cNvPr>
          <p:cNvSpPr/>
          <p:nvPr/>
        </p:nvSpPr>
        <p:spPr>
          <a:xfrm>
            <a:off x="911424" y="4348261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saint,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Paul, le bien-aimé du Christ.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5E612F60-A556-2FC5-6416-D09515B1DA6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F7F73E3-ABD0-CEEB-2156-39531DFBFB24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C8855CFC-D340-7DF6-CCB1-D8D5DACE0061}"/>
              </a:ext>
            </a:extLst>
          </p:cNvPr>
          <p:cNvSpPr/>
          <p:nvPr/>
        </p:nvSpPr>
        <p:spPr>
          <a:xfrm>
            <a:off x="10540180" y="5735566"/>
            <a:ext cx="156225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Suite</a:t>
            </a:r>
          </a:p>
        </p:txBody>
      </p:sp>
    </p:spTree>
    <p:extLst>
      <p:ext uri="{BB962C8B-B14F-4D97-AF65-F5344CB8AC3E}">
        <p14:creationId xmlns:p14="http://schemas.microsoft.com/office/powerpoint/2010/main" val="1773061272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0529293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9225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612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مولانا اسقانا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خمرة الحب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فدانا احيانا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9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حبيب قلبي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(3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x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).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غذاء الروح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وضامد الجروح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عبيرە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يفوح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هيكل الرب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عشاء العريس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قدم للعر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والوعد بالفردوس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لحافظ العهد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3ACC319-F387-F8C3-E43E-02BCE34ED8D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550CDAC-FD93-4859-A639-BF063577FEF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ليل العشاء السري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B435A18-C50E-B1D1-70D1-8394E3AEA71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229844872"/>
      </p:ext>
    </p:extLst>
  </p:cSld>
  <p:clrMapOvr>
    <a:masterClrMapping/>
  </p:clrMapOvr>
</p:sld>
</file>

<file path=ppt/slides/slide2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9EB35A-292E-8D6C-FAFF-EAF95D654C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4F7B52B-8A19-5669-F19E-9B0FE9ED9F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FFEFDB7F-EF35-C8DD-25D3-35DF81398FF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CAF6871A-0AA1-D752-3A96-EE6911307A3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989658"/>
      </p:ext>
    </p:extLst>
  </p:cSld>
  <p:clrMapOvr>
    <a:masterClrMapping/>
  </p:clrMapOvr>
</p:sld>
</file>

<file path=ppt/slides/slide2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82A402-7DBF-88F3-E906-F51B583983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 3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FE82D0F7-3DE3-A5DF-0E57-00F0CB2E0E51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08B635B-B577-80D7-ED82-397EB800BA97}"/>
              </a:ext>
            </a:extLst>
          </p:cNvPr>
          <p:cNvSpPr txBox="1"/>
          <p:nvPr/>
        </p:nvSpPr>
        <p:spPr>
          <a:xfrm>
            <a:off x="0" y="6436598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6D1818F-D90B-8B69-1059-0B83ACF6CF7C}"/>
              </a:ext>
            </a:extLst>
          </p:cNvPr>
          <p:cNvSpPr txBox="1"/>
          <p:nvPr/>
        </p:nvSpPr>
        <p:spPr>
          <a:xfrm>
            <a:off x="1199456" y="643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ri`precbeuin 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6AEFBCC6-BF4C-7E41-4388-285D3DC2AB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1615456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ri`precbeuin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اِشْفَعِي فِينَا، يَا سَيِّدَتَنَا كُلِّنَا السَّيِّدَةَ وَالِدَةَ الإِلَهِ، مَرْيَمَ أُمَّ يَسُوعَ الْمَسِيحِ، لِيَغْفِرَ لَنَا خَطَايَانَا.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Intercède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notre dame à tous, la Mère de Dieu,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Marie, Mère de Jésus-Christ,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qu'Il nous pardonne nos péchés.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9331043"/>
      </p:ext>
    </p:extLst>
  </p:cSld>
  <p:clrMapOvr>
    <a:masterClrMapping/>
  </p:clrMapOvr>
</p:sld>
</file>

<file path=ppt/slides/slide2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 3" descr="Une image contenant habits, dessin humoristique, dessin, texte&#10;&#10;Description générée automatiquement">
            <a:extLst>
              <a:ext uri="{FF2B5EF4-FFF2-40B4-BE49-F238E27FC236}">
                <a16:creationId xmlns:a16="http://schemas.microsoft.com/office/drawing/2014/main" id="{1547F5A8-F300-21A0-C3F0-222D80513DDF}"/>
              </a:ext>
            </a:extLst>
          </p:cNvPr>
          <p:cNvPicPr>
            <a:picLocks noGrp="1" noRot="1" noMove="1" noResize="1" noEditPoints="1" noAdjustHandles="1" noChangeArrowheads="1" noChangeShapeType="1" noCrop="1"/>
          </p:cNvPicPr>
          <p:nvPr/>
        </p:nvPicPr>
        <p:blipFill>
          <a:blip r:embed="rId2" cstate="print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26468" y="0"/>
            <a:ext cx="3939064" cy="6858000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6768075" y="340593"/>
            <a:ext cx="5260627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أطلبا من الرب عنا</a:t>
            </a:r>
            <a:r>
              <a:rPr lang="ar-AE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br>
              <a:rPr lang="fr-FR" sz="4800" dirty="0">
                <a:solidFill>
                  <a:prstClr val="white"/>
                </a:solidFill>
                <a:latin typeface="Calibri"/>
              </a:rPr>
            </a:b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سيدي الابوين محبي</a:t>
            </a:r>
            <a:r>
              <a:rPr lang="fr-FR" sz="4800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أولادهما</a:t>
            </a:r>
            <a:r>
              <a:rPr lang="ar-AE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br>
              <a:rPr lang="fr-FR" sz="4800" dirty="0">
                <a:solidFill>
                  <a:prstClr val="white"/>
                </a:solidFill>
                <a:latin typeface="Calibri"/>
              </a:rPr>
            </a:b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أنبا أنطونيوس وأنبا بولا</a:t>
            </a:r>
            <a:r>
              <a:rPr lang="ar-AE" sz="48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br>
              <a:rPr lang="fr-FR" sz="4800" dirty="0">
                <a:solidFill>
                  <a:prstClr val="white"/>
                </a:solidFill>
                <a:latin typeface="Calibri"/>
              </a:rPr>
            </a:b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ليغفر لنا خطايانا.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5952661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Twbh `m`P¡ `e`hryi `ejwn @ `w na¡ `nio] `mmainousyri @ abba Antwnioc nem abba Paule @ `ntef,a nennobi nan `ebol.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3984155"/>
            <a:ext cx="10465163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Implorez Le Seigneur pour nous,</a:t>
            </a:r>
            <a:b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mes seigneurs et pères aimants leurs enfants,</a:t>
            </a:r>
            <a:b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3733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Antoine et </a:t>
            </a:r>
            <a:r>
              <a:rPr lang="fr-FR" sz="3733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Paul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qu’Il nous pardonne nos péchés.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FA540EA-E4BA-7ADA-EFC4-FF74DF65C04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486E62FE-C3BA-7F6E-C067-E9E4C1F5DF4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kern="0" dirty="0">
                <a:solidFill>
                  <a:prstClr val="white"/>
                </a:solidFill>
                <a:latin typeface="CS Avva Shenouda" panose="020B7200000000000000" pitchFamily="34" charset="0"/>
                <a:cs typeface="Arial"/>
              </a:rPr>
              <a:t>`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ri`precbeuin</a:t>
            </a:r>
            <a:endParaRPr lang="ar-EG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Rectangle 9">
            <a:hlinkClick r:id="rId4" action="ppaction://hlinksldjump"/>
            <a:extLst>
              <a:ext uri="{FF2B5EF4-FFF2-40B4-BE49-F238E27FC236}">
                <a16:creationId xmlns:a16="http://schemas.microsoft.com/office/drawing/2014/main" id="{F4ED45FC-6764-4DAC-C95A-C92285DAD453}"/>
              </a:ext>
            </a:extLst>
          </p:cNvPr>
          <p:cNvSpPr/>
          <p:nvPr/>
        </p:nvSpPr>
        <p:spPr>
          <a:xfrm>
            <a:off x="10540180" y="5735566"/>
            <a:ext cx="156225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Suite</a:t>
            </a:r>
          </a:p>
        </p:txBody>
      </p:sp>
    </p:spTree>
    <p:extLst>
      <p:ext uri="{BB962C8B-B14F-4D97-AF65-F5344CB8AC3E}">
        <p14:creationId xmlns:p14="http://schemas.microsoft.com/office/powerpoint/2010/main" val="1552361224"/>
      </p:ext>
    </p:extLst>
  </p:cSld>
  <p:clrMapOvr>
    <a:masterClrMapping/>
  </p:clrMapOvr>
</p:sld>
</file>

<file path=ppt/slides/slide2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9407D7-9077-DA36-6614-C32C8010C9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24388CA-9751-E209-0EAC-269828D216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B88D4C6D-7DFC-CEB8-B115-DF5BE3CB4DB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C0B74D89-F86E-C2CC-A68F-D3DB2512ADE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388222"/>
      </p:ext>
    </p:extLst>
  </p:cSld>
  <p:clrMapOvr>
    <a:masterClrMapping/>
  </p:clrMapOvr>
</p:sld>
</file>

<file path=ppt/slides/slide2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452AE1-146A-65EB-CFF6-7AA0D9D575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169BB46-80F5-1D9A-E68C-F4599D628003}"/>
              </a:ext>
            </a:extLst>
          </p:cNvPr>
          <p:cNvSpPr/>
          <p:nvPr/>
        </p:nvSpPr>
        <p:spPr>
          <a:xfrm>
            <a:off x="0" y="999082"/>
            <a:ext cx="12192000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Pour le Jeûne de Ninive et Jonas</a:t>
            </a:r>
          </a:p>
          <a:p>
            <a:pPr algn="ct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لصوم نينوى ويونان</a:t>
            </a:r>
            <a:endParaRPr lang="it-IT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496525D-EB6C-2857-F223-E0E9D288BCF7}"/>
              </a:ext>
            </a:extLst>
          </p:cNvPr>
          <p:cNvSpPr/>
          <p:nvPr/>
        </p:nvSpPr>
        <p:spPr>
          <a:xfrm>
            <a:off x="1" y="3041602"/>
            <a:ext cx="12191999" cy="173368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Entends mon cri</a:t>
            </a:r>
          </a:p>
          <a:p>
            <a:pPr algn="ctr" defTabSz="1219170" rtl="1">
              <a:defRPr/>
            </a:pPr>
            <a:r>
              <a:rPr lang="ar-EG" sz="5333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اِسْمَعْ صُرَاخِي</a:t>
            </a:r>
            <a:endParaRPr lang="ar-EG" sz="5333" dirty="0">
              <a:solidFill>
                <a:prstClr val="white"/>
              </a:solidFill>
              <a:latin typeface="Book Antiqua" pitchFamily="18" charset="0"/>
              <a:cs typeface="Arial" panose="020B0604020202020204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38ED321-E184-3F80-131A-20EAFB5D5F8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C707D4CF-BE4F-22C0-74F9-865DCE35253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Entends mon cri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اِسْمَعْ صُرَاخِي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63B7570B-2073-6513-9276-CCD19115A1B7}"/>
              </a:ext>
            </a:extLst>
          </p:cNvPr>
          <p:cNvSpPr txBox="1"/>
          <p:nvPr/>
        </p:nvSpPr>
        <p:spPr>
          <a:xfrm>
            <a:off x="0" y="5984270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24459321"/>
      </p:ext>
    </p:extLst>
  </p:cSld>
  <p:clrMapOvr>
    <a:masterClrMapping/>
  </p:clrMapOvr>
</p:sld>
</file>

<file path=ppt/slides/slide2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A6A38-D3C9-0EB3-8D58-6E7047600F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2F48D1B-73B7-BAC9-AD09-6B31261287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2353818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Seigneur écoute, entends mon cri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Jésus, pitié, tends-moi Ta main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tends l’oreille, je T’en supplie (bis)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 Jésus, j’ai tant besoin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قَرَار :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اِسْمَعْ صُرَاخِي يَا سَيِّدِي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وَ إِلَي صَلَاتِي أَمِلْ أُذُنَيْكَ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ارْحَمْنِي وَ امْسِكْ بِيَدِي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فَأَنَا فِي حَاجَةٍ شَدِيدَةٍ إِلَيْكَ.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endParaRPr lang="ar-EG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1. Mon âme, ô Dieu, est épuisée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Jésus, ô Toi, mon seul secours</a:t>
                      </a:r>
                    </a:p>
                    <a:p>
                      <a:pPr algn="just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L’angoisse, ô Christ, viens l’apaiser (bis)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calme-la par Ton amour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هَا قَدْ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أَعْيَتْ فِيَّ </a:t>
                      </a:r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نَفْسِي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مِنْ ضِيقِي أَدْعُوكَ يَا رَبِّي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وَ أَنْتَ وَحْدَكَ أَذْكُرُكَ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لِأَنَّكَ شِبَعُ قَلْبِي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6A4063FB-8FFD-7B7A-AA88-82263660E165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6CC55E6D-2CB3-7BDF-A0D9-4474D3E98D6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Entends mon cri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اِسْمَعْ صُرَاخِي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8458EA67-40DB-5B46-BF0C-C8B7101C25DF}"/>
              </a:ext>
            </a:extLst>
          </p:cNvPr>
          <p:cNvSpPr txBox="1"/>
          <p:nvPr/>
        </p:nvSpPr>
        <p:spPr>
          <a:xfrm>
            <a:off x="0" y="5984270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56156770"/>
      </p:ext>
    </p:extLst>
  </p:cSld>
  <p:clrMapOvr>
    <a:masterClrMapping/>
  </p:clrMapOvr>
</p:sld>
</file>

<file path=ppt/slides/slide2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4951D2F-29E5-3EC4-ABD7-8FAFD90D10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5E1A38A-225E-C2FB-9912-43C6F36C54A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0097704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Seigneur écoute, entends mon cri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Jésus, pitié, tends-moi Ta main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tends l’oreille, je T’en supplie (bis)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 Jésus, j’ai tant besoin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 صُرَاخِي يَا سَيِّدِي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 إِلَي صَلَاتِي أَمِلْ أُذُنَيْكَ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ارْحَمْنِي وَ امْسِكْ بِيَدِي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فَأَنَا فِي حَاجَةٍ شَدِيدَةٍ إِلَيْكَ.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2. Les eaux m’entourent, m’ont envahi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Tu vois les algues m’étrangler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Les flots si noirs m’ont englouti (bis)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Mon âme aussi sera noyée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هَا قَدِ احَاطَ بِيَّ بَحْرٌ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ثُمَّ احَاطَ بِيَّ غَمْرٌ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 الْعُشْبُ الْتَفَّ بِرَأْسِي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وَالْمَاءُ عَبَرَ إِلَي نَفْسِي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53E5E60-3FFD-DC22-E67E-5D007434439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A328AB71-728A-8710-5D07-BB9065015CB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Entends mon cri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اِسْمَعْ صُرَاخِي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706D3EE-FFEF-8218-4633-D1A31737C56F}"/>
              </a:ext>
            </a:extLst>
          </p:cNvPr>
          <p:cNvSpPr txBox="1"/>
          <p:nvPr/>
        </p:nvSpPr>
        <p:spPr>
          <a:xfrm>
            <a:off x="0" y="5984270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139192010"/>
      </p:ext>
    </p:extLst>
  </p:cSld>
  <p:clrMapOvr>
    <a:masterClrMapping/>
  </p:clrMapOvr>
</p:sld>
</file>

<file path=ppt/slides/slide2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E98423E-9CD2-9482-D5DD-980E82362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3971652-4D24-8FDD-BCCD-386AD861602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379419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Seigneur écoute, entends mon cri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Jésus, pitié, tends-moi Ta main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tends l’oreille, je T’en supplie (bis)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 Jésus, j’ai tant besoin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 صُرَاخِي يَا سَيِّدِي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 إِلَي صَلَاتِي أَمِلْ أُذُنَيْكَ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ارْحَمْنِي وَ امْسِكْ بِيَدِي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فَأَنَا فِي حَاجَةٍ شَدِيدَةٍ إِلَيْكَ.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3. Et ils m’entraînent, les courants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Dieu, m’aurais-Tu donc rejeté</a:t>
                      </a:r>
                    </a:p>
                    <a:p>
                      <a:pPr algn="just"/>
                      <a:r>
                        <a:rPr lang="fr-FR" sz="28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La peur, l’angoisse, les tourments (bis)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Viens donc Jésus les apaiser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جَازَتْ مِنْ فَوْقِي التَّيَّارَاتُ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 أَغْرَقَتْنِي الضِّيقَاتُ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وَكَأَنَّكَ رَفَضْتَنِي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وَاشْتَهَتْ نَفْسِي </a:t>
                      </a:r>
                      <a:r>
                        <a:rPr lang="ar-EG" sz="3700" b="1" dirty="0" err="1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التَّعْزِيَاتِ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857A3F06-1A82-FEC6-7FB0-EDCAE13A3B1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243687EB-F02E-4F88-A530-9757746A856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Entends mon cri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اِسْمَعْ صُرَاخِي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4CC2A3B4-7126-4963-BF01-A560622CF440}"/>
              </a:ext>
            </a:extLst>
          </p:cNvPr>
          <p:cNvSpPr txBox="1"/>
          <p:nvPr/>
        </p:nvSpPr>
        <p:spPr>
          <a:xfrm>
            <a:off x="0" y="5984270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084531147"/>
      </p:ext>
    </p:extLst>
  </p:cSld>
  <p:clrMapOvr>
    <a:masterClrMapping/>
  </p:clrMapOvr>
</p:sld>
</file>

<file path=ppt/slides/slide2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7AF23C-FB2F-FD2F-735B-61DEDB6D6F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50FBDAF2-F42E-CDBF-C19E-E474B0CB52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4320087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Seigneur écoute, entends mon cri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Jésus, pitié, tends-moi Ta main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tends l’oreille, je T’en supplie (bis)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 Jésus, j’ai tant besoin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 صُرَاخِي يَا سَيِّدِي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 إِلَي صَلَاتِي أَمِلْ أُذُنَيْكَ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ارْحَمْنِي وَ امْسِكْ بِيَدِي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فَأَنَا فِي حَاجَةٍ شَدِيدَةٍ إِلَيْكَ.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4. Comme Jonas dans la baleine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Du fond du gouffre, j’ai crié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l’exauça, oh ! Fais de même (bis)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Dieu si clément m’a écouté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صَلَّي يُونَانُ مِنْ جَوْفِ الْحُوتِ </a:t>
                      </a:r>
                      <a:endParaRPr lang="fr-FR" sz="36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أَصْدَرْتَ أَمْراً أَلَّا يَمُوتَ</a:t>
                      </a:r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مِنْ جَوْفِ الْهَاوِيَةِ صَرَخَ </a:t>
                      </a:r>
                      <a:endParaRPr lang="fr-FR" sz="36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 بِالْمَرَاحِمِ سَمِعْتَ الصَّوْتَ</a:t>
                      </a:r>
                      <a:r>
                        <a:rPr lang="fr-FR" sz="36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7CDDAAA3-D045-EDBC-D707-9035B75C25BC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8FD3021F-45B3-28ED-D3BD-F9AACD04BD78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Entends mon cri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اِسْمَعْ صُرَاخِي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810D78D-42D4-AD66-7CAF-5D82E4B6143C}"/>
              </a:ext>
            </a:extLst>
          </p:cNvPr>
          <p:cNvSpPr txBox="1"/>
          <p:nvPr/>
        </p:nvSpPr>
        <p:spPr>
          <a:xfrm>
            <a:off x="0" y="5984270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541388528"/>
      </p:ext>
    </p:extLst>
  </p:cSld>
  <p:clrMapOvr>
    <a:masterClrMapping/>
  </p:clrMapOvr>
</p:sld>
</file>

<file path=ppt/slides/slide2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62F638-8DC7-AC94-9D88-431A983CA2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FBE80FD-624A-D677-C331-0257575CF5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787632"/>
              </p:ext>
            </p:extLst>
          </p:nvPr>
        </p:nvGraphicFramePr>
        <p:xfrm>
          <a:off x="230461" y="0"/>
          <a:ext cx="11731077" cy="64065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168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4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03297">
                <a:tc>
                  <a:txBody>
                    <a:bodyPr/>
                    <a:lstStyle/>
                    <a:p>
                      <a:pPr marL="0" indent="0" algn="just">
                        <a:buNone/>
                      </a:pPr>
                      <a:r>
                        <a:rPr lang="fr-FR" sz="3200" b="1" u="sng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Refrain :</a:t>
                      </a: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Seigneur écoute, entends mon cri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Jésus, pitié, tends-moi Ta main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Et tends l’oreille, je T’en supplie (bis)</a:t>
                      </a:r>
                    </a:p>
                    <a:p>
                      <a:pPr marL="0" indent="0" algn="just">
                        <a:buNone/>
                      </a:pPr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De Toi, Jésus, j’ai tant besoin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u="sng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قَرَار :</a:t>
                      </a:r>
                      <a:r>
                        <a:rPr lang="ar-EG" sz="3700" b="1" kern="1200" dirty="0">
                          <a:solidFill>
                            <a:schemeClr val="bg1"/>
                          </a:solidFill>
                          <a:effectLst>
                            <a:outerShdw blurRad="38100" dist="38100" dir="2700000" algn="tl">
                              <a:srgbClr val="000000">
                                <a:alpha val="43137"/>
                              </a:srgbClr>
                            </a:outerShdw>
                          </a:effectLst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fr-FR" sz="3700" b="1" kern="1200" dirty="0">
                        <a:solidFill>
                          <a:schemeClr val="bg1"/>
                        </a:solidFill>
                        <a:effectLst>
                          <a:outerShdw blurRad="38100" dist="38100" dir="2700000" algn="tl">
                            <a:srgbClr val="000000">
                              <a:alpha val="43137"/>
                            </a:srgbClr>
                          </a:outerShdw>
                        </a:effectLst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اِسْمَعْ صُرَاخِي يَا سَيِّدِي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وَ إِلَي صَلَاتِي أَمِلْ أُذُنَيْكَ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ارْحَمْنِي وَ امْسِكْ بِيَدِي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فَأَنَا فِي حَاجَةٍ شَدِيدَةٍ إِلَيْكَ.</a:t>
                      </a:r>
                      <a:r>
                        <a:rPr lang="fr-FR" sz="3700" b="1" kern="1200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ea typeface="+mn-ea"/>
                          <a:cs typeface="+mn-cs"/>
                        </a:rPr>
                        <a:t> </a:t>
                      </a:r>
                      <a:endParaRPr lang="ar-EG" sz="3700" b="1" kern="1200" dirty="0">
                        <a:solidFill>
                          <a:schemeClr val="bg1"/>
                        </a:solidFill>
                        <a:latin typeface="Arial" panose="020B0604020202020204" pitchFamily="34" charset="0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03297">
                <a:tc>
                  <a:txBody>
                    <a:bodyPr/>
                    <a:lstStyle/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5. Actions de grâces, j’ai offert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Vers Ton Autel, vers Toi, ô Dieu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Je cours Te remercier, ô Père (bis)</a:t>
                      </a:r>
                    </a:p>
                    <a:p>
                      <a:pPr algn="just"/>
                      <a:r>
                        <a:rPr lang="fr-FR" sz="3200" b="1" kern="1200" dirty="0">
                          <a:solidFill>
                            <a:prstClr val="white"/>
                          </a:solidFill>
                          <a:latin typeface="Book Antiqua" pitchFamily="18" charset="0"/>
                          <a:ea typeface="+mn-ea"/>
                          <a:cs typeface="+mn-cs"/>
                        </a:rPr>
                        <a:t>Si bon, si miséricordieux (bis).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بِصَوْتِ الْحَمْدِ أَذْبَحُ لَكَ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وَأَعُودُ أَنْظُرُ هَيْكَلَكَ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 </a:t>
                      </a: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لِأَنَّكَ اسْتَجَبْتَ لِي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+mn-cs"/>
                      </a:endParaRPr>
                    </a:p>
                    <a:p>
                      <a:pPr algn="just" rtl="1"/>
                      <a:r>
                        <a:rPr lang="ar-EG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كُلُّ مَا فِيَّ يَشْكُرُكَ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Arial" panose="020B0604020202020204" pitchFamily="34" charset="0"/>
                          <a:cs typeface="+mn-cs"/>
                        </a:rPr>
                        <a:t>.</a:t>
                      </a:r>
                      <a:endParaRPr lang="ar-EG" sz="3700" b="1" dirty="0">
                        <a:solidFill>
                          <a:schemeClr val="bg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24D4A16F-E921-D1E4-70D1-4E7B99D31C2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B6A913BF-6DF2-8DE9-8541-763B8006301C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Entends mon cri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اِسْمَعْ صُرَاخِي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F2E27A58-1262-F27B-F4F2-6B38919B6293}"/>
              </a:ext>
            </a:extLst>
          </p:cNvPr>
          <p:cNvSpPr txBox="1"/>
          <p:nvPr/>
        </p:nvSpPr>
        <p:spPr>
          <a:xfrm>
            <a:off x="0" y="5984270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766522220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56536611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909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92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مولانا اسقانا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خمرة الحب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فدانا احيانا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9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حبيب قلبي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(3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x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).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سيدي المحبوب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ساتر العيوب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ماحي الذنوب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داو سقام نفسي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قلبي انا اعطيك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ومالي اهديك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قوى رجائي فيك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يا مصدر الحب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5414DB3-B5C8-33BA-5CE6-5833F27A14C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033E5E1-A15D-F0D0-7578-93B3F1A80C1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ليل العشاء السري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1DDC9BC-7D93-F1E1-3F6C-4E47909F42A2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741893529"/>
      </p:ext>
    </p:extLst>
  </p:cSld>
  <p:clrMapOvr>
    <a:masterClrMapping/>
  </p:clrMapOvr>
</p:sld>
</file>

<file path=ppt/slides/slide2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9DF2D66-35AC-0AD1-72F1-C4E8E88C1B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DF5A9F6-3F77-9D9A-FA39-8E4250A3D0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E070CF5-8895-0D9B-6C7A-27373CF3A48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CDE26ED1-EDD5-55F7-A18E-7B167595DC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7138269"/>
      </p:ext>
    </p:extLst>
  </p:cSld>
  <p:clrMapOvr>
    <a:masterClrMapping/>
  </p:clrMapOvr>
</p:sld>
</file>

<file path=ppt/slides/slide2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F13A57E-289F-2FC3-C37F-560BCED3D6F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CBA196B-9F70-10F7-A033-2EB5331DF56B}"/>
              </a:ext>
            </a:extLst>
          </p:cNvPr>
          <p:cNvSpPr/>
          <p:nvPr/>
        </p:nvSpPr>
        <p:spPr>
          <a:xfrm>
            <a:off x="0" y="3753129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%</a:t>
            </a:r>
            <a:r>
              <a:rPr kumimoji="0" lang="pt-B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Galile`a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A48305-962B-F397-8527-2AF53E7C25D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DCB5C30-EDBA-13E1-8F0C-CE73BE9A3678}"/>
              </a:ext>
            </a:extLst>
          </p:cNvPr>
          <p:cNvSpPr/>
          <p:nvPr/>
        </p:nvSpPr>
        <p:spPr>
          <a:xfrm>
            <a:off x="0" y="796547"/>
            <a:ext cx="12192000" cy="2308324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Fêtes de l’entrée du Christ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8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au Temple &amp; en Égypte</a:t>
            </a:r>
          </a:p>
          <a:p>
            <a:pPr marL="0" marR="0" lvl="0" indent="0" algn="ctr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48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أعياد دخول المسيح إلى الهيكل &amp; ومصر</a:t>
            </a:r>
            <a:endParaRPr kumimoji="0" lang="it-IT" sz="480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07C2C2B-8256-E876-871F-62C5529C761E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91F1A01-A7A6-449E-9E80-979376908A4D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9" name="ZoneTexte 8">
            <a:hlinkClick r:id="rId4" action="ppaction://hlinksldjump"/>
            <a:extLst>
              <a:ext uri="{FF2B5EF4-FFF2-40B4-BE49-F238E27FC236}">
                <a16:creationId xmlns:a16="http://schemas.microsoft.com/office/drawing/2014/main" id="{A80664BB-505E-0095-D14A-84045570825C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1713806905"/>
      </p:ext>
    </p:extLst>
  </p:cSld>
  <p:clrMapOvr>
    <a:masterClrMapping/>
  </p:clrMapOvr>
</p:sld>
</file>

<file path=ppt/slides/slide2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A8DB20-94A0-7EDB-DE6A-EFC6DBAB86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70ADA56-F20F-8722-09F3-1A83D2B239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7863434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33420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998300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%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Galile`a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nie;noc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nyethemci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p,aki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tqyibi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vmou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ounis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جَلِيلُ الْأُمَمِ،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الْجَالِسُونَ فِي الظُّلْمَةِ،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وَظِلَالِ الْمَوْتِ،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أَشْرَقَ عَلَيْهِمْ نُورٌ عَظِيمٌ.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Galilée des nations,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ceux qui étaient assis dans les ténèbres,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à l'ombre de la mort,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sur eux une grande lumière s'est levée.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7" name="ZoneTexte 6">
            <a:hlinkClick r:id="rId2" action="ppaction://hlinksldjump"/>
            <a:extLst>
              <a:ext uri="{FF2B5EF4-FFF2-40B4-BE49-F238E27FC236}">
                <a16:creationId xmlns:a16="http://schemas.microsoft.com/office/drawing/2014/main" id="{320D30A6-2429-F485-4D7B-3C644D756BC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99E0FF1B-8074-AFE4-C51B-57B0ECA5FBC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ADED7D3-5414-D0BC-A3E8-D7355227BF1B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10" name="ZoneTexte 9">
            <a:hlinkClick r:id="rId4" action="ppaction://hlinksldjump"/>
            <a:extLst>
              <a:ext uri="{FF2B5EF4-FFF2-40B4-BE49-F238E27FC236}">
                <a16:creationId xmlns:a16="http://schemas.microsoft.com/office/drawing/2014/main" id="{2D7BD589-A825-8208-03C1-2CB713CEA579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3865628263"/>
      </p:ext>
    </p:extLst>
  </p:cSld>
  <p:clrMapOvr>
    <a:masterClrMapping/>
  </p:clrMapOvr>
</p:sld>
</file>

<file path=ppt/slides/slide2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0A1297-4F3A-453F-7252-06118DF6C5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21EFDC0E-29EB-8A1D-3540-1A19BCE94A7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31646762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`V}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vye;moten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ny`e;ouab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icarx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par;enoc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vy`ete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vwn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noujai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اللَّهُ الْمُسْتَرِيحُ،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فِي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قِدِّيسِيهِ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تَجَسَّدَ مِنَ الْعَذْرَاءِ،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لِأَجْلِ خَلَاصِنَا.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Dieu, Qui repose,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Ses saints,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S'est incarné de la Vierge,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notre Salut.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7DABF9F-5D66-D1E0-CF72-A8F84F8F7E3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B460843-B08A-F555-CF6C-06400F7F1D3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08941FC-F40F-47BC-4E15-C51708CCE418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5" name="ZoneTexte 4">
            <a:hlinkClick r:id="rId4" action="ppaction://hlinksldjump"/>
            <a:extLst>
              <a:ext uri="{FF2B5EF4-FFF2-40B4-BE49-F238E27FC236}">
                <a16:creationId xmlns:a16="http://schemas.microsoft.com/office/drawing/2014/main" id="{200F8C55-7162-CF43-8253-0583054261AF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1033666202"/>
      </p:ext>
    </p:extLst>
  </p:cSld>
  <p:clrMapOvr>
    <a:masterClrMapping/>
  </p:clrMapOvr>
</p:sld>
</file>

<file path=ppt/slides/slide2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F4EE0FC-206E-72BB-5226-5DA855F482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A4DF87F0-DA99-2785-01CB-F4971030C6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108044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ari`svyri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hwc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elyl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ou`slylou`i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paimuctyrion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etafouwnh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تَعَالَوْا انْظُرُوا وَتَعَجَّبُوا،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وَسَبِّحُوا وَهَلِّلُوا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بِابْتِهَاجٍ، لِهَذَا السِّرِّ،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الَّذِي ظَهَرَ لَنَا.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Venez, contemplez et émerveillez-vous,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louez et exultez,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avec joie, pour ce mystère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nous a été révélé.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CA7F4DA-8254-20B4-B968-49856A06F91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1049E2E-91CB-5520-D7E6-D31FEF13C22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6776213-4654-45BC-AE83-BF00B0042FB5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5" name="ZoneTexte 4">
            <a:hlinkClick r:id="rId4" action="ppaction://hlinksldjump"/>
            <a:extLst>
              <a:ext uri="{FF2B5EF4-FFF2-40B4-BE49-F238E27FC236}">
                <a16:creationId xmlns:a16="http://schemas.microsoft.com/office/drawing/2014/main" id="{B44CA42F-F900-28DE-9CFD-D90E2D105365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819967649"/>
      </p:ext>
    </p:extLst>
  </p:cSld>
  <p:clrMapOvr>
    <a:masterClrMapping/>
  </p:clrMapOvr>
</p:sld>
</file>

<file path=ppt/slides/slide2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FE04121-A55B-3650-906C-860519E5CC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0B0AE2E-82FD-77EA-ABBD-3BF3069AB76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77614465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142751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98896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Piatcarx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icarx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Pilogoc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af`q;ai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Piatar,y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aferhytc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Piatcyou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ou`,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ronoc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لِأَنَّ غَيْرَ الْمُتَجَسِّدِ تَجَسَّدَ،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وَالْكَلِمَةُ تَجَسَّمَ،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غَيْرُ الْمُبْتَدِئِ ابْتَدَأَ،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غَيْرُ الزَّمَنِيِّ صَارَ زَمَنِيّاً.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l’Incorporel a prit corps,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que la Parole est devenue chair,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sans commencement a commencé,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l’Intemporel est devenu temporel.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5EA62E5-9522-DEF1-9C6B-ACA2E71329B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B4B15E6-05E2-A682-E4D1-00D3047385F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B039B22-1DC6-9855-3A6C-545845E2AE99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5" name="ZoneTexte 4">
            <a:hlinkClick r:id="rId4" action="ppaction://hlinksldjump"/>
            <a:extLst>
              <a:ext uri="{FF2B5EF4-FFF2-40B4-BE49-F238E27FC236}">
                <a16:creationId xmlns:a16="http://schemas.microsoft.com/office/drawing/2014/main" id="{77A8FBC2-398A-1453-0199-677C2D3C88DB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3302944094"/>
      </p:ext>
    </p:extLst>
  </p:cSld>
  <p:clrMapOvr>
    <a:masterClrMapping/>
  </p:clrMapOvr>
</p:sld>
</file>

<file path=ppt/slides/slide2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71F39A-2110-0C94-C3DF-F3F385CE27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D6179D90-B942-4AC3-E9A5-1CA4B5C6A85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1593689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Piat`stahof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aujemjwmf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Pia;nau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cenau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`m`V}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etonq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nSyri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nrwmi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oume;myi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غَيْرُ الْمُدْرَكِ لَمَسُوهُ،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وَغَيْرُ الْمَرْئِيِّ رَأَوْهُ،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ابْنُ اللهِ الْحَيِّ،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6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صَارَ ابْنَ بَشَارٍ بِالْحَقِيقَةِ.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L’Incompréhensible, ils ont touché,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l’Invisible, ils ont vu,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Fils du Dieu vivant,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devenu Fils de humain en vérité.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E1912C2-BE7B-F10A-898C-209D4BE7421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3911FDB-CDA6-AEA9-2312-12BE3191B4F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DC61304-64C2-DDEE-7633-371E5F7E9959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5" name="ZoneTexte 4">
            <a:hlinkClick r:id="rId4" action="ppaction://hlinksldjump"/>
            <a:extLst>
              <a:ext uri="{FF2B5EF4-FFF2-40B4-BE49-F238E27FC236}">
                <a16:creationId xmlns:a16="http://schemas.microsoft.com/office/drawing/2014/main" id="{49D80967-123D-F35C-818C-99B0D1050AD5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851794474"/>
      </p:ext>
    </p:extLst>
  </p:cSld>
  <p:clrMapOvr>
    <a:masterClrMapping/>
  </p:clrMapOvr>
</p:sld>
</file>

<file path=ppt/slides/slide2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5F9259-3F11-07FD-0358-9575A1A979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97247942-CB27-5789-B59E-A986A96111D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2793681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1824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413478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I=y=c P=,=c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ncaf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voou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sa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eneh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ouhupoctacic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nouwt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tenouwst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يَسُوعُ الْمَسِيحُ هُوَ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هُوَ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أَمْساً، وَالْيَوْمَ وَإِلَى الْأَبَدِ،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أُقْنُومٌ وَاحِدٌ،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نَسْجُدُ لَهُ وَنُمَجِّدُهُ.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est Lui-même,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hier, aujourd’hui et éternellement,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seule hypostase unique,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L’adorons et nous Le glorifions.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0891451-7EC0-5AC8-69FB-5955197CCA8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A1C1FBD-D126-5E29-1655-71407387D1B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C449F39-09CF-3F38-EDCE-22871C82B9F4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5" name="ZoneTexte 4">
            <a:hlinkClick r:id="rId4" action="ppaction://hlinksldjump"/>
            <a:extLst>
              <a:ext uri="{FF2B5EF4-FFF2-40B4-BE49-F238E27FC236}">
                <a16:creationId xmlns:a16="http://schemas.microsoft.com/office/drawing/2014/main" id="{4446C168-52D4-B4D7-D17C-9DD6B47E0BA1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3715319382"/>
      </p:ext>
    </p:extLst>
  </p:cSld>
  <p:clrMapOvr>
    <a:masterClrMapping/>
  </p:clrMapOvr>
</p:sld>
</file>

<file path=ppt/slides/slide2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E5B3A2-3063-A5C2-9235-F21FD0050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B7BD4F3E-C1E4-BC01-9DF0-46F109F05E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5536519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Viwt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joust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mpefjem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vyet`oni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mPefmonogenyc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`i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icarx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ebol`nqy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الْآبُ تَطَّلَعَ مِنَ السَّمَاءِ،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فَلَمْ يَجِدْ مَنْ يُشْبِهُكِ،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أَرْسَلَ وَحِيدَهُ،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أَتَى وَتَجَسَّدَ مِنْكِ.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Père a regardé du ciel,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n’a pas trouvé qui te ressemble,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a envoyé Son Fils unique,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est venu et S’est incarné de toi.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FDCF7BF-B63A-5F46-52DF-2BE40C33BEE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B6F8170-9C7B-9CFF-F0B7-5C930156F86C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%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Galile`a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17A2484-708E-B41C-164E-2041606D5218}"/>
              </a:ext>
            </a:extLst>
          </p:cNvPr>
          <p:cNvSpPr txBox="1"/>
          <p:nvPr/>
        </p:nvSpPr>
        <p:spPr>
          <a:xfrm>
            <a:off x="1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l’entrée au Temple</a:t>
            </a:r>
          </a:p>
        </p:txBody>
      </p:sp>
      <p:sp>
        <p:nvSpPr>
          <p:cNvPr id="5" name="ZoneTexte 4">
            <a:hlinkClick r:id="rId4" action="ppaction://hlinksldjump"/>
            <a:extLst>
              <a:ext uri="{FF2B5EF4-FFF2-40B4-BE49-F238E27FC236}">
                <a16:creationId xmlns:a16="http://schemas.microsoft.com/office/drawing/2014/main" id="{53E3D47C-4A0A-C6DF-F27B-86D5230FABE7}"/>
              </a:ext>
            </a:extLst>
          </p:cNvPr>
          <p:cNvSpPr txBox="1"/>
          <p:nvPr/>
        </p:nvSpPr>
        <p:spPr>
          <a:xfrm>
            <a:off x="8951999" y="5968630"/>
            <a:ext cx="3240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Fête de 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l’e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ntrée</a:t>
            </a: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en Égypte</a:t>
            </a:r>
          </a:p>
        </p:txBody>
      </p:sp>
    </p:spTree>
    <p:extLst>
      <p:ext uri="{BB962C8B-B14F-4D97-AF65-F5344CB8AC3E}">
        <p14:creationId xmlns:p14="http://schemas.microsoft.com/office/powerpoint/2010/main" val="2022835435"/>
      </p:ext>
    </p:extLst>
  </p:cSld>
  <p:clrMapOvr>
    <a:masterClrMapping/>
  </p:clrMapOvr>
</p:sld>
</file>

<file path=ppt/slides/slide2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98F4AF-5E94-ABE7-36B7-4A7B8F309E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1D7422-C584-CD69-EAE0-F98CA39012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0753A957-997E-3149-1231-55F895CD043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52D3C6B1-AF1B-D339-80C6-600ECA0570A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3019891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98759410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909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92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مولانا اسقانا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خمرة الحب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فدانا احيانا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9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حبيب قلبي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(3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x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).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واضع الضمير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والحسن والتفكير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طهرني يا قدير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وصمة الاثم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غافر الذنوب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ماسح العيوب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حافظ القلوب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الرب حبيب قلبي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3B98B60-936A-0DE3-4550-017A0A6587A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DEE8B2F-29D8-5A18-676B-3AEA33143302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ليل العشاء السري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DE66472-870B-CB2F-DDC2-E28A4B5751F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165494230"/>
      </p:ext>
    </p:extLst>
  </p:cSld>
  <p:clrMapOvr>
    <a:masterClrMapping/>
  </p:clrMapOvr>
</p:sld>
</file>

<file path=ppt/slides/slide2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A2FD84-AEB0-CFDB-6A11-B9D1AB88F1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D4E9E56D-37E6-E5D7-BD8A-E513A6995A12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ntw</a:t>
            </a:r>
            <a:r>
              <a:rPr kumimoji="0" lang="pt-B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c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A641FFA-A93D-FB94-962F-1F530B42B20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98C16D4-65FA-C3F2-9BCC-88F1EF171552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Jeûne des Apôtres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67BA232-3CAB-514B-015D-49685189686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5831B96-5A7E-CCA8-D79E-9883A531C4B8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1218E2F7-EE5A-F5D1-04CC-9129F254DE4B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N</a:t>
            </a:r>
            <a:r>
              <a:rPr kumimoji="0" lang="fr-FR" sz="2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irwmi</a:t>
            </a:r>
            <a:endParaRPr kumimoji="0" lang="fr-FR" sz="2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7" name="Rectangle 6">
            <a:hlinkClick r:id="rId5" action="ppaction://hlinksldjump"/>
            <a:extLst>
              <a:ext uri="{FF2B5EF4-FFF2-40B4-BE49-F238E27FC236}">
                <a16:creationId xmlns:a16="http://schemas.microsoft.com/office/drawing/2014/main" id="{F149449E-DD1E-8015-CA0B-DD6A73E16D41}"/>
              </a:ext>
            </a:extLst>
          </p:cNvPr>
          <p:cNvSpPr/>
          <p:nvPr/>
        </p:nvSpPr>
        <p:spPr>
          <a:xfrm>
            <a:off x="7931021" y="5805264"/>
            <a:ext cx="216213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N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;wten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 de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3947146"/>
      </p:ext>
    </p:extLst>
  </p:cSld>
  <p:clrMapOvr>
    <a:masterClrMapping/>
  </p:clrMapOvr>
</p:sld>
</file>

<file path=ppt/slides/slide2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2480A60-88A1-BA5D-4FB8-FC7A73FAFEB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A481150-DB90-4F55-E1E8-021C2A1CB3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2936351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O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ntwc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aly;wc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kcal;in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v;onikon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ton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ton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apoctolon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لِأَنَّهُ حَقّاً هٰكَذَا يَتَمَجَّدُ اسْمُكُمْ عَلَى الْأَرْضِ، يَا جَمِيعَ مُخْتَارِي الإِلَهِ، آبَائِنَا الرُّسُلِ.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c’est ainsi vraiment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 sont glorifiés vos noms sur la terre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tous les élus de Dieu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nos pères les apôtres.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7D175EE-D2C6-9DD9-96A2-294E890E95E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38DD2B5-BEEA-7E7A-FEC9-82F5DA082C2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D9C0FBC-EF67-1D2E-0FAD-048321775992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329093448"/>
      </p:ext>
    </p:extLst>
  </p:cSld>
  <p:clrMapOvr>
    <a:masterClrMapping/>
  </p:clrMapOvr>
</p:sld>
</file>

<file path=ppt/slides/slide2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6F93E1-4211-D229-DCE5-A20BB9C89A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2C1ABED0-6AF9-1E36-BBE8-5C72204A8A6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11256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Cimwn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Petroc `n`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hRwma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An`driac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Icke;in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Iakwboc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Zebedeoc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er`Efriki`a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سِمْعَانُ بُطْرُسُ بِرُومِيَةَ،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وَإِنْدَرَاوُسُ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إِلَى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سِيكِثِيَا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وَيَعْقُوبُ بْنُ زَبْدِي، عَلَى أَفْرِيقِيَا.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Simon Pierre à Rome,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André en Scythie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Jacques, fils de Zébédée,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Afrique.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B19E0AF-FE6F-C800-A9F1-FD8E59C8C00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20B028D-2FC4-41CD-63F3-8414007A635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A97175B-8AF4-4CBB-5CFE-E3514D3935E0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763886454"/>
      </p:ext>
    </p:extLst>
  </p:cSld>
  <p:clrMapOvr>
    <a:masterClrMapping/>
  </p:clrMapOvr>
</p:sld>
</file>

<file path=ppt/slides/slide2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51E5AA-4BA0-EF20-85A7-DBDEF95406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03E402AF-7092-6060-9934-CBD5BB6792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9006083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Oucautoc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mpolic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opten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ta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nVragi`a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ton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Vilippoc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Bar;olomeoc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eNel;wn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وَحَقّاً يُوحَنَّا عَلَى آسِيَا الْمَدِينَةِ، وَحُسِبَ عَلَى أَفْرِيقِيَا، فِيلُبُّسُ وَبَرْثُولُمَاوُسُ عَلَى الْهِنْدِ.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effet, Jean en ville d’Asie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compté en Afrique ;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Philippe et Barthélémy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en Inde.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1355C8C-9804-BE89-13A4-9B7E0082DF9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1EAA179-F188-902B-53DD-ED04328DE5C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864CD77-0241-BD31-61DA-6726E0D3BF13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512595549"/>
      </p:ext>
    </p:extLst>
  </p:cSld>
  <p:clrMapOvr>
    <a:masterClrMapping/>
  </p:clrMapOvr>
</p:sld>
</file>

<file path=ppt/slides/slide2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76DF27-E833-E070-04ED-03B1B9C630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383E9342-AF9F-456F-C3AF-F2969A2B3C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4887515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Cimwn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ouKananityc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`o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klyroc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mMat;eoc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mPertoc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Kectoc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kactikyc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mMat;iac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tycmeny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سِمْعَانُ الْقَنَانِيُّ وَتُومَاسُ نَصِيبُهُ، مَعَ مَتَّى فِي الْعَجَمِ وَالْيَمَنِ،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وَمَتِّيَاسُ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بِقُرْعَتِهِ.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Simon le Zélote et Thomas sa part,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avec Matthieu en Perse et au Yémen et...,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Matthias avec son lot.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A7AF3CC-6C4E-9A73-4426-DA75A08F03D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010B06D-904C-9469-1C4E-0DC1767F5E9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514529D-7FD6-9E92-A7AE-77B92EAF7438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192794620"/>
      </p:ext>
    </p:extLst>
  </p:cSld>
  <p:clrMapOvr>
    <a:masterClrMapping/>
  </p:clrMapOvr>
</p:sld>
</file>

<file path=ppt/slides/slide2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227330-CBB7-3A20-AA30-2FCE25E07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E70F5C6E-6EBF-3996-422F-4DC499EE41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49567136"/>
              </p:ext>
            </p:extLst>
          </p:nvPr>
        </p:nvGraphicFramePr>
        <p:xfrm>
          <a:off x="426000" y="192865"/>
          <a:ext cx="11340000" cy="60464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Iakwboc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Alveoc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addeoc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`o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klyroc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mMat;iac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cocwn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trwpi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apac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ktou`dri`acou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2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يَعْقُوبُ ابْنُ حَلْفَى وَتَدَّاوُسُ نَصِيبُهُمْ، مَعَ </a:t>
                      </a:r>
                      <a:r>
                        <a:rPr lang="ar-AE" sz="42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مَتِّيَاسَ</a:t>
                      </a:r>
                      <a:r>
                        <a:rPr lang="ar-AE" sz="42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شَرِيكِهِمْ فِي الْمَوَاضِعِ الرَّهْبَةِ، وَثَالِثِهِمْ فِي الشَّدَائِدِ.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Jacques, fils d'Alphée, et Thaddée étaient leur part,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avec Matthias comme partenaire dans les moments de peur, et le troisième parmi eux dans les moments de détresse.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7F4AEFE-B386-15BE-B5C0-FF7073267D0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A7DFC2D-95CE-C093-BBBF-52780919B9C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AB0D3E5-36ED-9F57-054E-8756C86E2D3E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337227526"/>
      </p:ext>
    </p:extLst>
  </p:cSld>
  <p:clrMapOvr>
    <a:masterClrMapping/>
  </p:clrMapOvr>
</p:sld>
</file>

<file path=ppt/slides/slide2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D320B2-437A-1072-566C-7572CE5AB5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EE6F470-6124-7EAF-BF87-747E3DB36A1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B2049CB-41C3-D644-8460-B2766AC4A7E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347F93E-02BC-7D05-C651-671CA8D980A6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0E60BC17-F4C4-F232-0029-55968D7671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9754739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pou`qrwou senaf `ebol @ hijen `pho `m`pkahi tyrf @ ouoh noucaji auvoh @ sa auryjc `n]oikoumeny.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خَرَجَتْ أَصْوَاتُهُمْ،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إِلَى وَجْهِ الأَرْضِ كُلِّهَا،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وَبَلَغَ كَلَامُهُمْ، </a:t>
                      </a:r>
                    </a:p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إِلَى أَقْطَارِ الْمَسْكُونَةِ.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Leurs voix sortirent,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vers la face de toute la Terre,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et leurs paroles avaient atteint,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toutes les contrées du monde.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4330777"/>
      </p:ext>
    </p:extLst>
  </p:cSld>
  <p:clrMapOvr>
    <a:masterClrMapping/>
  </p:clrMapOvr>
</p:sld>
</file>

<file path=ppt/slides/slide2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B96A25-23A4-D73D-3112-C9B31508DD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03DB5B02-0ED2-7554-33CB-9A44E20251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8822156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اِشْفَعِي فِينَا، يَا سَيِّدَتَنَا كُلِّنَا السَّيِّدَةَ وَالِدَةَ الإِلَهِ، مَرْيَمَ أُمَّ يَسُوعَ الْمَسِيحِ، لِيَغْفِرَ لَنَا خَطَايَانَا.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Intercède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notre dame à tous, la Mère de Dieu,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Marie, Mère de Jésus-Christ,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qu'Il nous pardonne nos péchés.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6357109-94A8-7860-FF7A-F2F338D8C40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434B375-D358-DF29-302F-C4AF71ED34D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FB02A0E-AC94-D2B7-44D4-E6AE13E0DFE9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854234238"/>
      </p:ext>
    </p:extLst>
  </p:cSld>
  <p:clrMapOvr>
    <a:masterClrMapping/>
  </p:clrMapOvr>
</p:sld>
</file>

<file path=ppt/slides/slide2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CDFEA4-8CB1-672E-5584-CA6A4A64D4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6EF584D2-BD68-2D0D-291D-354DB36C91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01927688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na¡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`n`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apoctoloc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pcepi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nima;ytyc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اُطْلُبُوا مِنَ الرَّبِّ عَنَّا، يَا سَادَتِي الْآبَاءَ الرُّسُلَ، وَبَقِيَّةَ التَّلَامِيذِ،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Implorez le Seigneur pour nous,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mes seigneurs et pères les apôtres,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tous les autres disciples,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9E021A9-584D-7605-3C9F-3ECE132D59C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438A8E8-82E4-BB55-C2B4-792DD6B37E1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C4960D5-2F0B-5277-DBAC-986FAEFB80C4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039213433"/>
      </p:ext>
    </p:extLst>
  </p:cSld>
  <p:clrMapOvr>
    <a:masterClrMapping/>
  </p:clrMapOvr>
</p:sld>
</file>

<file path=ppt/slides/slide2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D74508-356F-65AA-688D-3921557FA1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9321FFE6-7F32-4C87-2EF9-28605D0BFE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2373532"/>
              </p:ext>
            </p:extLst>
          </p:nvPr>
        </p:nvGraphicFramePr>
        <p:xfrm>
          <a:off x="426000" y="192865"/>
          <a:ext cx="11340000" cy="57925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912180">
                <a:tc>
                  <a:txBody>
                    <a:bodyPr/>
                    <a:lstStyle/>
                    <a:p>
                      <a:pPr algn="just" rtl="0"/>
                      <a:r>
                        <a:rPr lang="fr-FR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ouar,yaggeloc</a:t>
                      </a:r>
                      <a:r>
                        <a:rPr lang="fr-FR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piar,aggeloc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(...)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رئيس ملائكة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إِشْفَعْ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فِينَا، يَا رَئِيسَ الْمَلَائِكَةِ الطَّاهِرَ، (...)،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6690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3890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2400" b="1" dirty="0">
                          <a:solidFill>
                            <a:srgbClr val="FFC000"/>
                          </a:solidFill>
                          <a:latin typeface="Book Antiqua" panose="02040602050305030304" pitchFamily="18" charset="0"/>
                        </a:rPr>
                        <a:t>Pour un archange :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archange pure,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(…),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666D3FA-064C-3365-0DB7-9ED623D3083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76B1A79-92EB-9523-3C12-E577D05D690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39343DF-D3FF-6757-EFBB-3741ECF18D8D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516099000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2686438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9093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929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</a:t>
                      </a:r>
                      <a:endParaRPr kumimoji="0" lang="fr-FR" sz="40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مولانا اسقانا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خمرة الحب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فدانا احيانا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9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حبيب قلبي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(3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x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).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بالشوك كللوك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والمر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سقوك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بالحربة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سقوق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الرب حبيب قلبي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سيدي المجروح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سلمت الروح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والمريمات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تنوح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الرب حبيب قلبي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A77E8D6-94FA-CF69-96E1-917CAF46F20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61B2660-E59C-EE2E-73BA-E3E224CA566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ليل العشاء السري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38D94E2-D5D3-4247-BF36-42C35CB4F4B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289674095"/>
      </p:ext>
    </p:extLst>
  </p:cSld>
  <p:clrMapOvr>
    <a:masterClrMapping/>
  </p:clrMapOvr>
</p:sld>
</file>

<file path=ppt/slides/slide2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F60687-4390-1E6E-6FE0-D32B470878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9553E1AF-7D94-DE9A-A33D-9EB10D2584F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0539563"/>
              </p:ext>
            </p:extLst>
          </p:nvPr>
        </p:nvGraphicFramePr>
        <p:xfrm>
          <a:off x="426000" y="192865"/>
          <a:ext cx="11340000" cy="57925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91218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mbaptictyc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يوحنا المعمدان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إِشْفَعْ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فِينَا، أَيُّهَا السَّابِقُ الصَّابِغُ، يُوحَنَّا الْمُعَمِّدَانُ،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6690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3890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Jean le baptiste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Intercède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précurseur et baptiste,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Jean le baptiste,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5B6D5AD-F083-81EB-95E1-87D291A7EEF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B56BDE9-074E-D366-1957-7CAA688ED47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202CA03-AC0A-D29E-6BB0-2245AEE1B418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2048764899"/>
      </p:ext>
    </p:extLst>
  </p:cSld>
  <p:clrMapOvr>
    <a:masterClrMapping/>
  </p:clrMapOvr>
</p:sld>
</file>

<file path=ppt/slides/slide2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515FDEB-3A67-D000-1B3A-EB4E6AF8C5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777F3427-990A-2028-915E-4A77B49487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3651522"/>
              </p:ext>
            </p:extLst>
          </p:nvPr>
        </p:nvGraphicFramePr>
        <p:xfrm>
          <a:off x="426000" y="192866"/>
          <a:ext cx="11340000" cy="574427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63917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ou`apoctoloc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pima;ytyc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@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(...)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pi`apoctoloc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</a:t>
                      </a:r>
                      <a:r>
                        <a:rPr lang="ar-AE" sz="2800" kern="1200" dirty="0" err="1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أئ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رسول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أُطْلُبْ مِنَ الرَّبِّ عَنَّا، يَا تِلْمِيذَ الْمَسِيحِ، (أَنْبَا) (...) الرَّسُولَ،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1499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13352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apôtre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Implore le Seigneur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disciple du Christ,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fr-FR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) (…) l’apôtre 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68578C3-8049-F709-DEAE-B9AEA370EEE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E2C618B-404F-D935-6D44-19CAE02454B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A266B4A-2024-95C9-E506-8FC941CEFBB2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779905476"/>
      </p:ext>
    </p:extLst>
  </p:cSld>
  <p:clrMapOvr>
    <a:masterClrMapping/>
  </p:clrMapOvr>
</p:sld>
</file>

<file path=ppt/slides/slide2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7A1ADC-E16C-A3CD-674E-6BED1C1025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9E75B9B9-790A-073B-9D5E-14CA526B44F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0793239"/>
              </p:ext>
            </p:extLst>
          </p:nvPr>
        </p:nvGraphicFramePr>
        <p:xfrm>
          <a:off x="426000" y="192866"/>
          <a:ext cx="11340000" cy="571705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36692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Markoc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pi`apoctoloc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pi;e`wrimoc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neuaggelictyc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Markoc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pi`apoctoloc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مارمرقس الرسول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39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أُطْلُبْ مِنَ الرَّبِّ عَنَّا، يَا نَاظِرَ الإِلَهِ الإِنْجِيلِيَّ، (أَنْبَا) مَرْقُسَ الرَّسُولَ، لِيَغْفِرَ لَنَا خَطَايَانَا.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2370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11715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st. Marc l’apôtre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Implore le Seigneur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contemplateur de Dieu, l’évangéliste,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</a:t>
                      </a:r>
                      <a:r>
                        <a:rPr kumimoji="0" lang="fr-FR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) Marc l’apôtre,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6773F20-4718-AA41-89D5-4540EEF03AE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83205D1-0164-698A-0E95-B5937E5F4A7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C5C5F93-F3EB-2013-9580-C24BDBA452CE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686213098"/>
      </p:ext>
    </p:extLst>
  </p:cSld>
  <p:clrMapOvr>
    <a:masterClrMapping/>
  </p:clrMapOvr>
</p:sld>
</file>

<file path=ppt/slides/slide2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F04A26-E8DB-234D-3C56-D8024750E3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DC69BE94-0287-7978-099C-F3C88463C7E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4414362"/>
              </p:ext>
            </p:extLst>
          </p:nvPr>
        </p:nvGraphicFramePr>
        <p:xfrm>
          <a:off x="426000" y="192865"/>
          <a:ext cx="11340000" cy="5796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724997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peniwt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Petroc nem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pencaq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Pauloc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na¡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nio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`n`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apoctoloc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Petroc nem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pencaq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Pauloc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أبينا بطرس ومعلمنا بولس : </a:t>
                      </a:r>
                      <a:endParaRPr lang="fr-FR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3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اُطْلُبُوا مِنَ الرَّبِّ عَنَّا، يَا سَادَتِي الْآبَاءَ الرُّسُلَ، أَبِينَا بُطْرُسَ وَمُعَلِّمِنَا بُولُسَ،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796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903036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notre père Pierre et notre maître Paul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Implore le Seigneur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mes seigneurs et pères les apôtres,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notre père Pierre et notre maître Paul,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46F1C8F-8F30-1F34-2C50-7E2C2591FC1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5EDCB3B-09B0-BF92-1FA1-20E834496F0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5C3AB4E-A6FC-C110-6132-E0E9B1209B55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587972844"/>
      </p:ext>
    </p:extLst>
  </p:cSld>
  <p:clrMapOvr>
    <a:masterClrMapping/>
  </p:clrMapOvr>
</p:sld>
</file>

<file path=ppt/slides/slide2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32AFFF-06E8-6612-3814-19AFF01939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66098BD9-48C1-3E47-B8CC-A96BA711CF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86573775"/>
              </p:ext>
            </p:extLst>
          </p:nvPr>
        </p:nvGraphicFramePr>
        <p:xfrm>
          <a:off x="426000" y="192865"/>
          <a:ext cx="11340000" cy="57925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912180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oumarturoc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pia;lovoroc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mmarturoc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(...)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شهيد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أُطْلُبْ مِنَ الرَّبِّ عَنَّا، أَيُّهَا الْمُجَاهِدُ الشَّهِيدُ، (...)،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6690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3890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martyr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Implore le Seigneur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persévérant martyr,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(…),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D8A70D9-F687-2311-F42B-268E45A9099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674CD82-49E5-6716-FC61-6228EF80C2F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E319A0F-CAC7-8084-4D7D-2C9933744AFE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753219162"/>
      </p:ext>
    </p:extLst>
  </p:cSld>
  <p:clrMapOvr>
    <a:masterClrMapping/>
  </p:clrMapOvr>
</p:sld>
</file>

<file path=ppt/slides/slide2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988CF37-A73E-E73D-C6CB-62BEB60C63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6D84C6E6-DE0A-DA55-27DB-A8F3D706A7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1747331"/>
              </p:ext>
            </p:extLst>
          </p:nvPr>
        </p:nvGraphicFramePr>
        <p:xfrm>
          <a:off x="426000" y="192865"/>
          <a:ext cx="11340000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88761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ou`agioc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ndikeoc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(...)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من أجل أي قديس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أُطْلُبْ مِنَ الرَّبِّ عَنَّا، يَا أَبَانَا الْقِدِّيسَ الصِّدِّيقَ، الْأَنْبَا (...)،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5350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59654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un saint :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Implore le Seigneur pour nous,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ô notre saint père le juste,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abba</a:t>
                      </a: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 (…),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083B779-45B6-B252-8003-7B1222BA6C8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64CC3E8-C462-A420-AFB3-331D7D950CA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BCAD0F1-9602-93B3-1D40-DFBA126B300F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3401049355"/>
      </p:ext>
    </p:extLst>
  </p:cSld>
  <p:clrMapOvr>
    <a:masterClrMapping/>
  </p:clrMapOvr>
</p:sld>
</file>

<file path=ppt/slides/slide2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EF33CC-E496-4714-9116-16AFD748E9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DE07FCDA-D6A8-F061-2B44-61BB437F9F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1412001"/>
              </p:ext>
            </p:extLst>
          </p:nvPr>
        </p:nvGraphicFramePr>
        <p:xfrm>
          <a:off x="426000" y="192865"/>
          <a:ext cx="11340000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94179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pipapa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mpatriar,yc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mpatriar,yc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papa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Tawadroc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piar,y`ereuc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في حضور الأب </a:t>
                      </a:r>
                      <a:r>
                        <a:rPr lang="ar-AE" sz="2800" kern="1200" dirty="0" err="1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الطريرك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3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أُطْلُبْ مِنَ الرَّبِّ عَنَّا، يَا أَبَانَا الْقِدِّيسَ الْبَطْرِيرْكَ، بَابَا أَنْبَا (</a:t>
                      </a:r>
                      <a:r>
                        <a:rPr lang="ar-AE" sz="36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تَوَاضْرُوسَ</a:t>
                      </a:r>
                      <a:r>
                        <a:rPr lang="ar-AE" sz="3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) رَئِيسَ الْكَهَنَةِ،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4103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55483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le pape patriarche :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Seigneur pour nous,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notre saint père le patriarche,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pape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(Tawadros) l’archiprêtre,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qu'Il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1843803-3804-7FDD-7606-5B56CA5DD08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16A9740-83BD-639A-2EDD-AFAC0E8EE49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3670913-290F-6B6F-0C7A-6FD4D932AA59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1116637133"/>
      </p:ext>
    </p:extLst>
  </p:cSld>
  <p:clrMapOvr>
    <a:masterClrMapping/>
  </p:clrMapOvr>
</p:sld>
</file>

<file path=ppt/slides/slide2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46EF46-3F35-6CE8-9442-AC60641AE3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FDF6BBF-B7F3-7DD8-84BD-DA8C42E6E81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6339475"/>
              </p:ext>
            </p:extLst>
          </p:nvPr>
        </p:nvGraphicFramePr>
        <p:xfrm>
          <a:off x="426000" y="192865"/>
          <a:ext cx="11340000" cy="577596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799476">
                <a:tc>
                  <a:txBody>
                    <a:bodyPr/>
                    <a:lstStyle/>
                    <a:p>
                      <a:pPr algn="just" rtl="0"/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pimytropolityc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ie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en-US" sz="2400" u="none" dirty="0" err="1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pi`epickopoc</a:t>
                      </a:r>
                      <a:r>
                        <a:rPr lang="en-US" sz="2400" u="none" dirty="0">
                          <a:solidFill>
                            <a:srgbClr val="FFC000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</a:p>
                    <a:p>
                      <a:pPr algn="just" rtl="0"/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peniwt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ndikeoc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(Mark)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pi`epickopoc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mmytropolityc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وفي حضور الآب الأسقف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:</a:t>
                      </a:r>
                      <a:r>
                        <a:rPr lang="fr-FR" sz="2800" kern="1200" dirty="0">
                          <a:solidFill>
                            <a:srgbClr val="FFC000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endParaRPr lang="ar-AE" sz="2800" kern="1200" dirty="0">
                        <a:solidFill>
                          <a:srgbClr val="FFC000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AE" sz="36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أُطْلُبْ مِنَ الرَّبِّ عَنَّا، يَا أَبِينَا الْقِدِّيسَ الْبَارَّ، أَنْبَا (مَارْك) الْأُسْقُفَ (الْمُطْرَانَ)،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58733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68591">
                <a:tc gridSpan="3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C000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Pour le père l’évêque : </a:t>
                      </a:r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Seigneur pour nous,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notre saint père le juste, </a:t>
                      </a:r>
                    </a:p>
                    <a:p>
                      <a:pPr algn="ctr" rtl="0"/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(Marc) l’évêque (le métropolite),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qu'Il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196873A-1D27-EE68-3873-50973952969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8D27271-F2D4-A021-A3BD-A26A10B118B0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ntwc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0A18C6E-976F-2524-4AF9-7F6AC981CA56}"/>
              </a:ext>
            </a:extLst>
          </p:cNvPr>
          <p:cNvSpPr txBox="1"/>
          <p:nvPr/>
        </p:nvSpPr>
        <p:spPr>
          <a:xfrm>
            <a:off x="0" y="5965624"/>
            <a:ext cx="4416488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Pentecôte &amp; Apôtres</a:t>
            </a:r>
          </a:p>
        </p:txBody>
      </p:sp>
    </p:spTree>
    <p:extLst>
      <p:ext uri="{BB962C8B-B14F-4D97-AF65-F5344CB8AC3E}">
        <p14:creationId xmlns:p14="http://schemas.microsoft.com/office/powerpoint/2010/main" val="776759805"/>
      </p:ext>
    </p:extLst>
  </p:cSld>
  <p:clrMapOvr>
    <a:masterClrMapping/>
  </p:clrMapOvr>
</p:sld>
</file>

<file path=ppt/slides/slide2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93AF5B-EE02-2527-51DF-C0C187EF46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4C08050-FA01-5A91-3FB0-FDCC5121B2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D9CF6174-720E-B792-D705-40983C4675B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9AD71C61-8B6C-AF29-A976-76145683B5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8369583"/>
      </p:ext>
    </p:extLst>
  </p:cSld>
  <p:clrMapOvr>
    <a:masterClrMapping/>
  </p:clrMapOvr>
</p:sld>
</file>

<file path=ppt/slides/slide2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A37EF9-5740-2508-ED3B-D013DA2F58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E50E86A-C9E6-7CDD-B4F4-DE73E581E6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C1C7C8C8-EADA-BA89-A4A1-2DF8ADF1123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2C87774-A617-A79A-7401-3D8A35C38B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5383030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73477380"/>
              </p:ext>
            </p:extLst>
          </p:nvPr>
        </p:nvGraphicFramePr>
        <p:xfrm>
          <a:off x="-48000" y="232013"/>
          <a:ext cx="11808630" cy="5934260"/>
        </p:xfrm>
        <a:graphic>
          <a:graphicData uri="http://schemas.openxmlformats.org/drawingml/2006/table">
            <a:tbl>
              <a:tblPr rtl="1"/>
              <a:tblGrid>
                <a:gridCol w="58729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356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</a:t>
                      </a:r>
                      <a:endParaRPr kumimoji="0" lang="fr-FR" sz="40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مولانا اسقانا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خمرة الحب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فدانا احيانا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19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 حبيب قلبي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(3</a:t>
                      </a:r>
                      <a:r>
                        <a:rPr kumimoji="0" lang="fr-FR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x</a:t>
                      </a:r>
                      <a:r>
                        <a:rPr kumimoji="0" lang="ar-EG" sz="40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).</a:t>
                      </a:r>
                      <a:endParaRPr kumimoji="0" lang="fr-FR" sz="4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اخذوه للبستان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لفوه في الاكفان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حارس البستان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اين وضعوا ربى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قام من القبور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واندهش الجمهور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جاء الملاك يقول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يسوع</a:t>
                      </a:r>
                      <a:r>
                        <a:rPr kumimoji="0" lang="fr-FR" sz="36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حبيب قلبي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CB6D9DB-9CF9-6120-931F-FF1DD34D63B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6C9B87E-C6A0-CD28-18F4-83FD3D3BF90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ليل العشاء السري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34C2F84-B236-B8EC-D315-385C43960B08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756844915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Jésus Rédempteur t’invite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3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Jésus Rédempteur t’invite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756D618-03D5-4837-A777-BC769922982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23185760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08856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 الْمَسِيح إلهنا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الحقيقي الذي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أتي، من اجل خلاصنا،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اتي متجسداً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I=y=c P=,=c Pennou] @ pi`aly;inoc @ vyetaf`i e;be pencw] @ afercwmatikoc.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Seigneur Jésus-Christ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notre vrai Dieu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Qui, pour nous sauver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Vint et s’incarna.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BE099CC-390E-13D4-8132-EA4F6E7BA92C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7C6C94BD-3820-4879-CB74-E91D655F567E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03136766"/>
      </p:ext>
    </p:extLst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Jésus Rédempteur t’invite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882229251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Rédempteur t’invite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Lui qui nous donna le jour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une ère nouvelle, il t’a convié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Belle preuve de Son amour.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Après avoir rendu grâce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Prit le Pain et le bénit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Puis Il le rompit, "Ceci est Mon Corps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Faites-en Ma mémoire ceci".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Jésus leur donna la coupe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Sang de l'Alliance nouvelle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fut répandu pour tous les pécheurs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T'offrant la Vie Éternelle.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Jésus Rédempteur t’invite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C641DA6-F49A-402B-A124-6BA59AFFFD23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935458496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19727844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Rédempteur t’invite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Lui qui nous donna le jour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une ère nouvelle, il t’a convié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Belle preuve de Son amour.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3. Voici la Manne céleste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Jésus, le Corps Sacré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le Sang précieux, Sang pur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Du Malin t'a préservé.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Infinie Miséricorde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Sagesse, Amour précieux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ton âme s'unit, Amour infini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Au Christ Jésus notre Dieu.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Jésus Rédempteur t’invite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AB07F1C-0B35-4243-99BB-40B34DD8F67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601908556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78451030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Jésus Rédempteur t’invite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Lui qui nous donna le jour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une ère nouvelle, il t’a convié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Belle preuve de Son amour.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Ô Mystère divin immense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Harmonie pure, ineffable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Toi les louanges, à Toi tout honneur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Perfection inégalable.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Dans les cieux, sur notre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Créatures, éveillez-vous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Multitudes célestes, louez le Seigneur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Adorez, prosternez-vous !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Jésus Rédempteur t’invite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0A93A76-4D89-4CA7-A594-7F0C138E3AA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477957630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إن فادينا دعانا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61238" y="255735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إن فادينا دعانا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D35FC9F6-0D18-4738-8100-80F5BABA3908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382655386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0" y="728505"/>
          <a:ext cx="11905322" cy="5508809"/>
        </p:xfrm>
        <a:graphic>
          <a:graphicData uri="http://schemas.openxmlformats.org/drawingml/2006/table">
            <a:tbl>
              <a:tblPr rtl="1"/>
              <a:tblGrid>
                <a:gridCol w="60534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51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 فادينا دعانا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كلنا نحيا به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معطيا عهدا جديدا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ضمن سر حبه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اخذ الخبز وبار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كه ثم شكرا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جسدي هذا </a:t>
                      </a: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كلوه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ذا وكسرا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ناول الكأس وقال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عهد للحياة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 دمي المسفوك عنكم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يغفر اثم </a:t>
                      </a: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الخطاة</a:t>
                      </a:r>
                      <a:endParaRPr kumimoji="0" lang="ar-EG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انه المن السماوي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اكله يحيي الأنام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يملأ النفس حياة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وكمالا وسلام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مديح إن فادينا دعانا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إن فادينا دعانا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D14005E-3874-444A-91ED-BDE02378C9E1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735876060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هوذا القوت </a:t>
                      </a: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السمائي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جسد الفادي الكريم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والدم الطاهر يعطي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ضد قوات الجحيم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رحمة الرب تناهت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ضمن ذا السر العجيب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النفس تلاقي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ربها الفادي الحبيب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 له سرا عظيما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ذا جلال وبهاء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فاق عقل الناس طرا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ونهي اهل السماء</a:t>
                      </a:r>
                      <a:endParaRPr kumimoji="0" lang="ar-EG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شخص ذي حياة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والملائك الجنود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يخضعون له طرا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بوقار وسجود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إن فادينا دعانا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D4D722F3-6147-4314-91C1-B1640D36A988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212780256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ربنا رب العطايا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صاحب المجد العظيم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غدا دوما بقربي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في قلبي يقيم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تفرح النفس بهذا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 يكمل الوفاق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كلما منوت منه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زادني فيه اشتياق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اشرب سر الحبيب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فهو لي خير طبيب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انه الدواء لنفسي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الغم يغيب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يغتذي منه فؤادي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 يشتد الرجاء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الايمان يغدو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حبي في نماء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إن فادينا دعانا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3BF6EA7F-D888-4D5A-BAF3-8C1C4FFDA0C8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1859604147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يهرب الشر اذا ما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كنت منه اقرب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وكذا الاحزان </a:t>
                      </a: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والآل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 عني تهرب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نحن لا نخشي المنايا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ولا كل الكروب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منه ترتاع الخطايا </a:t>
                      </a: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وبه تمحي الذنوب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هو عربون خلاص </a:t>
                      </a:r>
                      <a:endParaRPr kumimoji="0" lang="fr-FR" sz="3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فيه ذخر للسلام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فيه صون وعفاف </a:t>
                      </a:r>
                      <a:endParaRPr kumimoji="0" lang="fr-FR" sz="3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وانتصار في الختام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إن فادينا دعانا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B0CF3062-D24C-418B-A626-E74289F86A84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172469229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Annuelle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 dirty="0" err="1">
                <a:solidFill>
                  <a:prstClr val="white"/>
                </a:solidFill>
                <a:latin typeface="CS Avva Shenouda" pitchFamily="34" charset="0"/>
              </a:rPr>
              <a:t>myn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 @ =a=l.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09776E4-82DC-48DD-8243-FB1B48F96A90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3029131198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3C46AB5-3D4C-F8DC-8A30-B2A1CA21FB49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248A2A1-89EB-EEE7-4E52-976954BAC90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111D95F6-41ED-F171-F51D-7641BDBDB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04604220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A14017B-9C96-C124-3097-846CBD7EFA1F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286043478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056107" y="340593"/>
            <a:ext cx="470452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وتجسد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الروح القدس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ومن مريم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العروس الطاهرة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Af[icarx `ebol @ qen Pi`pneuma `e;ouab @ nem `ebolqen Mari`a @ ]selet `e;ouab.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s’est incarné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Par le Saint-Esprit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Vierge Marie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Vierge si pure.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A2EFD76-32F3-9CA6-5606-D02C21531855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A7591AFB-9C5A-B423-B222-1F66688DCA11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223023846"/>
      </p:ext>
    </p:extLst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CD236CAE-E1FC-13AF-1B9C-314CE0E6A21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4748454"/>
              </p:ext>
            </p:extLst>
          </p:nvPr>
        </p:nvGraphicFramePr>
        <p:xfrm>
          <a:off x="426000" y="192865"/>
          <a:ext cx="11340000" cy="5940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4859112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</a:tblGrid>
              <a:tr h="3240000">
                <a:tc>
                  <a:txBody>
                    <a:bodyPr/>
                    <a:lstStyle/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Tenws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enjw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`w Pen¡ I=y=c P=,=c @ 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(...) @ mare 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peknai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tekhiryny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oi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ncobt</a:t>
                      </a:r>
                      <a:r>
                        <a:rPr lang="fr-FR" sz="3600" i="1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i="1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mpeklaoc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  <a:p>
                      <a:pPr algn="just" rtl="0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نَصْرُخُ قَائِلِينَ : يَا رَبَّنَا يَسُوعَ الْمَسِيحِ : </a:t>
                      </a:r>
                      <a:r>
                        <a:rPr lang="ar-EG" sz="4000" i="1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(...)، فَلْتَكُنْ رَحْمَتُكَ وَسَلَامُكَ، حِصْناً لِشَعْبِكَ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endParaRPr lang="fr-FR" sz="4000" kern="1200" noProof="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0" algn="just" defTabSz="914400" rtl="1" eaLnBrk="1" latinLnBrk="0" hangingPunct="1"/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خَلَّصَنَا </a:t>
                      </a:r>
                      <a:r>
                        <a:rPr lang="ar-EG" sz="40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EG" sz="40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 marL="126000" marR="126000" marT="54000" marB="54000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700000">
                <a:tc gridSpan="2"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Nous clamons en disant : ô notre Seigneur Jésus-Christ : </a:t>
                      </a:r>
                      <a:b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</a:br>
                      <a:r>
                        <a:rPr kumimoji="0" lang="fr-FR" sz="3200" b="1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(...) ; que Ta miséricorde et Ta paix, soient un rempart pour Ton peuple</a:t>
                      </a: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. </a:t>
                      </a:r>
                    </a:p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Book Antiqua" panose="02040602050305030304" pitchFamily="18" charset="0"/>
                          <a:ea typeface="+mn-ea"/>
                          <a:cs typeface="+mn-cs"/>
                        </a:rPr>
                        <a:t>Sauve-nous et aie pitié de nous. </a:t>
                      </a:r>
                    </a:p>
                  </a:txBody>
                  <a:tcPr marL="126000" marR="126000" marT="54000" marB="54000" anchor="ctr">
                    <a:lnL w="12700" cmpd="sng">
                      <a:noFill/>
                    </a:lnL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</a:tbl>
          </a:graphicData>
        </a:graphic>
      </p:graphicFrame>
      <p:sp>
        <p:nvSpPr>
          <p:cNvPr id="2" name="Rectangle 1">
            <a:hlinkClick r:id="rId2" action="ppaction://hlinksldjump"/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58BE634-9025-3D77-33B0-8409101EE88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424BB5E1-17C8-2D8A-53D7-9864AE0F7C3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4" action="ppaction://hlinksldjump"/>
            <a:extLst>
              <a:ext uri="{FF2B5EF4-FFF2-40B4-BE49-F238E27FC236}">
                <a16:creationId xmlns:a16="http://schemas.microsoft.com/office/drawing/2014/main" id="{44A6867D-E126-8E87-0DE6-C24DA63BDB76}"/>
              </a:ext>
            </a:extLst>
          </p:cNvPr>
          <p:cNvSpPr txBox="1"/>
          <p:nvPr/>
        </p:nvSpPr>
        <p:spPr>
          <a:xfrm>
            <a:off x="1" y="5925278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Période Annuelle</a:t>
            </a:r>
          </a:p>
        </p:txBody>
      </p:sp>
    </p:spTree>
    <p:extLst>
      <p:ext uri="{BB962C8B-B14F-4D97-AF65-F5344CB8AC3E}">
        <p14:creationId xmlns:p14="http://schemas.microsoft.com/office/powerpoint/2010/main" val="478685211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نِلْتُ نِعْمَةَ مُوسَى، وَكَهَنُوتَ ملْكِيّ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صَادِق، وَشَيْخُوخَةَ يَعْقُوبَ، وَطُولَ عُمْرِ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مُتُوشَالَحَ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34435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k[i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t,aric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mMw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ucyc @ 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metouyb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Mel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icedek @ 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metqello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Iakwb @ pinoj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`n`ahi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oucala @ 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39755" y="4131278"/>
            <a:ext cx="10512491" cy="2062296"/>
          </a:xfrm>
          <a:prstGeom prst="rect">
            <a:avLst/>
          </a:prstGeom>
        </p:spPr>
        <p:txBody>
          <a:bodyPr wrap="square" anchor="t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Tu as obtenu la grâce de Moïse, la prêtrise de Melchisédech, l’âge de Jacob, et la longue vie de Mathusalem.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0989EE04-7F9E-BD86-4DF2-3B32BAA704C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95AFB5E6-1496-118A-B5F5-46C7A6E32E6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8085523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وَٱلْفَهْمَ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ٱلْمُخْتَارَ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الَّذِي لِدَاوُدَ، وَحِكْمَةَ سُلَيْمَانَ،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وَٱلرُّوحُ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ٱلْمُعَزِّي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الَّذِي حَلَّ عَلَى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ٱلرُّسُلِ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8425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Pika]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etcwtp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Dauid @ 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covi`a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Colomwn @ Pi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`pneuma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mParaklyton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Vyetaf`i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ejen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ni`apoctoloc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679510" y="3655861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l’intelligence de David, la sagesse de Salomon, et l’Esprit Paraclet Qui est descendu sur les apôtres.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62270B68-21AE-3011-B9A4-0F597293277E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E4C7765-964F-AF32-CCC0-E8B4485E5D99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0827946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64637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ٱلرَّبُّ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يَحْفَظُ حَيَاةَ وَقِيَامَ أَبِينَا الْمُكَرَّمِ رَئِيسِ الْكَهَنَةِ، الْبَابَا أَنْبَا (…). </a:t>
            </a:r>
            <a:endParaRPr lang="fr-FR" sz="5333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7"/>
            <a:ext cx="6240693" cy="36833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`P¡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ef`e`areh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e`pwnq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nem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ptaho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eratf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mpeniwt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ettai`yout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nar,y`ereuc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@ papa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abba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(...).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79510" y="3655860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Seigneur garde la vie et le relèvement de notre bienheureux père, le grand prêtre, le pape </a:t>
            </a:r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(…).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A128E621-A6B5-35B9-656C-593792C3D0C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4F6E99C1-6BD1-A95B-2998-F8BCE29BB93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4906095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وَأَبِينَا (الْمُطْرَانِ / الأُسْقُفِ) أَنْبَا (…).</a:t>
            </a:r>
            <a:r>
              <a:rPr lang="fr-FR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2469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Nem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peniwt</a:t>
            </a:r>
            <a:b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(`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mmytropolityc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/ `n`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epickopoc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)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abba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(...).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79510" y="4077073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notre père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(le métropolite / l’évêque) </a:t>
            </a:r>
          </a:p>
          <a:p>
            <a:pPr algn="ctr" defTabSz="1219170"/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(…).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8C893706-6B91-DD5A-FC96-4EA119202DD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576113C6-6D7B-990A-1E1B-F12567E5EE4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8661873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8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إِلَهُ السَّمَاءِ يُثَبِّتُهُ (يُثَبِّتُهُمْ) عَلَى كُرْسِيِّهِ (كَرَاسِيهِمْ)، سِنِينَ كَثِيرَةً وَأَزْمِنَةً سَلَامِيَّةً.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68627"/>
            <a:ext cx="6240693" cy="34778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`V}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tve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ef`etajrof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(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ef`etajrwou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)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pef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`;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ronoc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(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nou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`;</a:t>
            </a:r>
            <a:r>
              <a:rPr lang="fr-FR" sz="4400" err="1">
                <a:solidFill>
                  <a:prstClr val="white"/>
                </a:solidFill>
                <a:latin typeface="CS Avva Shenouda" pitchFamily="34" charset="0"/>
              </a:rPr>
              <a:t>ronoc</a:t>
            </a:r>
            <a:r>
              <a:rPr lang="fr-FR" sz="4400">
                <a:solidFill>
                  <a:prstClr val="white"/>
                </a:solidFill>
                <a:latin typeface="CS Avva Shenouda" pitchFamily="34" charset="0"/>
              </a:rPr>
              <a:t>) @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nhanmys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nrompi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hancyou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nhirynikon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679509" y="3717032"/>
            <a:ext cx="8736971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Dieu du ciel le(s)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maintienne(nt) sur son (leurs) trône(s) de nombreuses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années paisibles.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21310E3E-017E-BF6F-9E8C-94FF3B0DE15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E9B23567-C60A-8B92-2A90-409912EAD4D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41585197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وَيُخْضِعُ جَمِيعَ أَعْدَائِهِ (أَعْدَائِهِمْ) تَحْتَ أَقْدَامِهِ (أَقْدَامِهِمْ</a:t>
            </a:r>
            <a:r>
              <a:rPr lang="ar-EG" sz="5333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) سَرِيعاً.</a:t>
            </a:r>
            <a:r>
              <a:rPr lang="fr-FR" sz="5333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39349" y="332656"/>
            <a:ext cx="6576000" cy="29651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Ntef;ebi`o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nnefjaji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(`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nnoujaji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)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capecyt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nnef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alauj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 (`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nnou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alauj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) `</a:t>
            </a:r>
            <a:r>
              <a:rPr lang="fr-FR" sz="4667" dirty="0" err="1">
                <a:solidFill>
                  <a:prstClr val="white"/>
                </a:solidFill>
                <a:latin typeface="CS Avva Shenouda" pitchFamily="34" charset="0"/>
              </a:rPr>
              <a:t>n,wlem</a:t>
            </a:r>
            <a:r>
              <a:rPr lang="fr-FR" sz="46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79510" y="4077072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qu’Il lui (leur) soumette tous ses (leurs) ennemis rapidement.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A239EBB4-E31A-F66C-63CE-749647D01BA5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A9D3FD98-6A06-7235-103A-4A5DEC7721B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83373606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أُطْلُبْ مِنَ الْمَسِيحِ عَنَّا، لِيَغْفِرَ لَنَا خَطَايَانَا بِسَلَامٍ كَعَظِيمِ رَحْمَتِهِ.</a:t>
            </a:r>
            <a: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Twbh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eP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=,=c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b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ejwn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ntef,a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nennobi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ouhiryny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 kata 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pefnis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400" dirty="0" err="1">
                <a:solidFill>
                  <a:prstClr val="white"/>
                </a:solidFill>
                <a:latin typeface="CS Avva Shenouda" pitchFamily="34" charset="0"/>
              </a:rPr>
              <a:t>nnai</a:t>
            </a:r>
            <a:r>
              <a:rPr lang="fr-FR" sz="44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679510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Implore Le Christ pour nous, qu’Il nous accorde la rémission de nos péchés en paix selon Sa grande miséricorde.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462B3ED8-54C6-D0CA-9B1D-32D6264CDA5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BE92548A-E25D-50E6-02CB-308E4653212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25277001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3870CD-21CE-5A34-37BA-C8853E4A88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29F4F9B-13C6-5D1E-4AC6-3A09E53AE71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74080566-65C5-2550-93FE-7E8497671A4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6E97AB4-9023-4E42-B447-1FC6C1C59424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it-IT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myn @ =a=l.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8219288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949511E-DA66-FF22-DBEB-1C8CDBADB8D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107966C-7227-74F4-41DE-F6CA728914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291D0FF2-789C-BAB0-24C1-77FF79EA13E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19457A38-24CE-5132-48AC-412D76AB61B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720160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Image 9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B8E54CB9-27A9-DFE7-C630-F68198D7ACD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1" y="2038"/>
            <a:ext cx="12191999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3900" b="1" dirty="0">
                <a:solidFill>
                  <a:prstClr val="white"/>
                </a:solidFill>
                <a:latin typeface="Book Antiqua" pitchFamily="18" charset="0"/>
              </a:rPr>
              <a:t>Sommaire des Hymnes Coptes pour les Saints (2 / 6)</a:t>
            </a:r>
            <a:endParaRPr lang="fr-FR" sz="39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0" name="ZoneTexte 29">
            <a:extLst>
              <a:ext uri="{FF2B5EF4-FFF2-40B4-BE49-F238E27FC236}">
                <a16:creationId xmlns:a16="http://schemas.microsoft.com/office/drawing/2014/main" id="{07A62C84-61C9-3955-E9AC-FA61B12B5133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</a:t>
            </a:r>
          </a:p>
        </p:txBody>
      </p:sp>
      <p:sp>
        <p:nvSpPr>
          <p:cNvPr id="31" name="ZoneTexte 30">
            <a:hlinkClick r:id="rId3" action="ppaction://hlinksldjump"/>
            <a:extLst>
              <a:ext uri="{FF2B5EF4-FFF2-40B4-BE49-F238E27FC236}">
                <a16:creationId xmlns:a16="http://schemas.microsoft.com/office/drawing/2014/main" id="{0D5E50C1-C5A0-50BE-EEEB-05117DE7566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7D2E001A-A9B8-957E-8C3D-0E4C16349515}"/>
              </a:ext>
            </a:extLst>
          </p:cNvPr>
          <p:cNvGrpSpPr/>
          <p:nvPr/>
        </p:nvGrpSpPr>
        <p:grpSpPr>
          <a:xfrm>
            <a:off x="430056" y="730178"/>
            <a:ext cx="11556415" cy="5681458"/>
            <a:chOff x="430056" y="730178"/>
            <a:chExt cx="11556415" cy="5681458"/>
          </a:xfrm>
        </p:grpSpPr>
        <p:sp>
          <p:nvSpPr>
            <p:cNvPr id="12" name="Rectangle 11">
              <a:hlinkClick r:id="rId4" action="ppaction://hlinksldjump"/>
            </p:cNvPr>
            <p:cNvSpPr/>
            <p:nvPr/>
          </p:nvSpPr>
          <p:spPr>
            <a:xfrm>
              <a:off x="430056" y="786582"/>
              <a:ext cx="3072157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fr-FR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fr-FR" sz="3467" dirty="0" err="1">
                  <a:solidFill>
                    <a:prstClr val="white"/>
                  </a:solidFill>
                  <a:latin typeface="Avva_Marcos" pitchFamily="82" charset="0"/>
                </a:rPr>
                <a:t>K</a:t>
              </a:r>
              <a:r>
                <a:rPr lang="fr-FR" sz="3467" dirty="0" err="1">
                  <a:solidFill>
                    <a:prstClr val="white"/>
                  </a:solidFill>
                  <a:latin typeface="CS Avva Shenouda" pitchFamily="34" charset="0"/>
                </a:rPr>
                <a:t>`cmarwout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3" name="Rectangle 12">
              <a:hlinkClick r:id="rId5" action="ppaction://hlinksldjump"/>
            </p:cNvPr>
            <p:cNvSpPr/>
            <p:nvPr/>
          </p:nvSpPr>
          <p:spPr>
            <a:xfrm>
              <a:off x="430056" y="2414723"/>
              <a:ext cx="3072157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fr-FR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fr-FR" sz="3467" dirty="0" err="1">
                  <a:solidFill>
                    <a:prstClr val="white"/>
                  </a:solidFill>
                  <a:latin typeface="Avva_Marcos" pitchFamily="82" charset="0"/>
                </a:rPr>
                <a:t>A</a:t>
              </a:r>
              <a:r>
                <a:rPr lang="fr-FR" sz="3467" dirty="0" err="1">
                  <a:solidFill>
                    <a:prstClr val="white"/>
                  </a:solidFill>
                  <a:latin typeface="CS Avva Shenouda" pitchFamily="34" charset="0"/>
                </a:rPr>
                <a:t>gioc</a:t>
              </a:r>
              <a:r>
                <a:rPr lang="fr-FR" sz="3467" dirty="0">
                  <a:solidFill>
                    <a:prstClr val="white"/>
                  </a:solidFill>
                  <a:latin typeface="CS Avva Shenouda" pitchFamily="34" charset="0"/>
                </a:rPr>
                <a:t> </a:t>
              </a:r>
              <a:r>
                <a:rPr lang="fr-FR" sz="3467" dirty="0" err="1">
                  <a:solidFill>
                    <a:prstClr val="white"/>
                  </a:solidFill>
                  <a:latin typeface="CS Avva Shenouda" pitchFamily="34" charset="0"/>
                </a:rPr>
                <a:t>ectin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4" name="Rectangle 13">
              <a:hlinkClick r:id="rId6" action="ppaction://hlinksldjump"/>
            </p:cNvPr>
            <p:cNvSpPr/>
            <p:nvPr/>
          </p:nvSpPr>
          <p:spPr>
            <a:xfrm>
              <a:off x="430239" y="3228794"/>
              <a:ext cx="281327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anose="04020500000000000000" pitchFamily="82" charset="0"/>
                </a:rPr>
                <a:t>2</a:t>
              </a:r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asf `ncop</a:t>
              </a:r>
              <a:endParaRPr lang="fr-FR" sz="3467" dirty="0">
                <a:solidFill>
                  <a:prstClr val="white"/>
                </a:solidFill>
                <a:latin typeface="CS Avva Shenouda" panose="020B7200000000000000" pitchFamily="34" charset="0"/>
              </a:endParaRPr>
            </a:p>
          </p:txBody>
        </p:sp>
        <p:sp>
          <p:nvSpPr>
            <p:cNvPr id="15" name="Rectangle 14">
              <a:hlinkClick r:id="rId7" action="ppaction://hlinksldjump"/>
            </p:cNvPr>
            <p:cNvSpPr/>
            <p:nvPr/>
          </p:nvSpPr>
          <p:spPr>
            <a:xfrm>
              <a:off x="430241" y="4051080"/>
              <a:ext cx="3413971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D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eute pantyc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6" name="Rectangle 15">
              <a:hlinkClick r:id="rId8" action="ppaction://hlinksldjump"/>
            </p:cNvPr>
            <p:cNvSpPr/>
            <p:nvPr/>
          </p:nvSpPr>
          <p:spPr>
            <a:xfrm>
              <a:off x="430241" y="4856935"/>
              <a:ext cx="2254817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R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asi ne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7" name="Rectangle 16">
              <a:hlinkClick r:id="rId9" action="ppaction://hlinksldjump"/>
            </p:cNvPr>
            <p:cNvSpPr/>
            <p:nvPr/>
          </p:nvSpPr>
          <p:spPr>
            <a:xfrm>
              <a:off x="435280" y="5689748"/>
              <a:ext cx="2689613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C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ena`tso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8" name="Rectangle 17">
              <a:hlinkClick r:id="rId10" action="ppaction://hlinksldjump"/>
            </p:cNvPr>
            <p:cNvSpPr/>
            <p:nvPr/>
          </p:nvSpPr>
          <p:spPr>
            <a:xfrm>
              <a:off x="4004442" y="775472"/>
              <a:ext cx="372256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F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ai pe `vlimyn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9" name="Rectangle 18">
              <a:hlinkClick r:id="rId11" action="ppaction://hlinksldjump"/>
            </p:cNvPr>
            <p:cNvSpPr/>
            <p:nvPr/>
          </p:nvSpPr>
          <p:spPr>
            <a:xfrm>
              <a:off x="3996429" y="2177491"/>
              <a:ext cx="3923775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A 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tai par;enoc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20" name="Rectangle 19">
              <a:hlinkClick r:id="rId12" action="ppaction://hlinksldjump"/>
            </p:cNvPr>
            <p:cNvSpPr/>
            <p:nvPr/>
          </p:nvSpPr>
          <p:spPr>
            <a:xfrm>
              <a:off x="7982386" y="2892414"/>
              <a:ext cx="3202177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A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ri`precbeuin 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21" name="Rectangle 20">
              <a:hlinkClick r:id="rId13" action="ppaction://hlinksldjump"/>
            </p:cNvPr>
            <p:cNvSpPr/>
            <p:nvPr/>
          </p:nvSpPr>
          <p:spPr>
            <a:xfrm>
              <a:off x="7986106" y="3615056"/>
              <a:ext cx="195403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it-IT" sz="3467" dirty="0">
                  <a:solidFill>
                    <a:prstClr val="white"/>
                  </a:solidFill>
                  <a:latin typeface="Avva_Marcos" panose="04020500000000000000" pitchFamily="82" charset="0"/>
                </a:rPr>
                <a:t>P</a:t>
              </a:r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ouro</a:t>
              </a:r>
              <a:endParaRPr lang="fr-FR" sz="3467" dirty="0">
                <a:solidFill>
                  <a:prstClr val="white"/>
                </a:solidFill>
                <a:latin typeface="CS Avva Shenouda" panose="020B7200000000000000" pitchFamily="34" charset="0"/>
              </a:endParaRPr>
            </a:p>
          </p:txBody>
        </p:sp>
        <p:sp>
          <p:nvSpPr>
            <p:cNvPr id="22" name="Rectangle 21">
              <a:hlinkClick r:id="rId14" action="ppaction://hlinksldjump"/>
            </p:cNvPr>
            <p:cNvSpPr/>
            <p:nvPr/>
          </p:nvSpPr>
          <p:spPr>
            <a:xfrm>
              <a:off x="7982386" y="4339570"/>
              <a:ext cx="2722124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Q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en `Vran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23" name="Rectangle 22">
              <a:hlinkClick r:id="rId15" action="ppaction://hlinksldjump"/>
            </p:cNvPr>
            <p:cNvSpPr/>
            <p:nvPr/>
          </p:nvSpPr>
          <p:spPr>
            <a:xfrm>
              <a:off x="7982386" y="5064083"/>
              <a:ext cx="4004085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fr-FR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fr-FR" sz="3467" dirty="0">
                  <a:solidFill>
                    <a:prstClr val="white"/>
                  </a:solidFill>
                  <a:latin typeface="Avva_Marcos" pitchFamily="82" charset="0"/>
                </a:rPr>
                <a:t>W</a:t>
              </a:r>
              <a:r>
                <a:rPr lang="fr-FR" sz="3467" dirty="0">
                  <a:solidFill>
                    <a:prstClr val="white"/>
                  </a:solidFill>
                  <a:latin typeface="CS Avva Shenouda" pitchFamily="34" charset="0"/>
                </a:rPr>
                <a:t> Pen¡ I=y=c P=,=c</a:t>
              </a:r>
              <a:endParaRPr lang="fr-FR" sz="3467" dirty="0">
                <a:solidFill>
                  <a:prstClr val="white"/>
                </a:solidFill>
                <a:latin typeface="Book Antiqua" pitchFamily="18" charset="0"/>
              </a:endParaRPr>
            </a:p>
          </p:txBody>
        </p:sp>
        <p:sp>
          <p:nvSpPr>
            <p:cNvPr id="27" name="Rectangle 26">
              <a:hlinkClick r:id="rId16" action="ppaction://hlinksldjump"/>
              <a:extLst>
                <a:ext uri="{FF2B5EF4-FFF2-40B4-BE49-F238E27FC236}">
                  <a16:creationId xmlns:a16="http://schemas.microsoft.com/office/drawing/2014/main" id="{D8D68B94-5A86-4910-867B-8DE6F90CB075}"/>
                </a:ext>
              </a:extLst>
            </p:cNvPr>
            <p:cNvSpPr/>
            <p:nvPr/>
          </p:nvSpPr>
          <p:spPr>
            <a:xfrm>
              <a:off x="430057" y="1597386"/>
              <a:ext cx="3566368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fr-FR" sz="3467" dirty="0" err="1">
                  <a:solidFill>
                    <a:prstClr val="white"/>
                  </a:solidFill>
                  <a:latin typeface="Avva_Marcos" pitchFamily="82" charset="0"/>
                </a:rPr>
                <a:t>X</a:t>
              </a:r>
              <a:r>
                <a:rPr lang="fr-FR" sz="3467" dirty="0" err="1">
                  <a:solidFill>
                    <a:prstClr val="white"/>
                  </a:solidFill>
                  <a:latin typeface="CS Avva Shenouda" pitchFamily="34" charset="0"/>
                </a:rPr>
                <a:t>ere</a:t>
              </a:r>
              <a:r>
                <a:rPr lang="fr-FR" sz="3467" dirty="0">
                  <a:solidFill>
                    <a:prstClr val="white"/>
                  </a:solidFill>
                  <a:latin typeface="CS Avva Shenouda" pitchFamily="34" charset="0"/>
                </a:rPr>
                <a:t> :</a:t>
              </a:r>
              <a:r>
                <a:rPr lang="fr-FR" sz="3467" dirty="0" err="1">
                  <a:solidFill>
                    <a:prstClr val="white"/>
                  </a:solidFill>
                  <a:latin typeface="CS Avva Shenouda" pitchFamily="34" charset="0"/>
                </a:rPr>
                <a:t>e`otoke</a:t>
              </a:r>
              <a:r>
                <a:rPr lang="fr-FR" sz="3467" dirty="0">
                  <a:solidFill>
                    <a:prstClr val="white"/>
                  </a:solidFill>
                  <a:latin typeface="CS Avva Shenouda" pitchFamily="34" charset="0"/>
                </a:rPr>
                <a:t> </a:t>
              </a:r>
              <a:r>
                <a:rPr lang="fr-FR" sz="3467" dirty="0">
                  <a:solidFill>
                    <a:prstClr val="white"/>
                  </a:solidFill>
                  <a:latin typeface="Avva_Marcos" pitchFamily="82" charset="0"/>
                </a:rPr>
                <a:t>t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2" name="Rectangle 1">
              <a:hlinkClick r:id="rId17" action="ppaction://hlinksldjump"/>
              <a:extLst>
                <a:ext uri="{FF2B5EF4-FFF2-40B4-BE49-F238E27FC236}">
                  <a16:creationId xmlns:a16="http://schemas.microsoft.com/office/drawing/2014/main" id="{C7798A3E-31E8-2679-63F7-344732455772}"/>
                </a:ext>
              </a:extLst>
            </p:cNvPr>
            <p:cNvSpPr/>
            <p:nvPr/>
          </p:nvSpPr>
          <p:spPr>
            <a:xfrm>
              <a:off x="4003374" y="2880220"/>
              <a:ext cx="2530105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A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nok nim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3" name="Rectangle 2">
              <a:hlinkClick r:id="rId18" action="ppaction://hlinksldjump"/>
              <a:extLst>
                <a:ext uri="{FF2B5EF4-FFF2-40B4-BE49-F238E27FC236}">
                  <a16:creationId xmlns:a16="http://schemas.microsoft.com/office/drawing/2014/main" id="{5660305F-6F72-6AAC-CB05-6F42D66F2E7E}"/>
                </a:ext>
              </a:extLst>
            </p:cNvPr>
            <p:cNvSpPr/>
            <p:nvPr/>
          </p:nvSpPr>
          <p:spPr>
            <a:xfrm>
              <a:off x="3996427" y="3576530"/>
              <a:ext cx="281327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F</a:t>
              </a:r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a nitenh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4" name="Rectangle 3">
              <a:hlinkClick r:id="rId19" action="ppaction://hlinksldjump"/>
              <a:extLst>
                <a:ext uri="{FF2B5EF4-FFF2-40B4-BE49-F238E27FC236}">
                  <a16:creationId xmlns:a16="http://schemas.microsoft.com/office/drawing/2014/main" id="{4ECD58B4-B9E8-9735-F81D-2670690A1E71}"/>
                </a:ext>
              </a:extLst>
            </p:cNvPr>
            <p:cNvSpPr/>
            <p:nvPr/>
          </p:nvSpPr>
          <p:spPr>
            <a:xfrm>
              <a:off x="3996426" y="4269414"/>
              <a:ext cx="362772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%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`ctoly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5" name="Rectangle 4">
              <a:hlinkClick r:id="rId20" action="ppaction://hlinksldjump"/>
              <a:extLst>
                <a:ext uri="{FF2B5EF4-FFF2-40B4-BE49-F238E27FC236}">
                  <a16:creationId xmlns:a16="http://schemas.microsoft.com/office/drawing/2014/main" id="{87D8B839-0633-F9BC-EF73-2A457B22939F}"/>
                </a:ext>
              </a:extLst>
            </p:cNvPr>
            <p:cNvSpPr/>
            <p:nvPr/>
          </p:nvSpPr>
          <p:spPr>
            <a:xfrm>
              <a:off x="7982386" y="1446543"/>
              <a:ext cx="2195585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P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i`hloj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6" name="Rectangle 5">
              <a:hlinkClick r:id="rId21" action="ppaction://hlinksldjump"/>
              <a:extLst>
                <a:ext uri="{FF2B5EF4-FFF2-40B4-BE49-F238E27FC236}">
                  <a16:creationId xmlns:a16="http://schemas.microsoft.com/office/drawing/2014/main" id="{AD6876CA-7372-47CD-DDCA-0438DA848E73}"/>
                </a:ext>
              </a:extLst>
            </p:cNvPr>
            <p:cNvSpPr/>
            <p:nvPr/>
          </p:nvSpPr>
          <p:spPr>
            <a:xfrm>
              <a:off x="7982386" y="2168836"/>
              <a:ext cx="2689612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A 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pekran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7" name="Rectangle 6">
              <a:hlinkClick r:id="rId22" action="ppaction://hlinksldjump"/>
              <a:extLst>
                <a:ext uri="{FF2B5EF4-FFF2-40B4-BE49-F238E27FC236}">
                  <a16:creationId xmlns:a16="http://schemas.microsoft.com/office/drawing/2014/main" id="{F853C90B-FF80-E958-7DD3-B6DB5DED544A}"/>
                </a:ext>
              </a:extLst>
            </p:cNvPr>
            <p:cNvSpPr/>
            <p:nvPr/>
          </p:nvSpPr>
          <p:spPr>
            <a:xfrm>
              <a:off x="3996431" y="1476482"/>
              <a:ext cx="2675635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N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;o `;mau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11" name="Rectangle 10">
              <a:hlinkClick r:id="rId23" action="ppaction://hlinksldjump"/>
              <a:extLst>
                <a:ext uri="{FF2B5EF4-FFF2-40B4-BE49-F238E27FC236}">
                  <a16:creationId xmlns:a16="http://schemas.microsoft.com/office/drawing/2014/main" id="{ED2453A0-8BD5-6BBE-6D46-0C706841773C}"/>
                </a:ext>
              </a:extLst>
            </p:cNvPr>
            <p:cNvSpPr/>
            <p:nvPr/>
          </p:nvSpPr>
          <p:spPr>
            <a:xfrm>
              <a:off x="4025495" y="4972255"/>
              <a:ext cx="3598660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P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ihisennoufi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28" name="Rectangle 27">
              <a:hlinkClick r:id="rId24" action="ppaction://hlinksldjump"/>
              <a:extLst>
                <a:ext uri="{FF2B5EF4-FFF2-40B4-BE49-F238E27FC236}">
                  <a16:creationId xmlns:a16="http://schemas.microsoft.com/office/drawing/2014/main" id="{51433655-FA9B-C828-A088-D5BBD875DF8D}"/>
                </a:ext>
              </a:extLst>
            </p:cNvPr>
            <p:cNvSpPr/>
            <p:nvPr/>
          </p:nvSpPr>
          <p:spPr>
            <a:xfrm>
              <a:off x="3996426" y="5681247"/>
              <a:ext cx="315823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J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ene`a niben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  <p:sp>
          <p:nvSpPr>
            <p:cNvPr id="24" name="Rectangle 23">
              <a:hlinkClick r:id="rId25" action="ppaction://hlinksldjump"/>
            </p:cNvPr>
            <p:cNvSpPr/>
            <p:nvPr/>
          </p:nvSpPr>
          <p:spPr>
            <a:xfrm>
              <a:off x="7982389" y="5785759"/>
              <a:ext cx="3202175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fr-FR" sz="3467">
                  <a:solidFill>
                    <a:prstClr val="white"/>
                  </a:solidFill>
                  <a:latin typeface="CS Avva Shenouda" panose="020B7200000000000000" pitchFamily="34" charset="0"/>
                </a:rPr>
                <a:t>`</a:t>
              </a:r>
              <a:r>
                <a:rPr lang="fr-FR" sz="3467">
                  <a:solidFill>
                    <a:prstClr val="white"/>
                  </a:solidFill>
                  <a:latin typeface="Avva_Marcos" panose="04020500000000000000" pitchFamily="82" charset="0"/>
                </a:rPr>
                <a:t>A</a:t>
              </a:r>
              <a:r>
                <a:rPr lang="fr-FR" sz="3467">
                  <a:solidFill>
                    <a:prstClr val="white"/>
                  </a:solidFill>
                  <a:latin typeface="CS Avva Shenouda" panose="020B7200000000000000" pitchFamily="34" charset="0"/>
                </a:rPr>
                <a:t>myn @ =</a:t>
              </a:r>
              <a:r>
                <a:rPr lang="fr-FR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a=l.</a:t>
              </a:r>
            </a:p>
          </p:txBody>
        </p:sp>
        <p:sp>
          <p:nvSpPr>
            <p:cNvPr id="29" name="Rectangle 28">
              <a:hlinkClick r:id="rId26" action="ppaction://hlinksldjump"/>
              <a:extLst>
                <a:ext uri="{FF2B5EF4-FFF2-40B4-BE49-F238E27FC236}">
                  <a16:creationId xmlns:a16="http://schemas.microsoft.com/office/drawing/2014/main" id="{BEF6D50F-37B7-D250-6C22-0A027D4329DA}"/>
                </a:ext>
              </a:extLst>
            </p:cNvPr>
            <p:cNvSpPr/>
            <p:nvPr/>
          </p:nvSpPr>
          <p:spPr>
            <a:xfrm>
              <a:off x="7982386" y="730178"/>
              <a:ext cx="3158239" cy="625877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defTabSz="1219170"/>
              <a:r>
                <a:rPr lang="it-IT" sz="3467" dirty="0">
                  <a:solidFill>
                    <a:prstClr val="white"/>
                  </a:solidFill>
                  <a:latin typeface="Avva_Marcos" pitchFamily="82" charset="0"/>
                </a:rPr>
                <a:t>A</a:t>
              </a:r>
              <a:r>
                <a:rPr lang="it-IT" sz="3467" dirty="0">
                  <a:solidFill>
                    <a:prstClr val="white"/>
                  </a:solidFill>
                  <a:latin typeface="CS Avva Shenouda" pitchFamily="34" charset="0"/>
                </a:rPr>
                <a:t>dam Abel</a:t>
              </a:r>
              <a:endParaRPr lang="fr-FR" sz="3467" dirty="0">
                <a:solidFill>
                  <a:prstClr val="white"/>
                </a:solidFill>
                <a:latin typeface="CS Avva Shenouda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810303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673032" y="340593"/>
            <a:ext cx="408759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وحول حزننا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وكل ضيقنا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إلي فرح قلب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وتهليل كلي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Afvwnh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`mpenhybi @ nem penhojhej tyrf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eourasi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`nhyt @ nem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ou;elyl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`e`ptyrf.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Changea notre deuil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Aussi nos angoisses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joie de nos cœurs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Allégresse totale.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653D1CD-5E26-CEB5-D0CB-88B19FFC5F61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1046B5D6-C0D7-0808-3B10-20C825FBD1E7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314712179"/>
      </p:ext>
    </p:extLst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</a:rPr>
              <a:t>Menu Période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27383" y="298391"/>
            <a:ext cx="114914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du Nayrouz</a:t>
            </a:r>
          </a:p>
          <a:p>
            <a:pPr algn="ctr" defTabSz="1219170">
              <a:defRPr/>
            </a:pPr>
            <a:r>
              <a:rPr lang="fr-FR" sz="3733" dirty="0">
                <a:solidFill>
                  <a:prstClr val="white"/>
                </a:solidFill>
                <a:latin typeface="Book Antiqua" pitchFamily="18" charset="0"/>
              </a:rPr>
              <a:t>(Nouvel An Copte – Fête des Martyrs)</a:t>
            </a:r>
          </a:p>
        </p:txBody>
      </p:sp>
      <p:sp>
        <p:nvSpPr>
          <p:cNvPr id="11" name="Rectangle 10">
            <a:hlinkClick r:id="rId3" action="ppaction://hlinksldjump"/>
          </p:cNvPr>
          <p:cNvSpPr/>
          <p:nvPr/>
        </p:nvSpPr>
        <p:spPr>
          <a:xfrm>
            <a:off x="365228" y="3657024"/>
            <a:ext cx="5538753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le Nayrouz</a:t>
            </a:r>
          </a:p>
        </p:txBody>
      </p:sp>
      <p:sp>
        <p:nvSpPr>
          <p:cNvPr id="12" name="Rectangle 11">
            <a:hlinkClick r:id="rId4" action="ppaction://hlinksldjump"/>
          </p:cNvPr>
          <p:cNvSpPr/>
          <p:nvPr/>
        </p:nvSpPr>
        <p:spPr>
          <a:xfrm>
            <a:off x="6317889" y="3657024"/>
            <a:ext cx="5538753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النيروز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63819" y="2635363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6" action="ppaction://hlinksldjump"/>
          </p:cNvPr>
          <p:cNvSpPr/>
          <p:nvPr/>
        </p:nvSpPr>
        <p:spPr>
          <a:xfrm>
            <a:off x="4463819" y="4677139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1239236384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564905"/>
            <a:ext cx="7189957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/>
          <p:cNvSpPr/>
          <p:nvPr/>
        </p:nvSpPr>
        <p:spPr>
          <a:xfrm>
            <a:off x="527383" y="298391"/>
            <a:ext cx="114914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du Nayrouz</a:t>
            </a:r>
          </a:p>
          <a:p>
            <a:pPr algn="ctr" defTabSz="1219170">
              <a:defRPr/>
            </a:pPr>
            <a:r>
              <a:rPr lang="fr-FR" sz="3733" dirty="0">
                <a:solidFill>
                  <a:prstClr val="white"/>
                </a:solidFill>
                <a:latin typeface="Book Antiqua" pitchFamily="18" charset="0"/>
              </a:rPr>
              <a:t>(Nouvel An Copte – Fête des Martyrs)</a:t>
            </a: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0869405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  <a:b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</a:b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68867301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sanctuaire.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938842809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103097420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E58E100A-E2D0-E034-3427-3C10AB06FA45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10654346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]rompi @ hiten 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576336517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3340268F-BEE8-B74D-9676-4554F87AA2EF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68991287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64381536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77B4C7B8-D156-7D7D-1263-EC22C921FDE6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3037198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673032" y="340593"/>
            <a:ext cx="408759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فلنسجد له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ونرتل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لأمه مريم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الحمامة الحسنه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Marenouwst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`mmof @ ouoh `ntenerhumnoc @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`ntefmau Mari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][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rompi e;necwc.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prosternons-nous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À Lui, et chantons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Chantons pour Sa mère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belle colombe. 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AE1C804-800C-D6A7-3B2F-8471D1F129B6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3BAAB60B-FE17-E571-8ED8-F3C7E6469B11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515945755"/>
      </p:ext>
    </p:extLst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26922737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2EA30448-B8C6-3D4A-E732-3428036BCBE1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06770644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82864381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CA2174EA-372C-E838-6A59-1A2B8483CB1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25474267"/>
      </p:ext>
    </p:extLst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45391077"/>
      </p:ext>
    </p:extLst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19FCB71F-917B-6E2C-C051-1C5A4A8405F5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5339550"/>
      </p:ext>
    </p:extLst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06440747"/>
      </p:ext>
    </p:extLst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201846A6-C8B6-A713-DFAF-2711D77499CB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27889035"/>
      </p:ext>
    </p:extLst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657284634"/>
      </p:ext>
    </p:extLst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FB29534A-99EA-93AF-563B-00B564577C92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1982950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152117" y="340592"/>
            <a:ext cx="4608512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ونصرخ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r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بصوت التهليل قائلين</a:t>
            </a:r>
            <a:br>
              <a:rPr lang="fr-FR" sz="4267" dirty="0">
                <a:solidFill>
                  <a:prstClr val="white"/>
                </a:solidFill>
                <a:latin typeface="Calibri"/>
              </a:rPr>
            </a:br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لك يا مريم</a:t>
            </a:r>
            <a:br>
              <a:rPr lang="fr-FR" sz="4267" dirty="0">
                <a:solidFill>
                  <a:prstClr val="white"/>
                </a:solidFill>
                <a:latin typeface="Calibri"/>
              </a:rPr>
            </a:br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ام </a:t>
            </a:r>
            <a:r>
              <a:rPr lang="ar-AE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عمانوئيل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Ouoh `ntenws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`ebol @ qen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ou`cmy `n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;elyl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,ere ne Mari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`;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mau `nEmmanouyl.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Crions d’une voix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D’allégresse, disant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toi Marie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Mère d’Emmanuel. 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BBCF0B8-773D-1337-F5E0-B42E6EEBA02E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69D2DF4D-2F21-D1A3-69C4-3646E5B6CD44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295665161"/>
      </p:ext>
    </p:extLst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573406993"/>
      </p:ext>
    </p:extLst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ZoneTexte 1">
            <a:hlinkClick r:id="rId4" action="ppaction://hlinksldjump"/>
            <a:extLst>
              <a:ext uri="{FF2B5EF4-FFF2-40B4-BE49-F238E27FC236}">
                <a16:creationId xmlns:a16="http://schemas.microsoft.com/office/drawing/2014/main" id="{BDF921E3-FBE0-DF17-E79E-13ECA6730916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07741339"/>
      </p:ext>
    </p:extLst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3" name="Rectangle 2">
            <a:hlinkClick r:id="rId4" action="ppaction://hlinksldjump"/>
            <a:extLst>
              <a:ext uri="{FF2B5EF4-FFF2-40B4-BE49-F238E27FC236}">
                <a16:creationId xmlns:a16="http://schemas.microsoft.com/office/drawing/2014/main" id="{B94E8144-7DE0-7DAD-51AE-318AD098CFC8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83883603"/>
      </p:ext>
    </p:extLst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495A692B-778A-2FBB-2203-0930A3759E3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085956542"/>
      </p:ext>
    </p:extLst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603421453"/>
      </p:ext>
    </p:extLst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C65DE8E4-AA6D-5E96-CBFF-F8167B2C82BD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79117349"/>
      </p:ext>
    </p:extLst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99691173"/>
      </p:ext>
    </p:extLst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32E860C1-31E9-3CEC-5A47-EAC388892C6F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276735498"/>
      </p:ext>
    </p:extLst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21835844"/>
      </p:ext>
    </p:extLst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5F081784-3AF7-C3FF-1486-422EDD9BD95D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7643709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192011" y="340592"/>
            <a:ext cx="556861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لك يا مريم</a:t>
            </a:r>
            <a:r>
              <a:rPr lang="fr-FR" sz="3733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AE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خلاص أبينا آدم</a:t>
            </a:r>
            <a:endParaRPr lang="fr-FR" sz="37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ام الملجأ</a:t>
            </a:r>
            <a:endParaRPr lang="fr-FR" sz="37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تهليل حواء</a:t>
            </a:r>
            <a:endParaRPr lang="fr-FR" sz="37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فرح الأجيال</a:t>
            </a:r>
            <a:r>
              <a:rPr lang="fr-FR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37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5664629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&lt;ere ne Mari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pcw]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`nAdam peniwt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`;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mau `mpima`mvwt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p;elyl `nEu`a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pounof `nnigene`a.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toi Marie, Salut d’Adam notre père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Mère du refuge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Allégresse d’Ève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Joie des générations.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4929943-8769-666B-2E74-AE52A07E448B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1665E4E9-057A-B600-F597-1A85CFD25295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827558773"/>
      </p:ext>
    </p:extLst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`epi`,lom `nte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]rompi @ hiten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tekmet`,ryctoc `P¡.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Bénis la couronne de l'année,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par Ta bonté, Ô Seigneur. 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DE438CF2-ABA9-D4E4-5B83-35ED1E95FC29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68679520"/>
      </p:ext>
    </p:extLst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br>
              <a:rPr lang="fr-FR" sz="5867" dirty="0">
                <a:solidFill>
                  <a:prstClr val="white"/>
                </a:solidFill>
                <a:latin typeface="Calibri"/>
              </a:rPr>
            </a:b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le Fils de Dieu, écoute-nous et aie pitié de nous.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59FF51E5-EB77-B34B-D0D7-442E4012BF3E}"/>
              </a:ext>
            </a:extLst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91220760"/>
      </p:ext>
    </p:extLst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E7FAAD4B-7CCC-D5ED-A810-5B55B064ED72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92494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le Nayrouz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527383" y="298391"/>
            <a:ext cx="11491415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du Nayrouz</a:t>
            </a:r>
          </a:p>
          <a:p>
            <a:pPr algn="ctr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Book Antiqua" pitchFamily="18" charset="0"/>
              </a:rPr>
              <a:t>(Nouvel An Copte – Fête des Martyrs)</a:t>
            </a:r>
          </a:p>
        </p:txBody>
      </p:sp>
      <p:sp>
        <p:nvSpPr>
          <p:cNvPr id="12" name="ZoneTexte 11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080169482"/>
      </p:ext>
    </p:extLst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du </a:t>
            </a:r>
            <a:r>
              <a:rPr lang="fr-FR" sz="4800" b="1" dirty="0" err="1">
                <a:solidFill>
                  <a:srgbClr val="FF9900"/>
                </a:solidFill>
              </a:rPr>
              <a:t>Nayrouz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Saint Paul dans son épître nous éclaira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L'Alliance ancienne est révolue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L'Alliance d'amour la remplaça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Soyons tous de Christ revêtus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Dieu de Miséricorde à Toi la gloire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 jour est béni, louez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nos martyrs c'est la mémoire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Paix sur la terre, joie dans les cieux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"Et je veux le pardon, pas le sacrifice"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lettre qui tue, rejetée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Aveugles voient, malades guérissent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Saint, Saint, Saint, le Ressuscité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L'ancienne loi, Jésus l'a accomplie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3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Pour nous, Il est mort sur la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Par Lui, les hommes naissent à l'Esprit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L'amour est sa nouvelle Loi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69091007"/>
      </p:ext>
    </p:extLst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3"/>
          <a:ext cx="12113684" cy="6408427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2433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Seigneur, nos récoltes, Tu les bénis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Des sources d'eau coulent au désert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nos troupeaux, Tu multiplies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 sois-Tu, ô Dieu le Père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Fais vibrer ta cithare, ô roi David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L'année nouvelle est couronnée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Chantons la Vie, Jésus nous guide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Semons la Joie, l'Amour, la Paix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Jésus entra au temple et enseignait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Livre d'Isaïe déroulé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de Nazareth lisait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"L'Esprit de Dieu M'a consacré"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Le Jour du Seigneur vient comme un voleur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Saint Paul prévient tous les Chrétiens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"Enfants de la lumière, c'est l'heure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Veillez, priez, le Christ revient"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91352239"/>
      </p:ext>
    </p:extLst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2"/>
          <a:ext cx="12065000" cy="6122410"/>
        </p:xfrm>
        <a:graphic>
          <a:graphicData uri="http://schemas.openxmlformats.org/drawingml/2006/table">
            <a:tbl>
              <a:tblPr rtl="1"/>
              <a:tblGrid>
                <a:gridCol w="593637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286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3734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Alors, Il expliqua à tous, ces mots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"L'Oracle accompli en ce jour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Marie conçut par le Très-Haut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fait homme, le Dieu d'Amour"</a:t>
                      </a: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"Pour évangéliser, Je suis venu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Guérir enfin les cœurs brisés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aux aveugles, donner la vue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libérer les opprimés"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Le règne de Jésus sera 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ceux qui L'auront accueilli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La pierre de l'angle, pierre rejetée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Sera le faîte de ce logis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En ce moment, Jésus frémit de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dit : "Je Vous loue ô Seigneur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les petits croient tous en Moi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sages ferment à Dieu leurs cœurs"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56974789"/>
      </p:ext>
    </p:extLst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Car aveuglés, durcis, ils ne croyaient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Dieu fait homme qui naquit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Siens eux-mêmes le rejetaient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Fils de Vierge Marie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Tous ceux qui écoutaient Jésus disaient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"N'est-Il pas le Fils de Marie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Paroles de grâce, Il nous prêchait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Fils de Joseph, Il nous surprit "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Donne aux morts le repos et souviens-Toi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ceux qui peinent ici-bas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aux Chrétiens donne la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Patriarche donne Ton bras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Dieu, à Ta source pure je voudrais boire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sur Ton chemin conduis-nous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Ton Esprit, honneur et gloire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Christ Jésus, protège-nous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64805244"/>
      </p:ext>
    </p:extLst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999886" y="1484784"/>
          <a:ext cx="9376701" cy="3744416"/>
        </p:xfrm>
        <a:graphic>
          <a:graphicData uri="http://schemas.openxmlformats.org/drawingml/2006/table">
            <a:tbl>
              <a:tblPr rtl="1"/>
              <a:tblGrid>
                <a:gridCol w="937670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374441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La pure foi, préserve à Tes brebis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veille aussi sur leur Berger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Toi qui fais le jour, la nuit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Accorde-nous l'Éternité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du Nayrouz (Nouvel An Copte)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45293556"/>
      </p:ext>
    </p:extLst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</a:rPr>
              <a:t>(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</a:rPr>
              <a:t>)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النيروز : مديح المجد لله في علاه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996952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النيروز : مديح المجد لله في علاه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527383" y="298391"/>
            <a:ext cx="11491415" cy="29647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du Nayrouz</a:t>
            </a:r>
          </a:p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(Nouvel An Copte – Fête des Martyrs)</a:t>
            </a:r>
          </a:p>
        </p:txBody>
      </p:sp>
    </p:spTree>
    <p:extLst>
      <p:ext uri="{BB962C8B-B14F-4D97-AF65-F5344CB8AC3E}">
        <p14:creationId xmlns:p14="http://schemas.microsoft.com/office/powerpoint/2010/main" val="755719253"/>
      </p:ext>
    </p:extLst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لله في علاه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نزل إلينا برضاه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ليرد آدم من منفاه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الله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تراءف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علينا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وبمعونتك اشملنا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واشرق بأنوارك فينا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بارك أكليل هذا العام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واصفح عن جميع آثامنا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وجدد قلوبنا والأفهام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عرفنا يا رب سبلك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ولعمل شريعتك أهلنا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أظهر لكل الناس عدلك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>
              <a:defRPr/>
            </a:pP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عيد النيروز : مديح المجد لله في علاه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9481278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3"/>
            <a:ext cx="508856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فرح هابيل البار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العذراء الحقيقية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خلاص نوح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غير الدنسة الهادئة</a:t>
            </a:r>
            <a:r>
              <a:rPr lang="fr-FR" sz="40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0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335360" y="332656"/>
            <a:ext cx="6336704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vrasi `nAbel pi`;myi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]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par;enoc `nta`vmyi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vnohem `nNw`e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]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at;wleb `ncemne.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Joie d’Abel le juste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Salut…Vierge véritable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Délivrance de Noé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L’immaculée et calme.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15129C6-2F89-8FB3-C2EF-344D93205D32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2B70E58-6358-4DF0-1A26-FA09D34BB1AE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429829089"/>
      </p:ext>
    </p:extLst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نشكرك لحسن أعمالك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ونعترف بجودك علينا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ونمجد عظمتك وجلالك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نفرح بحلولك فينا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ونسبحك في كنائسنا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لأنك إلهنا وفادينا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حكمك عدل وحق يا رحمان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ووعدت التائب بالغفران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لأنك رؤوف على كل الأكوان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نصرخ إليك كل الأوقات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التجارب لا تدخلنا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واترك لنا كل الزلات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74482742"/>
      </p:ext>
    </p:extLst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نتوسل إليك وبابتهال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أمل أذنيك واسمعنا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لكي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نسبحك ليلاً ونهاراً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سامحنا بكل الأوزار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تعطف علينا وارحمنا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طالبين عفوك كبار وصغار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طهرنا من كل العيوب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وإلى الأعداء لا تسلمنا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واجعـــــــل الخاطئ فينا يتوب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امنــــــع </a:t>
                      </a:r>
                      <a:r>
                        <a:rPr kumimoji="0" lang="ar-EG" sz="3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الغلاء وأيضاً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الحروب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واغنى الفقراء وابطل مطامعنــــا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وامنحنا كل المطلوب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07391693"/>
      </p:ext>
    </p:extLst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عول الارامل والأيتام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واشفي جميع اسقامنا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لأنك رجانا على الدوام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امنع الأوبئة والأوجاع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الضيق كن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عنائلنا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وأكثر خيراتك – للجياع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أوفي دين المديونين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ومن جميع الشدائد نجينا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وخلص كل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المسبين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حزاني القلوب عزيهم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وبصوتك الفرح اسمعنا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والذين في الشدة أفرج عنهم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073888357"/>
      </p:ext>
    </p:extLst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ثبتنا على 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بطلبات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قديسيك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اقبلنا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وابعد عنا فكر الشيطان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 الشكر على الدوام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ونسبحك بأفواهنا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متعنا بجزيل الأنعام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منك تصدر البركات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بغلات الأرض تشبعنا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تسبحك جميع المخلوقات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أخرجت الثمرة من الأشجار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وجعلتها طعام في أفواهنا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نمجدك ليلاً ونهاراً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50805173"/>
      </p:ext>
    </p:extLst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50"/>
          <a:ext cx="11905322" cy="6252655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541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املانا من بركتك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كنيستك اجمعنا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لنكون أهلاً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لخدمتك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وبطريرك هذا الزمان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بصلواته يا رب نفعنا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واحفظه من التجارب والأحزان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إلهنا يباركنا كل حين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ويشفي أمراضنا واوجاعنا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ويشبع الفقراء والمحتاجين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باركنا ببركات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ولغيرك لا تحوجنا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املأ بيوتنا من الخيرات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21117313"/>
      </p:ext>
    </p:extLst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11905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بارك جميع المسيحيين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الحاضرين والغائبين عنا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ارحمنا جميعاً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يوم الدين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فليكن اسمك مخوف ومبارك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ومجدك في جميع الأمم يا إلهنا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اسكنـــــــــا نعيمك وديارك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ارفع غضبك عنا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النيروز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 النيروز : مديح المجد لله في علاه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18623311"/>
      </p:ext>
    </p:extLst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29"/>
            <a:ext cx="12192000" cy="21441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du Nayrouz</a:t>
            </a:r>
          </a:p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itchFamily="18" charset="0"/>
              </a:rPr>
              <a:t>(Nouvel An Copte – Fête des Martyrs)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ECDB6B3-B9A6-4999-03D7-2ECF285C2520}"/>
              </a:ext>
            </a:extLst>
          </p:cNvPr>
          <p:cNvSpPr/>
          <p:nvPr/>
        </p:nvSpPr>
        <p:spPr>
          <a:xfrm>
            <a:off x="0" y="3074092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5635376"/>
      </p:ext>
    </p:extLst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E40F43EE-A484-BAAD-E1FA-3F9CF6BAD0C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3110352"/>
      </p:ext>
    </p:extLst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بَارِكْ إِكْلِيلَ السَّنَةِ، بِصَلَاحِكَ يَا رَبُّ،</a:t>
            </a:r>
            <a:r>
              <a:rPr lang="fr-FR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الْأَنْهَارَ وَالْيَنَابِيعَ وَالزُّرُوعَ وَالْأَثْمَارَ.</a:t>
            </a:r>
            <a:r>
              <a:rPr lang="fr-FR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</a:p>
          <a:p>
            <a:pPr algn="just" defTabSz="1219170" rtl="1">
              <a:defRPr/>
            </a:pP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4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@ je `w Pen¡ I=y=c P=,=c @ 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epi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`,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lom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]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rompi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hiten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tekmet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`,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ryctoc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`P¡ @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ni`arwou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nimoumi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@ nem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nici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] nem 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nikarpoc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</a:p>
          <a:p>
            <a:pPr algn="just" defTabSz="1219170">
              <a:defRPr/>
            </a:pPr>
            <a:r>
              <a:rPr lang="fi-FI" sz="3200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3"/>
            <a:ext cx="11233248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Bénis la couronne de l'année, par Ta bonté, Ô Seigneur, les fleuves, les sources, les plantes et les fruits. </a:t>
            </a: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BCA7D428-0E47-CCD5-EAC5-38694C13E85A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039393023"/>
      </p:ext>
    </p:extLst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288031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P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é</a:t>
            </a: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riode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Nayrouz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85DA987-CDCD-28BE-07C7-313BE3A36F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8733269"/>
              </p:ext>
            </p:extLst>
          </p:nvPr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2979505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384032" y="340592"/>
            <a:ext cx="5376597" cy="24929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39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نعمة إبراهيم</a:t>
            </a:r>
            <a:endParaRPr lang="fr-FR" sz="39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39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الإكليل غير المضمحل</a:t>
            </a:r>
            <a:endParaRPr lang="fr-FR" sz="39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39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خلاص إسحق القديس</a:t>
            </a:r>
            <a:endParaRPr lang="fr-FR" sz="3900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39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ام القدوس</a:t>
            </a:r>
            <a:r>
              <a:rPr lang="fr-FR" sz="39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39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&lt;=e @ `p`hmot `nAbraam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=,=e @ pi`,lom `na;lwm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=,=e @ `pcw] `n`Icaak p`e;ouab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=,=e @ `;mau `mVy`e;ouab.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48229" y="3813043"/>
            <a:ext cx="1131240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Grâce d’Abraham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Couronne inaltérable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Salut d’Isaac le saint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Mère du Très Saint.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15E7FB1-7DAE-6132-4307-131C560FA0E1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BA342F9-AE7F-16B6-8EC9-13BB8F4B2671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477017270"/>
      </p:ext>
    </p:extLst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258B24-78CB-178B-C37B-CBA63A6F3D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94D0E5B-84F1-0215-3144-2602F42681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A02A4A1-2005-56D5-2298-D2AD7F287DE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B907586-76AB-5139-7895-A44AE4012AF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2613967"/>
      </p:ext>
    </p:extLst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des chants : Fête de la Sainte Croix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476672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la Sainte Croix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365228" y="3382545"/>
            <a:ext cx="5538753" cy="830997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2400" dirty="0">
                <a:solidFill>
                  <a:prstClr val="white"/>
                </a:solidFill>
                <a:latin typeface="Book Antiqua" pitchFamily="18" charset="0"/>
              </a:rPr>
              <a:t>Cantique pour la Fête de la Sainte Croix</a:t>
            </a: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6317889" y="3385641"/>
            <a:ext cx="5538753" cy="830997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2400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الغصن الرطيب في مدح الصليب : مديح أبدأ باسم الثالوث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63819" y="1679481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2" name="Rectangle 11">
            <a:hlinkClick r:id="rId6" action="ppaction://hlinksldjump"/>
          </p:cNvPr>
          <p:cNvSpPr/>
          <p:nvPr/>
        </p:nvSpPr>
        <p:spPr>
          <a:xfrm>
            <a:off x="4463819" y="4605496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7" action="ppaction://hlinksldjump"/>
            <a:extLst>
              <a:ext uri="{FF2B5EF4-FFF2-40B4-BE49-F238E27FC236}">
                <a16:creationId xmlns:a16="http://schemas.microsoft.com/office/drawing/2014/main" id="{35E30DC2-B9F5-D03C-955E-0563CBE4D3BC}"/>
              </a:ext>
            </a:extLst>
          </p:cNvPr>
          <p:cNvSpPr/>
          <p:nvPr/>
        </p:nvSpPr>
        <p:spPr>
          <a:xfrm>
            <a:off x="4463819" y="2528926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400" dirty="0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8833361"/>
      </p:ext>
    </p:extLst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53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Sainte Croix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087109415"/>
      </p:ext>
    </p:extLst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2319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</a:t>
            </a:r>
            <a:r>
              <a:rPr lang="ar-EG" sz="5333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333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28409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97627FA-F26F-45DE-BFB5-1BB641E3925C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26106423"/>
      </p:ext>
    </p:extLst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FE9EB7C-BE4C-4D8C-986F-DF8C34D7030D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607333030"/>
      </p:ext>
    </p:extLst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A7BD805-94C1-4F32-A92F-AF586ACBC51F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672041766"/>
      </p:ext>
    </p:extLst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533D3EC-544A-4DA0-844A-2487BD2C3A1F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843813774"/>
      </p:ext>
    </p:extLst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D48643-8DDF-B285-616A-A87654B9E5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DE3707B-A948-A81D-2CF5-EF8555C522AF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9450289-C4A8-27C0-A824-3590F7AE84BF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AA22CC4-38F6-1612-D3D0-59776653A700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E34AAC37-121D-467C-C8E6-50ABEB7FB67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7BCD7186-62F1-C193-1B52-7BC426EC29F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B0D2754-A075-818A-95C2-96D7637B4C4B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4198786299"/>
      </p:ext>
    </p:extLst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065943D-4BEC-4BC3-82B2-4550F4150B97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448203314"/>
      </p:ext>
    </p:extLst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2CC40A-A58B-ACEA-BF34-DE95C9B16D1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D17E3D3-1D8E-13AD-0BF7-402DE2B67F66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8A7B2F4-4A09-2518-2ADE-A128166CB3C0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D5AB804-AE95-33CD-E69D-A124AB9B106B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E4C65522-7CD6-7766-DDDE-60822364BA68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6A91CCB6-7AB9-D99C-A152-65B7E035157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408F516-FDD0-2C26-CC31-C72581A6AF47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53979258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3"/>
            <a:ext cx="508856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تهليل يعقوب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ربوات مضاعفة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فخر يهوذا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ام السيد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p;elyl `nIakwb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han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`;ba `nkwb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psousou `nIouda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`;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mau `mPidecpota.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Allégresse de Jacob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Des milliers de fois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Fierté de Judas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Ô Mère du Maître.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A2B3378-342B-1EC7-AEE4-958AE27B038D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147171E8-1064-28A6-8869-F2B6738DD2EA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085575712"/>
      </p:ext>
    </p:extLst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C422D50-A7B0-490E-99D7-3B8F740B63E5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336368780"/>
      </p:ext>
    </p:extLst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5DCF2A-CE5B-26F4-8393-26931C365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53104F6-BE41-79D3-A09A-571E7FAD6A4C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3426CC7-3BB7-C846-2F9D-319111281D60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E2DF3AE-50DD-FFA4-0E48-9D10C74CF33C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1359C888-F14A-8241-0C5E-EEC88F12657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2239CE07-40CD-F693-4327-F11BD15A564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A84F738-49C0-AAEA-3379-B8F0D3D08140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637425308"/>
      </p:ext>
    </p:extLst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7CE03EE-687B-4E6A-8E8E-7751C161C532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441147958"/>
      </p:ext>
    </p:extLst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FE6AAF-4D73-3CBB-CA37-CA5F28C53C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8EE8044-DD9B-9508-F546-3F58041D584A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B3FDE2C-056E-4CDE-AB05-48807C77C60C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BF84C59-F0BA-F7DE-850D-21250F39B7EA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2E363F1B-A762-3B2E-D9D8-86CA328E2A4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608EB0B7-1D7E-B29E-6F62-7A7734BEF1F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56029A9-A67C-2B16-175F-DF93CFFED843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138999685"/>
      </p:ext>
    </p:extLst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0EDC049-7478-4976-B521-4D8D4BFADA98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996206343"/>
      </p:ext>
    </p:extLst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1FC51D-B14F-439A-985C-A91B21B5FD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98E77B7-BC42-B3B1-A582-610A83DBFA66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037680C-EAA4-73B2-4F8F-D378952C6621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FA2FFA7-0958-6E45-21AA-A76648A444F3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B9B7598F-2BF1-CF0C-1811-FD9E52D4CEE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71D4D400-E0D2-9941-17A2-70624BF2386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B454910-BD4E-BF67-9BC7-DA8DE519340B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144107824"/>
      </p:ext>
    </p:extLst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0F9E9C1-8F10-4D80-B509-1A4F7B426DF5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313573474"/>
      </p:ext>
    </p:extLst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E5C800B-8F49-FB23-27FF-0ABC294E8E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78BE03B-05F4-03CE-4982-E1EA9E5C0108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4C68E8E-E619-179E-87BD-03865BE36796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26AD69B-27FF-8684-AD6A-561152BD6DDF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8EB5D795-AD30-9092-CE26-E80D842D7CC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BD614310-9CE9-003A-0DDA-216D7A3C681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7968549-0595-849F-641E-25F3CC8F8D1A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566648880"/>
      </p:ext>
    </p:extLst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3788BAD-4394-43B6-8E15-1E95AB973B28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300391701"/>
      </p:ext>
    </p:extLst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52444F-29E9-4616-20A6-D788178420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36295C0-EFB6-11C6-A456-F81D698FFD40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B5CA355-99D3-FA59-4C0A-541FE02B08F2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32B1638-6F0D-6F84-22D8-60D92157D467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DD184CA0-AE39-D3E7-ED55-34182569333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70742B59-A092-9627-9B64-7D2F0FF80B2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0D0238C-B3F9-865E-BD00-D4FA320BF450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62798192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08856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كرازة موسى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والدة السيد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كرامة صموئيل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فخر إسرائيل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8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phiwis `mMw`ucyc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`;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mau `mPidecpotyc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ptai`o `nCamouyl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psousou `mPicrayl.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Prédication de Moïse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Ô Mère du Maître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Honneur de Samuel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Fierté d’Israël.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7162F2D-4AEE-0877-7E7F-C97060E557B9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496C2C26-DDAB-6DF9-94E5-77829F616D48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409952960"/>
      </p:ext>
    </p:extLst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AC3162B-2064-4681-AE36-14381EA741FA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677627571"/>
      </p:ext>
    </p:extLst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8AF578-27E9-F51B-1300-A124ECA055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FF26E18-F546-33FB-31B9-6FFDFED16684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32D1CF4-6DDF-8C1D-A546-633A36FC2DB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6AFE147-048C-8339-C806-A4EC05DA2EEC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4404060F-1E40-88FF-57E0-20F902D7FEC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34876831-C998-9A2C-952A-F4511031032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5A8372B-C109-A32B-5FB8-C148BFBFFFA2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73729721"/>
      </p:ext>
    </p:extLst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Rectangle 8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AEA723D3-F9FE-431D-B253-B99F44531DDA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044640029"/>
      </p:ext>
    </p:extLst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B14A81-4982-AC5E-170C-284BDFA3F6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D696238-34AA-A277-7DF4-00C86BB16295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FF14217-7777-9F3D-9160-E21FB4C4414A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BF1A51B-1BF7-8457-E28D-6A270AE55E8E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23D24D1E-B896-AE42-D07D-8206D926160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13622EFC-528E-10AD-960E-590F1AD0427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B7400D6-47B3-6720-6D09-07FF0286B489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543324406"/>
      </p:ext>
    </p:extLst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6C6604A-5573-4220-8E2E-C4776338101B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137736159"/>
      </p:ext>
    </p:extLst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28ADCC2-A933-BB3C-B64E-B5264996DA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49FDB29-E791-8AA2-F18C-F80C69897C54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3DD80D8-E0BB-686D-076F-7BFF3786745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EA6B313-CE6A-E9CE-AFE7-CD528A305EE0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C195EF11-DFF0-765E-9C2D-FDBE03EC9E42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89787F23-41C6-EEB3-D1CD-95654BD30F1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79A92B8-98DF-B39B-7EEF-45C599039A68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445057543"/>
      </p:ext>
    </p:extLst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C878AED-F294-454B-83C2-3742BAAE0FA6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714937300"/>
      </p:ext>
    </p:extLst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8544CB-456D-454C-5CBF-DBBD6046C2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4BE1736-6D15-BDB7-3DA5-7BD9DEA1E697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83D22C9-2518-384D-A0FB-7B6BEC2D9FE2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4E40DC2-717E-C231-109B-187BC25C2AFF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63947E61-FEDC-D33F-88A7-1F84F45348C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69A9A1B1-A68A-096A-A903-E6F5061AC30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16FCCE8-76A8-4C37-8D4F-FD0AF73B93F3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074262426"/>
      </p:ext>
    </p:extLst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90A81D3-0E29-4311-B994-BF2F3A01B066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148813350"/>
      </p:ext>
    </p:extLst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D0307D-24E1-65F1-A1E9-B270B731D7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AD82C08-A1F2-400C-4565-A3F55212BD45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EAEBD7E-0216-3DC4-884A-F4CB8DF78BAC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71EA46-E473-0713-3B9D-101DFA344F12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1329656C-95A8-38A2-4CF1-6D7248C134A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D0EC98AF-446B-113D-873B-FD9226484BA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7D8CEB0-DDA4-A9D1-B65E-91A04EECFD1D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4275281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08856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ثبات أيوب البار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الحجر الكريم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أم الحبيب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ابنة الملك داود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48229" y="332656"/>
            <a:ext cx="607981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ptajro `nIwb pi`;myi </a:t>
            </a:r>
          </a:p>
          <a:p>
            <a:pPr defTabSz="1219170"/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pi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`wni `n`anamyi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`;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mau `mPimenrit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tseri `m`Pouro Dauid.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Patience de Job le juste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La pierre précieuse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Mère du Bien-Aimé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Fille du roi David.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F97CC0A-1905-5119-517C-26E80C0EBDE4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88087B68-7116-A658-0241-F46C5498AB24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674996153"/>
      </p:ext>
    </p:extLst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9C661C5-A3A4-4F3B-BE83-AB9FB5E7C786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968639901"/>
      </p:ext>
    </p:extLst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BA1D0C-985F-2D81-A615-A76177113A2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3BA5C60-E6E1-9FE6-8571-A1048933CFFF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صُلِبَ عَلَى </a:t>
            </a:r>
            <a:r>
              <a:rPr lang="ar-EG" sz="5867" dirty="0" err="1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ٱلصَّلِيبِ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2FD32A4-A062-2DA4-BEDE-E8B8405F475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Vyetauasf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epi`Ctauroc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BD975F7-613A-684D-52C3-46E4338BCBFB}"/>
              </a:ext>
            </a:extLst>
          </p:cNvPr>
          <p:cNvSpPr/>
          <p:nvPr/>
        </p:nvSpPr>
        <p:spPr>
          <a:xfrm>
            <a:off x="1786363" y="3959185"/>
            <a:ext cx="8726128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Fut crucifié sur la Croix.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94AEDFF8-7C86-958B-4679-1ABD37AB3D8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7A0F7D67-3A3D-C52B-EC47-ACFD4EAF2B9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749B3B8-9D4A-4B60-C4F5-A99478C98D0A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91457743"/>
      </p:ext>
    </p:extLst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9609EB8-074D-4013-A907-DC37F7A74AAE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63403144"/>
      </p:ext>
    </p:extLst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C74ACB-2699-6769-A3DA-3D63B5F301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48BC80FF-0A72-1BAE-C527-70DF76AC905D}"/>
              </a:ext>
            </a:extLst>
          </p:cNvPr>
          <p:cNvSpPr/>
          <p:nvPr/>
        </p:nvSpPr>
        <p:spPr>
          <a:xfrm>
            <a:off x="0" y="2813447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7200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72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0C50B66-D8BA-0138-66D1-02054103CE1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DA1EEBD-6F80-AEC0-A25A-08FEF4A724D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99FEAB9-BE0F-5562-465A-C70DD7FA6B4F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3A6F5123-4CC9-947E-4F65-5CDE240B1345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Sainte Croix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3586542"/>
      </p:ext>
    </p:extLst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B58D0-85BE-3E09-BEAA-EEEA841C1E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E02DF49-9CFA-4510-8C02-AAC79A3C12A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62850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2640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E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tauen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ni`cqai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nhirynikon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Kwnctantinoc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eqoun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eRako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je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ma`s;am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nniervyou`i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aouwn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nniek`klyci`a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لما وردَت مكاتبات السلام، التي لقسطنطين إلى الإسكندرية قائلة، "أغلِقوا أبوابَ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البرابي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3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وإفتَحوا</a:t>
                      </a:r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أبوابَ الكنائس."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les écritures de paix </a:t>
                      </a:r>
                    </a:p>
                    <a:p>
                      <a:pPr algn="ctr"/>
                      <a:r>
                        <a:rPr lang="fr-FR" sz="35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Constantin qui ont atteint l'Alexandrie qui disaient :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"Fermez les portes des païens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ouvrez les portes des églises".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EC51C07A-0DC9-9FB6-79FD-CC8C03871F7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FB891E71-8895-7045-DA3C-AD5B7D08B59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A425F9C-F0C9-F438-0222-8BF43248EE38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603914160"/>
      </p:ext>
    </p:extLst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46D75E-7937-0B95-3687-1BD8804EB3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6E05827-B6CE-9A84-19A5-EE2B4C14DB1C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617258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505200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ni`epickopoc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aurasi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`a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ni`precbuteroc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ounof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mmwou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`a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pisasf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ntagma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ek`klyci`a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]`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`m`V}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tve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الأساقفةُ سمعوا ففرحوا، والقساوسةُ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إبتَهجوا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وسَبْعُ رتب الكنيسة، مجَّدوا ألهَ السَّماء.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9466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évêques ont entendu et furent joyeux,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prêtres se sont réjouis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les sept grades de l'Église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ont glorifié le Dieu du Ciel.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AF8F9C48-1CA6-8771-8A3D-0C52B21E263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D54B111-F35E-B130-E6AB-AC381138C81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A6444E6-79CD-00A4-65BB-90CEB396CF86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047271540"/>
      </p:ext>
    </p:extLst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833B8F-6673-58F6-A173-64F10E65BF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EB55EFB-4EA8-A27F-1CBF-5FEE8AC5F93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9597482"/>
              </p:ext>
            </p:extLst>
          </p:nvPr>
        </p:nvGraphicFramePr>
        <p:xfrm>
          <a:off x="226824" y="135350"/>
          <a:ext cx="11738353" cy="62850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As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nlac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ncwmatikoc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na`scaji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epeknis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n;elyl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pilaoc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mpictoc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niek`klyci`a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أيُّ لسان جسدي، يقدِر أن ينطق بعِظَم سروركَ، أيها الشعب المؤمن، في جميعِ الكنائس.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Quelle langue corporelle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peut prononcer la grandeur de ta joie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peuple croyant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toutes les Églises.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1A85CC9-85EE-C311-5C40-A515571AF91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A5BA2B19-1832-95DB-382B-4625D5DF0AF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3D7C474D-4DF7-58DA-F338-AA93886A44C7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490807294"/>
      </p:ext>
    </p:extLst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2B2D84-59DA-3B91-6AC8-28AC7291C0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A4F2260-537E-212C-1D79-CBE03551179A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vnau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etaucwtem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eni`cqai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Kwnctantinoc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ma`s;am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nniervyou`i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`a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ouwn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nniek`klyci`a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عندما سَمِعوا كُتب، قسطنطين الملك قائلاً، "أغلِقوا أبوابَ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البرابي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وإفتَحوا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أبوابَ الكنائس.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Quand ils entendirent les écritures,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du roi Constantin qui disaient :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"Fermez les portes des païens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ouvrez les portes des églises.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7A3D35D-0618-88FD-62C2-0064AD3B3E7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2613247E-FEAB-438D-39FF-D7C8164FFC9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2C4E154D-322D-C0F8-4AE0-EDD9F967AD7B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970939925"/>
      </p:ext>
    </p:extLst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EAC20E-CA86-3759-3D9B-AC0CD6F7B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2E9C5E9-EBF9-E459-BEFD-DA5EEB00E942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Ma`s;am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nni`you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nnidemwn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nni`you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`V}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wouni`atf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mpailaoc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etafjoc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ouahcahni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أغلِقُوا بيوتَ الشياطين، وافتَحُوا بيوتَ الله، " مغبوط هذا الشعب، الذي قيل له هذا الأمر.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Fermez les maisons des démons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ouvrez les maisons de Dieu,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béni soit ce peuple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a reçu cet ordre.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2EF6E16E-0783-5B49-DC2C-7F865E779F4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A03B282-58A9-58A2-1DA7-0B25A88D915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5BB50A7-6B48-B7C8-7022-C6F996050AE8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77617443"/>
      </p:ext>
    </p:extLst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D60BD7-2CDB-A380-C14B-7577908015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295F4A1-49FD-137E-3033-6A35ED717F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88437979"/>
              </p:ext>
            </p:extLst>
          </p:nvPr>
        </p:nvGraphicFramePr>
        <p:xfrm>
          <a:off x="226824" y="135349"/>
          <a:ext cx="11738353" cy="62850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264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Wouni`atk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Kwnctantinoc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aktanqo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mpinah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vai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`a `V}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tanqok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metouro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nivyou`i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طوباكَ يا قسطنطين، لأنك أحيَيْتَ الإيمان، فلذلك أحياكَ الله، في ملكوتِ السَّمَاوَات.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Salut à toi Constantin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tu as ranimé la foi.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C’est pourquoi Dieu t’a donné la vie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le Royaume des Cieux.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6020E3A-7783-BF07-C14B-94D81E541C4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4D9F3864-ECD7-690A-D8C0-DA53B47A5C0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A3C3F21-1738-D621-B28B-7FF540CDE241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709730206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105424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صديقة سليمان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رفعة الصديقين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خلاص اشعياء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شفاء إرميا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&lt;=e @ ]`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sveri `nColomwn</a:t>
            </a:r>
          </a:p>
          <a:p>
            <a:pPr defTabSz="1219170"/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p[ici `nnidikeon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poujai `nYca`yac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ptal[o `nIeremiac.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Amie de Salomon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La gloire des justes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Délivrance d’Isaïe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Guérison de Jérémie.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DB1DC87-E721-655E-2A0C-6605E46A46ED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CB0A97C0-96D7-BE22-29CE-B7FB1508B7D3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036809482"/>
      </p:ext>
    </p:extLst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1E8DFF-260C-66A5-D6C3-833CAABCF8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D532387-7B17-8D39-0535-C4178D5C9C8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7044542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`m`P¡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Kwnctantinoc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Ylany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ourw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أُطلبا مِن الربِّ عنَّا، يا سيِّدي الملك قسطنطين، وهيلانة الملكة، ليغفر لنا خطايانا.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Implorez Le Seigneur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mon seigneur le roi Constantin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Hélène la Reine,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75C946A-CFD5-09AF-19EF-247EF697CD6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F16BE0F5-B200-4B9D-FDEE-108571F6757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E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tauen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ni`cqai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96DF286-E0BC-A3D2-6312-1192F1D03FC3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187154906"/>
      </p:ext>
    </p:extLst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 la Sainte Croix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Sainte Croix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Sainte Croix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FDE18F48-F15C-442E-97E7-DE7266D9D913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954105848"/>
      </p:ext>
    </p:extLst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la Sainte Croix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Dieu décida de révéler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Croix, symbole de tout succès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Par Dieu, le roi fut informé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Ô Éternelle Trinité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Dieu vivant, Dieu </a:t>
                      </a:r>
                      <a:r>
                        <a:rPr kumimoji="0" lang="fr-FR" sz="2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Cabaw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;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Nous acclamons Ta Vérité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les Églises il fit ouvrir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Temples païens, il fit détruire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les idolâtres, il faisait fuir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L'ange apparut à Constantin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Successeur de Dioclétien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Ce roi vénérait le Christ 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I=y=c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37E52AEC-BC5F-4EAA-9353-48455EB18AC7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498642526"/>
      </p:ext>
    </p:extLst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Païens, la guerre, lui déclarent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roi au combat se prépare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Soucieux de la force des barbares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Partout, ses émissaires partaient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foi en Jésus, ils prêchaient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l'idolâtrie, ils condamnaient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"Ce signe est celui de la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L'emblème que doit porter le 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sur tes armes dessine une Croix"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Au ciel il vit une grande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 l'ange il écouta la voix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dit : "Par ce signe tu vaincras"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8BA1CEE3-7DF4-4839-860E-FE3C0FE971FB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015303447"/>
      </p:ext>
    </p:extLst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Constantin après sa victoire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Rechercha l'objet de sa gloire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Croix de Jésus, il voulait voir 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À l'ange, le roi obéit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Sur sa bannière, le crucifix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Clamant la victoire sur l'ennemi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La reine supplia le roi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"Je veux partir chercher la Croix"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Symbole de Victoire et de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La Croix du Christ, on lui apprit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Est à Jérusalem, enfouie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 mère Hélène le sut aussi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BE376F49-440A-4941-9118-2DE8F9D05517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106993615"/>
      </p:ext>
    </p:extLst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58635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014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Trois Croix enfouies dans un fossé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Golgotha, ils ont trouvé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 faire pour les départager ?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Arrivée à Jérusalem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Hélène recherche son emblème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Ses hommes qui la suivent de même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Posé sur les deux autres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mort était demeuré froid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Sainte Hélène, grande est ta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Des funérailles passent alors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Sainte Hélène dit : "Posez ce mort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Sur l'une des Croix"; vivant il sort!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6651F0F3-B4DB-44A9-8EDB-C899BBE0A1EA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445207184"/>
      </p:ext>
    </p:extLst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Ce jour est un grand jour de fête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Annoncé par tous les prophètes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Sur toutes les morts, c'est la conquête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Des cris! Des chants! car c'est la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Enfin, du Christ voici la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quel triomphe, ô quel émoi !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20. Signe béni, signe de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Tu es le pilier de la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Honneur et gloire des hommes droits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Croix de Jésus, salut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arme puissante,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couronne de notre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C59067FD-59E5-40F2-A5BC-53FA6F72A7CD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795781907"/>
      </p:ext>
    </p:extLst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22. Salut à toi navire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Refuge de tous les pécheurs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tous les Chrétiens, tu es l'honneur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21. Salut symbole de la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lumière de la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Satan écrasé par cette Croix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24. Ô Vierge Mère de la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si pure, si fière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Satan, tu écrases dans la poussière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23. Au supplice, tu avais servi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Glorieuse es-tu par Jésus-Christ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nous as ouvert le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A57D8000-31F3-44D1-B92B-78659A229E11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569994561"/>
      </p:ext>
    </p:extLst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26. Salut au roi </a:t>
                      </a:r>
                      <a:r>
                        <a:rPr kumimoji="0" lang="fr-FR" sz="2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Constantinos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Révéla Croix de 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! bienheureux et </a:t>
                      </a:r>
                      <a:r>
                        <a:rPr kumimoji="0" lang="fr-FR" sz="24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axioc</a:t>
                      </a: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25. Et par le signe de la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Malin est rempli d'effroi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maux s'écarteront de toi 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Je ,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ere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nak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`w </a:t>
                      </a:r>
                      <a:r>
                        <a:rPr kumimoji="0" lang="fr-FR" sz="24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Pi`ctauroc</a:t>
                      </a:r>
                      <a:r>
                        <a:rPr kumimoji="0" lang="fr-FR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27. Ô Sainte Hélène salut à toi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Jésus, tu trouvas la Croix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Louons ton courage et ta foi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l-PL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Je ,ere nak `w Pi`ctauroc.</a:t>
                      </a: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91445" marR="91445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Sainte Croix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432810B-C61E-4E12-B93B-E3915BFD6E29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4173241059"/>
      </p:ext>
    </p:extLst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(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الصليب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)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الغصن الرطيب في مدح الصليب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446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800" dirty="0">
                <a:solidFill>
                  <a:prstClr val="white"/>
                </a:solidFill>
                <a:latin typeface="Book Antiqua" pitchFamily="18" charset="0"/>
              </a:rPr>
              <a:t>Fête de la Sainte Croix</a:t>
            </a:r>
            <a:endParaRPr lang="fr-FR" sz="8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48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الغصن الرطيب في مدح الصليب : مديح أبدأ باسم الثالوث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18D0D5D-7344-4582-90DE-7535FEDFB0E8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93043235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7191AD37-7722-FC2E-42C3-48618A5F38A5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26" name="Rectangle 25"/>
          <p:cNvSpPr/>
          <p:nvPr/>
        </p:nvSpPr>
        <p:spPr>
          <a:xfrm>
            <a:off x="0" y="1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4000" b="1" dirty="0">
                <a:solidFill>
                  <a:prstClr val="white"/>
                </a:solidFill>
                <a:latin typeface="Book Antiqua" pitchFamily="18" charset="0"/>
              </a:rPr>
              <a:t>Sommaire des hymnes pour la Vierge Marie durant la procession (2 bis / 6)</a:t>
            </a:r>
            <a:endParaRPr lang="fr-FR" sz="40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BAEE8A65-64FB-532B-B7E9-A9BF8CF39226}"/>
              </a:ext>
            </a:extLst>
          </p:cNvPr>
          <p:cNvGrpSpPr/>
          <p:nvPr/>
        </p:nvGrpSpPr>
        <p:grpSpPr>
          <a:xfrm>
            <a:off x="167676" y="1922251"/>
            <a:ext cx="11856640" cy="2721669"/>
            <a:chOff x="167676" y="1922251"/>
            <a:chExt cx="11856640" cy="2721669"/>
          </a:xfrm>
        </p:grpSpPr>
        <p:sp>
          <p:nvSpPr>
            <p:cNvPr id="28" name="Rectangle 27">
              <a:hlinkClick r:id="rId3" action="ppaction://hlinksldjump"/>
              <a:extLst>
                <a:ext uri="{FF2B5EF4-FFF2-40B4-BE49-F238E27FC236}">
                  <a16:creationId xmlns:a16="http://schemas.microsoft.com/office/drawing/2014/main" id="{09A5160F-93C8-4ECF-B03F-74E93358A5BB}"/>
                </a:ext>
              </a:extLst>
            </p:cNvPr>
            <p:cNvSpPr/>
            <p:nvPr/>
          </p:nvSpPr>
          <p:spPr>
            <a:xfrm>
              <a:off x="167676" y="1922251"/>
              <a:ext cx="11856640" cy="666786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wrap="square" anchor="ctr">
              <a:spAutoFit/>
            </a:bodyPr>
            <a:lstStyle/>
            <a:p>
              <a:pPr algn="ctr" defTabSz="1219170"/>
              <a:r>
                <a:rPr lang="it-IT" sz="3733" dirty="0">
                  <a:solidFill>
                    <a:prstClr val="white"/>
                  </a:solidFill>
                  <a:latin typeface="Avva_Marcos" panose="04020500000000000000" pitchFamily="82" charset="0"/>
                </a:rPr>
                <a:t>O</a:t>
              </a:r>
              <a:r>
                <a:rPr lang="it-IT" sz="3733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unof `mmo Mari`a </a:t>
              </a:r>
              <a:r>
                <a:rPr lang="it-IT" sz="3733" dirty="0">
                  <a:solidFill>
                    <a:prstClr val="white"/>
                  </a:solidFill>
                  <a:latin typeface="Book Antiqua" pitchFamily="18" charset="0"/>
                </a:rPr>
                <a:t>– Réjouis-toi Marie - </a:t>
              </a:r>
              <a:r>
                <a:rPr lang="ar-EG" sz="3733" dirty="0">
                  <a:solidFill>
                    <a:prstClr val="white"/>
                  </a:solidFill>
                  <a:latin typeface="Book Antiqua" pitchFamily="18" charset="0"/>
                  <a:cs typeface="Arial" panose="020B0604020202020204" pitchFamily="34" charset="0"/>
                </a:rPr>
                <a:t>افرَحي يا مريمُ</a:t>
              </a:r>
              <a:endParaRPr lang="fr-FR" sz="3733" dirty="0">
                <a:solidFill>
                  <a:prstClr val="white"/>
                </a:solidFill>
                <a:latin typeface="Book Antiqua" pitchFamily="18" charset="0"/>
              </a:endParaRPr>
            </a:p>
          </p:txBody>
        </p:sp>
        <p:sp>
          <p:nvSpPr>
            <p:cNvPr id="29" name="Rectangle 28">
              <a:hlinkClick r:id="rId4" action="ppaction://hlinksldjump"/>
              <a:extLst>
                <a:ext uri="{FF2B5EF4-FFF2-40B4-BE49-F238E27FC236}">
                  <a16:creationId xmlns:a16="http://schemas.microsoft.com/office/drawing/2014/main" id="{4C62E2EF-1406-4A27-818C-0D25E785CB73}"/>
                </a:ext>
              </a:extLst>
            </p:cNvPr>
            <p:cNvSpPr/>
            <p:nvPr/>
          </p:nvSpPr>
          <p:spPr>
            <a:xfrm>
              <a:off x="167676" y="2970147"/>
              <a:ext cx="11856640" cy="666786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wrap="square" anchor="ctr">
              <a:spAutoFit/>
            </a:bodyPr>
            <a:lstStyle/>
            <a:p>
              <a:pPr algn="ctr" defTabSz="1219170"/>
              <a:r>
                <a:rPr lang="it-IT" sz="3733" dirty="0">
                  <a:solidFill>
                    <a:prstClr val="white"/>
                  </a:solidFill>
                  <a:latin typeface="Avva_Marcos" panose="04020500000000000000" pitchFamily="82" charset="0"/>
                </a:rPr>
                <a:t>X</a:t>
              </a:r>
              <a:r>
                <a:rPr lang="it-IT" sz="3733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ere Mari`a - </a:t>
              </a:r>
              <a:r>
                <a:rPr lang="it-IT" sz="3733" dirty="0">
                  <a:solidFill>
                    <a:prstClr val="white"/>
                  </a:solidFill>
                  <a:latin typeface="Book Antiqua" panose="02040602050305030304" pitchFamily="18" charset="0"/>
                </a:rPr>
                <a:t>Salut à Marie </a:t>
              </a:r>
              <a:r>
                <a:rPr lang="it-IT" sz="3733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- </a:t>
              </a:r>
              <a:r>
                <a:rPr lang="ar-EG" sz="3733" dirty="0">
                  <a:solidFill>
                    <a:prstClr val="white"/>
                  </a:solidFill>
                  <a:latin typeface="Book Antiqua" pitchFamily="18" charset="0"/>
                  <a:cs typeface="Arial" panose="020B0604020202020204" pitchFamily="34" charset="0"/>
                </a:rPr>
                <a:t>السلام لمريم الملكة ونبع الكرمة</a:t>
              </a:r>
              <a:endParaRPr lang="fr-FR" sz="3733" dirty="0">
                <a:solidFill>
                  <a:prstClr val="white"/>
                </a:solidFill>
                <a:latin typeface="CS Avva Shenouda" panose="020B7200000000000000" pitchFamily="34" charset="0"/>
              </a:endParaRPr>
            </a:p>
          </p:txBody>
        </p:sp>
        <p:sp>
          <p:nvSpPr>
            <p:cNvPr id="3" name="Rectangle 2">
              <a:hlinkClick r:id="rId5" action="ppaction://hlinksldjump"/>
              <a:extLst>
                <a:ext uri="{FF2B5EF4-FFF2-40B4-BE49-F238E27FC236}">
                  <a16:creationId xmlns:a16="http://schemas.microsoft.com/office/drawing/2014/main" id="{D8D68B94-5A86-4910-867B-8DE6F90CB075}"/>
                </a:ext>
              </a:extLst>
            </p:cNvPr>
            <p:cNvSpPr/>
            <p:nvPr/>
          </p:nvSpPr>
          <p:spPr>
            <a:xfrm>
              <a:off x="167676" y="4018043"/>
              <a:ext cx="11856640" cy="625877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wrap="square" anchor="ctr">
              <a:spAutoFit/>
            </a:bodyPr>
            <a:lstStyle/>
            <a:p>
              <a:pPr algn="ctr" defTabSz="1219170"/>
              <a:r>
                <a:rPr lang="it-IT" sz="3467" dirty="0">
                  <a:solidFill>
                    <a:prstClr val="white"/>
                  </a:solidFill>
                  <a:latin typeface="Avva_Marcos" panose="04020500000000000000" pitchFamily="82" charset="0"/>
                </a:rPr>
                <a:t>X</a:t>
              </a:r>
              <a:r>
                <a:rPr lang="it-IT" sz="3467" dirty="0">
                  <a:solidFill>
                    <a:prstClr val="white"/>
                  </a:solidFill>
                  <a:latin typeface="CS Avva Shenouda" panose="020B7200000000000000" pitchFamily="34" charset="0"/>
                </a:rPr>
                <a:t>ere ne Mari`a - </a:t>
              </a:r>
              <a:r>
                <a:rPr lang="it-IT" sz="3467" dirty="0">
                  <a:solidFill>
                    <a:prstClr val="white"/>
                  </a:solidFill>
                  <a:latin typeface="Book Antiqua" panose="02040602050305030304" pitchFamily="18" charset="0"/>
                </a:rPr>
                <a:t>Salut à toi, Marie (tasbeha) - </a:t>
              </a:r>
              <a:r>
                <a:rPr lang="ar-AE" sz="3467" dirty="0">
                  <a:solidFill>
                    <a:prstClr val="white"/>
                  </a:solidFill>
                  <a:latin typeface="Book Antiqua" panose="02040602050305030304" pitchFamily="18" charset="0"/>
                  <a:cs typeface="Arial" panose="020B0604020202020204" pitchFamily="34" charset="0"/>
                </a:rPr>
                <a:t>السلام لكِ يا مريم</a:t>
              </a:r>
              <a:endParaRPr lang="fr-FR" sz="3467" dirty="0">
                <a:solidFill>
                  <a:prstClr val="white"/>
                </a:solidFill>
                <a:latin typeface="Book Antiqua" pitchFamily="18" charset="0"/>
              </a:endParaRPr>
            </a:p>
          </p:txBody>
        </p:sp>
      </p:grpSp>
      <p:sp>
        <p:nvSpPr>
          <p:cNvPr id="4" name="ZoneTexte 3">
            <a:extLst>
              <a:ext uri="{FF2B5EF4-FFF2-40B4-BE49-F238E27FC236}">
                <a16:creationId xmlns:a16="http://schemas.microsoft.com/office/drawing/2014/main" id="{DFFFFAB6-98C1-EAA7-11A7-E43C946F1C2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</a:t>
            </a:r>
          </a:p>
        </p:txBody>
      </p:sp>
      <p:sp>
        <p:nvSpPr>
          <p:cNvPr id="5" name="ZoneTexte 4">
            <a:hlinkClick r:id="rId6" action="ppaction://hlinksldjump"/>
            <a:extLst>
              <a:ext uri="{FF2B5EF4-FFF2-40B4-BE49-F238E27FC236}">
                <a16:creationId xmlns:a16="http://schemas.microsoft.com/office/drawing/2014/main" id="{82E359D8-36BB-6E8D-E4D0-5EA2A9AE455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0596477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3"/>
            <a:ext cx="5105424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علم حزقيال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نعمة دانيال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قوة إيليا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نعمة إليشع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p`emi `nIezekiyl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,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aric tou Daniyl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tjom `n`Yliac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=,=e @ pi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`hmot `nEliceoc.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792134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Science d’Ezéchiel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Grâce de Daniel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La force d’Elie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Grâce d’Elisée.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5B5AFC6-E0FD-C85E-2C5F-BABC5DA217DE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AD61FBF8-6C58-D241-B849-B347B23805CA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204197923"/>
      </p:ext>
    </p:extLst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043041959"/>
              </p:ext>
            </p:extLst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ابدي باسم الثالوث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الحي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الصباؤوت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ونصيح جميعاً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بأعلا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صوت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أراد الملك الديان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يظهر صليبه بالإيمان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دبر تدبيرا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بالاحسان</a:t>
                      </a:r>
                      <a:endParaRPr kumimoji="0" lang="ar-S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فظهر للملك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قسطنطينوس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بعد هلاك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دقلديانوس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 محبا لاسم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أبواب الكنائس فتحهم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وبيوت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البرابي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أهدمهم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وأهلك جميع من يتبعهم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>
              <a:defRPr/>
            </a:pPr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مديح الغصن الرطيب في مدح الصليب : مديح أبدأ باسم الثالوث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DA841BA-3BAF-4449-97AB-E1C83F408DD9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954582315"/>
      </p:ext>
    </p:extLst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ارسل عساكر في الوديان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ينادوا فيها بالإيمان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وأهلك جميع عباد الأوثان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فطار عليه حرب البربر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فجمع جيوشا مع عسكر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وقام بالليل وهو يتفكر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فظهر له في السماء علامات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مثل صليب مع ارشادات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واوحي إليه في الرؤيا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قائلا يا ملك الأفراح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اعمل صليب على رؤوس السلاح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بريق الحرب يصير لك فلاح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C47DECB-DCDB-4792-B5D8-6FD93711553E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314894737"/>
      </p:ext>
    </p:extLst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أعمل هذه العلامة تنال مناك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بإرادة يسوع تغلب أعداك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فصنع كما قال له الملاك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فطلع للبربر وغلبهم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وهلك اعداءه وبددهم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وظفر بالقوم وشتتهم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فلما رجع من حرب البربر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جلس بين العظماء يتفكر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فقال أين صليب المسيح يظهر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قالوا له في مدينة أورشليم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صليب المسيح فيها مقيم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صار له زمانا قديم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FAFD7EF-1266-45FE-B096-2127CC5BFA83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553969240"/>
      </p:ext>
    </p:extLst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58303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2670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والملكة هيلانة اتت إليه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وهي تخضع ما بين يديه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قائلة انهض وحارب عليه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اذ بالصليب تغلب أعداك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بالصليب تنال مناك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اختارك واصطفاك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فجمعت عسكر مع جيش عظيم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ومضت بسرعة إلى أورشليم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فسمعت بها المدن والأقاليم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وصلت المدينة بالإمكان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وعساكرها ملكوا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ألأركان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ارتجت المدينة بالسكان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EFCFC0B-9C0B-45C7-AA0E-DC19FD5F51AA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495137775"/>
      </p:ext>
    </p:extLst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50"/>
          <a:ext cx="11905322" cy="6252655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541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طلعوا أكابر تلك البلدان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ينظروا هذا الأمر الذي 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وجدوا جيش ملكة مع سلطان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احتارت المدينة في ذاك الحين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نظروا أم الملك قسطنطين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فسألتهم كلام باللين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قائلة اخبروني بالصحيح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صليب يَسُوع الْمَسِيح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أني وضعوه اليهود بالصريح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قالوا لها يا مليكتنا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شيء قديم 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هو في ايام مدتنا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7532A64-B514-4D46-B426-C3A8E47330B9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217893978"/>
      </p:ext>
    </p:extLst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116633"/>
          <a:ext cx="11905322" cy="6247953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541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قالت الملكة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حضار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ائتوا لنا أناس اخيار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ليتحققوا تلك الأخبار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احضروا لها ثلاث رجال يهود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يحقوا الأزمان والعهود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قالت لهم يا قوم جحود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384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قائلة اخبروني عن صليب المسيح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اين وضعوه اليهود بالصريح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 فيهم واحد فصيح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فأجابوا عليها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بالانكار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قالوا لها لا نعلم ما قد صار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فحسبتهم في دخان ونار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7236B1B-A07A-4CB1-8C23-61588F84339B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718653416"/>
      </p:ext>
    </p:extLst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50"/>
          <a:ext cx="11584947" cy="6252655"/>
        </p:xfrm>
        <a:graphic>
          <a:graphicData uri="http://schemas.openxmlformats.org/drawingml/2006/table">
            <a:tbl>
              <a:tblPr rtl="1"/>
              <a:tblGrid>
                <a:gridCol w="5903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8161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541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قالوا اطلقينا ونحن نقول 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عن صليب المسيح ونخبرك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أي مكان نحن نعلمك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يهوذا كلام موزون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الصليب في كوم الجلجلة مدفون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هاتوا لنا اناس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فحاتون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فحتوا الكوم والمكان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ظهر منه ثلاثة صلبان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فلم يعلموا أيهما صليب الديان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الا وميت أتي عليهم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ورجال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حاملينه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بأيديهم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أمرت الملكة ان يحضروه إليهم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B050A0FC-809A-4366-B7BA-28B56D155CF5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636341683"/>
      </p:ext>
    </p:extLst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قالت الملكة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إنزلوه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وهاتوا الصليب عليه أوضعوه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ففرحوا الجميع لما رأوه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وضعوا عليه الأول والثاني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والثالث قام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بألأكفان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صاحوا الجميع بالعبراني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حملوه بإكرام وتهليل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وتراتيل أيضاً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 تبجيل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اليوم عظيم وجليل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هو اليوم الموعود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تنبأ فيه داود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ذلك اليوم تم المقصود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ED6D8BED-D5A2-46C7-A90C-B1AEDF93B339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936486432"/>
      </p:ext>
    </p:extLst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9" y="260648"/>
          <a:ext cx="11905322" cy="5976664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0223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سلاح الغلبة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تاج الملكة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بعلامة الصليب تحل البركة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عمود الدين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فخر المؤمنين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فرح المسيحيين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0644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نور الإيمان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نور الإنسان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بعلامة الصليب جحد الشيطان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ثمرة الحياة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سفينة النجاة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للصليب سفينة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D2BD3DB-501F-4685-97B7-3592E294C944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3217478553"/>
      </p:ext>
    </p:extLst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460537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بالصليب رجع آدم إلى الفردوس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بالصليب غلب أعداءه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قسطنطينوس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بالصليب هلك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بذيافلوس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للعذراء أم النور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تخلصنا من كل شرور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وتجعل أيامنا في فرح وسرور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520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بإشارة صليب مخلصنا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نجحد قوة الشيطان عنا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وشفاعة العذراء تكون معنا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للملك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قسطنطينوس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أظهر صليب بي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طوباه ثم طوباه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اكسيوس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6EAA926-73DE-4A19-A2AC-AAEB2F5B776F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120160994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672064" y="340592"/>
            <a:ext cx="5105424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والدة الإله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أم يَسُوع الْمَسِيح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الحمامة الحسنة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... أم ابن الله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&lt;=e @ };e`otokoc </a:t>
            </a:r>
          </a:p>
          <a:p>
            <a:pPr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=,=e @ `;mau `nI=y=c P=,=c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=,=e @ ][rompi e;necwc 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=,=e @ `;mau `n`Uioc :eoc.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La Mère de Dieu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Mère de Jésus Christ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La belle colombe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Salut… Mère du fils de Dieu.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B4DA148-ED16-F6BD-1CAC-4CF8D5C0DC44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A366FE4-ADC5-DF44-F961-2A233A22974E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009532807"/>
      </p:ext>
    </p:extLst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71693" y="476672"/>
          <a:ext cx="11584947" cy="5328592"/>
        </p:xfrm>
        <a:graphic>
          <a:graphicData uri="http://schemas.openxmlformats.org/drawingml/2006/table">
            <a:tbl>
              <a:tblPr rtl="1"/>
              <a:tblGrid>
                <a:gridCol w="115849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328592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9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٤١ </a:t>
                      </a:r>
                      <a:r>
                        <a:rPr kumimoji="0" lang="ar-SA" sz="3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والسلام للملكة هيلانة</a:t>
                      </a:r>
                      <a:br>
                        <a:rPr kumimoji="0" lang="ar-SA" sz="3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SA" sz="3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التي جاهدت بأمانة</a:t>
                      </a:r>
                      <a:br>
                        <a:rPr kumimoji="0" lang="ar-SA" sz="3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</a:br>
                      <a:r>
                        <a:rPr kumimoji="0" lang="ar-SA" sz="39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نســــــــــأل يا الله الإعانة</a:t>
                      </a:r>
                      <a:endParaRPr kumimoji="0" lang="fr-FR" sz="39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شيريه ناك أوبي </a:t>
                      </a:r>
                      <a:r>
                        <a:rPr kumimoji="0" lang="ar-EG" sz="3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استافروس</a:t>
                      </a:r>
                      <a:r>
                        <a:rPr kumimoji="0" lang="ar-EG" sz="3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الصليب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عيد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الغصن الرطيب في مدح الصليب 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6FF7C97-CC34-4D38-A868-C8E4BFBDF229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</p:spTree>
    <p:extLst>
      <p:ext uri="{BB962C8B-B14F-4D97-AF65-F5344CB8AC3E}">
        <p14:creationId xmlns:p14="http://schemas.microsoft.com/office/powerpoint/2010/main" val="2359311114"/>
      </p:ext>
    </p:extLst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Sainte Croix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E76EFD8-FF40-430B-9A4B-2C43CA45DC51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4D35374-1CBA-ADF8-D271-2C994A9B6A5B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85160489"/>
      </p:ext>
    </p:extLst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4" action="ppaction://hlinksldjump"/>
            <a:extLst>
              <a:ext uri="{FF2B5EF4-FFF2-40B4-BE49-F238E27FC236}">
                <a16:creationId xmlns:a16="http://schemas.microsoft.com/office/drawing/2014/main" id="{C7918D36-45E2-45EB-9AE1-370ED317FB8E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ECD0DC0-B057-8406-2CEA-6C597B512D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92265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الَّذِي صُلِبَ عَلَى </a:t>
            </a:r>
            <a:r>
              <a:rPr lang="ar-EG" sz="4267" i="1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ٱلصَّلِيبِ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أَسْحَقَ </a:t>
            </a:r>
            <a:r>
              <a:rPr lang="ar-EG" sz="4267" i="1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ٱلشَّيْطَانَ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تَحْتَ أَقْدَامِنَا.</a:t>
            </a:r>
            <a:endParaRPr lang="fr-FR" sz="4267" i="1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just" defTabSz="1219170" rtl="1">
              <a:defRPr/>
            </a:pPr>
            <a:r>
              <a:rPr lang="fr-FR" sz="42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200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200" dirty="0">
                <a:solidFill>
                  <a:prstClr val="white"/>
                </a:solidFill>
                <a:latin typeface="CS Avva Shenouda" pitchFamily="34" charset="0"/>
              </a:rPr>
              <a:t>`w Pen¡ I=y=c P</a:t>
            </a:r>
            <a:r>
              <a:rPr lang="fr-FR" sz="3200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fr-FR" sz="3200" i="1">
                <a:solidFill>
                  <a:prstClr val="white"/>
                </a:solidFill>
                <a:latin typeface="CS Avva Shenouda" pitchFamily="34" charset="0"/>
              </a:rPr>
              <a:t>Vyetauasf 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ePi</a:t>
            </a:r>
            <a:r>
              <a:rPr lang="fr-FR" sz="3200" i="1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>
                <a:solidFill>
                  <a:prstClr val="white"/>
                </a:solidFill>
                <a:latin typeface="CS Avva Shenouda" pitchFamily="34" charset="0"/>
              </a:rPr>
              <a:t>ctauroc @ ek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`eqomqem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 `m</a:t>
            </a:r>
            <a:r>
              <a:rPr lang="fr-FR" sz="3200" i="1">
                <a:solidFill>
                  <a:prstClr val="white"/>
                </a:solidFill>
                <a:latin typeface="CS Avva Shenouda" pitchFamily="34" charset="0"/>
              </a:rPr>
              <a:t>`pcatanac @ capecyt 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nnen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3200" i="1" dirty="0" err="1">
                <a:solidFill>
                  <a:prstClr val="white"/>
                </a:solidFill>
                <a:latin typeface="CS Avva Shenouda" pitchFamily="34" charset="0"/>
              </a:rPr>
              <a:t>alauj</a:t>
            </a:r>
            <a: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br>
              <a:rPr lang="fr-FR" sz="3200" i="1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i-FI" sz="3200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199456" y="4077073"/>
            <a:ext cx="9025003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Celui Qui a été crucifié sur la Croix, écrase Satan sous nos pieds.</a:t>
            </a: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1933A6D0-AFEA-4C85-8C46-715A00FE54B1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  <p:sp>
        <p:nvSpPr>
          <p:cNvPr id="2" name="Rectangle 1">
            <a:hlinkClick r:id="rId5" action="ppaction://hlinksldjump"/>
            <a:extLst>
              <a:ext uri="{FF2B5EF4-FFF2-40B4-BE49-F238E27FC236}">
                <a16:creationId xmlns:a16="http://schemas.microsoft.com/office/drawing/2014/main" id="{69D96A53-01C2-FAA3-5C61-283D08E8A1CF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5646126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4" action="ppaction://hlinksldjump"/>
            <a:extLst>
              <a:ext uri="{FF2B5EF4-FFF2-40B4-BE49-F238E27FC236}">
                <a16:creationId xmlns:a16="http://schemas.microsoft.com/office/drawing/2014/main" id="{809DD271-4BB6-4932-B74A-6961C9868D7D}"/>
              </a:ext>
            </a:extLst>
          </p:cNvPr>
          <p:cNvSpPr txBox="1"/>
          <p:nvPr/>
        </p:nvSpPr>
        <p:spPr>
          <a:xfrm>
            <a:off x="47331" y="6086902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Ste. Croix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91D7684-5B49-8DC8-CB86-CDFD5973818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340507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DA3890E-A3FA-EB61-3D8B-FCDFF0E320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C22102F-F94B-BD07-B97D-5C6ED4F3ED1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55988D16-5423-6693-FCA8-012026E19CB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8043FB5B-A390-B199-1504-087A8DF29BC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7425435"/>
      </p:ext>
    </p:extLst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hlinkClick r:id="rId2" action="ppaction://hlinksldjump"/>
          </p:cNvPr>
          <p:cNvSpPr/>
          <p:nvPr/>
        </p:nvSpPr>
        <p:spPr>
          <a:xfrm>
            <a:off x="2735629" y="2343497"/>
            <a:ext cx="6839124" cy="707886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q4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  <a:p>
            <a:pPr algn="ctr" defTabSz="1219170"/>
            <a:r>
              <a:rPr lang="it-IT" sz="1600" dirty="0">
                <a:solidFill>
                  <a:prstClr val="white"/>
                </a:solidFill>
                <a:latin typeface="Book Antiqua" pitchFamily="18" charset="0"/>
              </a:rPr>
              <a:t>(Dimanche uniquement)</a:t>
            </a:r>
            <a:endParaRPr lang="fr-FR" sz="16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/>
          <p:cNvSpPr/>
          <p:nvPr/>
        </p:nvSpPr>
        <p:spPr>
          <a:xfrm>
            <a:off x="542311" y="13077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Mois de Kiahk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2735629" y="3303603"/>
            <a:ext cx="6839124" cy="707886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  <a:p>
            <a:pPr algn="ctr" defTabSz="1219170"/>
            <a:r>
              <a:rPr lang="it-IT" sz="1600" dirty="0">
                <a:solidFill>
                  <a:prstClr val="white"/>
                </a:solidFill>
                <a:latin typeface="Book Antiqua" pitchFamily="18" charset="0"/>
              </a:rPr>
              <a:t>(Lundi au Samedi)</a:t>
            </a:r>
            <a:endParaRPr lang="fr-FR" sz="16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8"/>
            <a:ext cx="10945216" cy="379656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1867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Sommaire des chants de la </a:t>
            </a:r>
            <a:r>
              <a:rPr lang="it-IT" sz="1867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1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3" name="Rectangle 12">
            <a:hlinkClick r:id="rId5" action="ppaction://hlinksldjump"/>
          </p:cNvPr>
          <p:cNvSpPr/>
          <p:nvPr/>
        </p:nvSpPr>
        <p:spPr>
          <a:xfrm>
            <a:off x="365228" y="4264935"/>
            <a:ext cx="5538753" cy="666977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1867" dirty="0">
                <a:solidFill>
                  <a:prstClr val="white"/>
                </a:solidFill>
                <a:latin typeface="Book Antiqua" pitchFamily="18" charset="0"/>
              </a:rPr>
              <a:t>Cantique pour l’Avent</a:t>
            </a:r>
          </a:p>
          <a:p>
            <a:pPr algn="ctr" defTabSz="1219170"/>
            <a:r>
              <a:rPr lang="it-IT" sz="1867" dirty="0">
                <a:solidFill>
                  <a:prstClr val="white"/>
                </a:solidFill>
                <a:latin typeface="Book Antiqua" pitchFamily="18" charset="0"/>
              </a:rPr>
              <a:t>« J’ouvre la bouche ... »</a:t>
            </a:r>
            <a:endParaRPr lang="fr-FR" sz="1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4" name="Rectangle 13">
            <a:hlinkClick r:id="rId6" action="ppaction://hlinksldjump"/>
          </p:cNvPr>
          <p:cNvSpPr/>
          <p:nvPr/>
        </p:nvSpPr>
        <p:spPr>
          <a:xfrm>
            <a:off x="365228" y="5185358"/>
            <a:ext cx="5538753" cy="37965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Book Antiqua" pitchFamily="18" charset="0"/>
              </a:rPr>
              <a:t>Cantique pour la Visite de Sainte Marie à Élisabeth</a:t>
            </a:r>
          </a:p>
        </p:txBody>
      </p:sp>
      <p:sp>
        <p:nvSpPr>
          <p:cNvPr id="18" name="Rectangle 17">
            <a:hlinkClick r:id="rId7" action="ppaction://hlinksldjump"/>
          </p:cNvPr>
          <p:cNvSpPr/>
          <p:nvPr/>
        </p:nvSpPr>
        <p:spPr>
          <a:xfrm>
            <a:off x="6288019" y="4263709"/>
            <a:ext cx="5538753" cy="668203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noAutofit/>
          </a:bodyPr>
          <a:lstStyle/>
          <a:p>
            <a:pPr algn="ctr" defTabSz="1219170"/>
            <a:r>
              <a:rPr lang="ar-EG" sz="18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شهر كيهك : مديح أنا أفتح </a:t>
            </a:r>
            <a:r>
              <a:rPr lang="ar-EG" sz="1867" b="1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18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بالتسبيح</a:t>
            </a:r>
          </a:p>
        </p:txBody>
      </p:sp>
      <p:sp>
        <p:nvSpPr>
          <p:cNvPr id="19" name="Rectangle 18">
            <a:hlinkClick r:id="rId8" action="ppaction://hlinksldjump"/>
          </p:cNvPr>
          <p:cNvSpPr/>
          <p:nvPr/>
        </p:nvSpPr>
        <p:spPr>
          <a:xfrm>
            <a:off x="6288019" y="5185358"/>
            <a:ext cx="5538753" cy="37965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ar-EG" sz="18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شهر كيهك : مديح خطرت حمامة في بيت زكريا</a:t>
            </a:r>
          </a:p>
        </p:txBody>
      </p:sp>
      <p:sp>
        <p:nvSpPr>
          <p:cNvPr id="15" name="Rectangle 14">
            <a:hlinkClick r:id="rId9" action="ppaction://hlinksldjump"/>
          </p:cNvPr>
          <p:cNvSpPr/>
          <p:nvPr/>
        </p:nvSpPr>
        <p:spPr>
          <a:xfrm>
            <a:off x="2735627" y="914973"/>
            <a:ext cx="6839124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6" name="Rectangle 15">
            <a:hlinkClick r:id="rId10" action="ppaction://hlinksldjump"/>
          </p:cNvPr>
          <p:cNvSpPr/>
          <p:nvPr/>
        </p:nvSpPr>
        <p:spPr>
          <a:xfrm>
            <a:off x="2735628" y="5818460"/>
            <a:ext cx="6839123" cy="54367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>
              <a:lnSpc>
                <a:spcPct val="150000"/>
              </a:lnSpc>
            </a:pPr>
            <a:r>
              <a:rPr lang="fr-FR" sz="2133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133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11" action="ppaction://hlinksldjump"/>
            <a:extLst>
              <a:ext uri="{FF2B5EF4-FFF2-40B4-BE49-F238E27FC236}">
                <a16:creationId xmlns:a16="http://schemas.microsoft.com/office/drawing/2014/main" id="{BD9178EB-B736-75BF-E2DC-8F2D79B6A2B1}"/>
              </a:ext>
            </a:extLst>
          </p:cNvPr>
          <p:cNvSpPr/>
          <p:nvPr/>
        </p:nvSpPr>
        <p:spPr>
          <a:xfrm>
            <a:off x="2735627" y="1628386"/>
            <a:ext cx="6839124" cy="461665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0111130"/>
      </p:ext>
    </p:extLst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05040753"/>
      </p:ext>
    </p:extLst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78915884"/>
      </p:ext>
    </p:extLst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27593889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673032" y="340594"/>
            <a:ext cx="408759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لمريم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التي شهد لها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جميع الأنبياء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وقالوا.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&lt;ere ne Mari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etauerme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re nac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nje ni`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provytyc tyrou @ ouoh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aujw `mmoc.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toi Marie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qui ont témoigné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L’ensemble des prophètes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ils ont proclamé :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3EB267F-1D10-EC84-DE3F-F5E36D38C5BC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EB1B9F9F-2176-2A08-1D19-4FE5511D8ECE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51404873"/>
      </p:ext>
    </p:extLst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240304829"/>
      </p:ext>
    </p:extLst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70255868"/>
      </p:ext>
    </p:extLst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53210897"/>
      </p:ext>
    </p:extLst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51083262"/>
      </p:ext>
    </p:extLst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93660905"/>
      </p:ext>
    </p:extLst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28479200"/>
      </p:ext>
    </p:extLst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67057947"/>
      </p:ext>
    </p:extLst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6594571"/>
      </p:ext>
    </p:extLst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19626435"/>
      </p:ext>
    </p:extLst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2048827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536160" y="340594"/>
            <a:ext cx="4241328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هوذا الله الكلمة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 تجسد منك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بوحدانية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لا ينطق بمثلها.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Hyppe `V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} Pilogoc @ etaf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[icarx `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nqy] @ qen oumetouai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natcaji `mpecry].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voici Dieu le Verbe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s’incarna de toi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cette union dont 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Ne pourra dire d’égale. 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28F7CCC5-09B9-E858-585B-7183F684C5A0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305373B3-E711-3BE1-60CB-FC1732663573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591557074"/>
      </p:ext>
    </p:extLst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344705767"/>
      </p:ext>
    </p:extLst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46271938"/>
      </p:ext>
    </p:extLst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74930113"/>
      </p:ext>
    </p:extLst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6352129"/>
      </p:ext>
    </p:extLst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11212645"/>
      </p:ext>
    </p:extLst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18426380"/>
      </p:ext>
    </p:extLst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87550470"/>
      </p:ext>
    </p:extLst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0265916"/>
      </p:ext>
    </p:extLst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761172576"/>
      </p:ext>
    </p:extLst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6893728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536160" y="340594"/>
            <a:ext cx="422446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مرتفعة أنت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بالحقيقة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أكثر من عصا هارون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ممتلئة نعمة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Te[oci `aly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;wc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ehote pi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`sbwt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nte A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`arwn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w ;ye;meh `n`hmot. 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Tu es très élevée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vérité, et plus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le bâton d’Aaron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toi pleine de grâce.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A07566D-539E-C4BF-35BA-A646C4BBEE7D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292006A-6AED-4C0F-BA2E-2F6004DAB8C1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310850054"/>
      </p:ext>
    </p:extLst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79079065"/>
      </p:ext>
    </p:extLst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772363430"/>
      </p:ext>
    </p:extLst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86556997"/>
      </p:ext>
    </p:extLst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095553859"/>
      </p:ext>
    </p:extLst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75414135"/>
      </p:ext>
    </p:extLst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الْمَوْلُودُ مِنَ الآب قَبْلَ كُلِّ الدُّهُورِ.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42712240"/>
      </p:ext>
    </p:extLst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10552609"/>
      </p:ext>
    </p:extLst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13ABD0-09CD-8EDF-5939-5E383E27D7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C554C59-81B4-9AF6-21FD-3DE9EAE68AE6}"/>
              </a:ext>
            </a:extLst>
          </p:cNvPr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مبارك الآب والابن، والروح القدس، الثالوث الكامل، نسجد له ونمجده.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178EBED-3169-F7B4-22FD-461A3DFFB665}"/>
              </a:ext>
            </a:extLst>
          </p:cNvPr>
          <p:cNvSpPr/>
          <p:nvPr/>
        </p:nvSpPr>
        <p:spPr>
          <a:xfrm>
            <a:off x="431371" y="332657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G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f`cmarwout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nje</a:t>
            </a:r>
            <a:b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Viwt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nem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Psyri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nem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Pi`pneuma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=e=;=u @ }`triac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etjyk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ebol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@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tenouwst</a:t>
            </a:r>
            <a:b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mmoc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ten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]`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wou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 </a:t>
            </a:r>
            <a:r>
              <a:rPr kumimoji="0" lang="fr-FR" sz="42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nac</a:t>
            </a:r>
            <a:r>
              <a:rPr kumimoji="0" lang="fr-F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A9A3A5B-F3F3-4E82-69A6-3AA1D1012F90}"/>
              </a:ext>
            </a:extLst>
          </p:cNvPr>
          <p:cNvSpPr/>
          <p:nvPr/>
        </p:nvSpPr>
        <p:spPr>
          <a:xfrm>
            <a:off x="2351584" y="408016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Il est béni le Père, le Fils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le Saint Esprit :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Trinité parfaite,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nous L’adorons et La glorifions.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ADEF478-F864-7C49-2DB1-B39BF0B56338}"/>
              </a:ext>
            </a:extLst>
          </p:cNvPr>
          <p:cNvSpPr txBox="1"/>
          <p:nvPr/>
        </p:nvSpPr>
        <p:spPr>
          <a:xfrm>
            <a:off x="1199456" y="643743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f`cmarwout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0C7E078-5B21-2ED4-6DA9-781FAC51E82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E2CF6E8-E1A0-2D9D-7448-483B133C5AFD}"/>
              </a:ext>
            </a:extLst>
          </p:cNvPr>
          <p:cNvSpPr txBox="1"/>
          <p:nvPr/>
        </p:nvSpPr>
        <p:spPr>
          <a:xfrm>
            <a:off x="9331" y="6003087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11" name="Rectangle 10">
            <a:hlinkClick r:id="rId4" action="ppaction://hlinksldjump"/>
            <a:extLst>
              <a:ext uri="{FF2B5EF4-FFF2-40B4-BE49-F238E27FC236}">
                <a16:creationId xmlns:a16="http://schemas.microsoft.com/office/drawing/2014/main" id="{E6EC3333-8720-A8CF-0FB1-91C3389812E3}"/>
              </a:ext>
            </a:extLst>
          </p:cNvPr>
          <p:cNvSpPr/>
          <p:nvPr/>
        </p:nvSpPr>
        <p:spPr>
          <a:xfrm>
            <a:off x="0" y="4332385"/>
            <a:ext cx="2946714" cy="707886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q4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  <a:p>
            <a:pPr algn="ctr" defTabSz="1219170"/>
            <a:r>
              <a:rPr lang="it-IT" sz="1600" dirty="0">
                <a:solidFill>
                  <a:prstClr val="white"/>
                </a:solidFill>
                <a:latin typeface="Book Antiqua" pitchFamily="18" charset="0"/>
              </a:rPr>
              <a:t>(Dimanche uniquement)</a:t>
            </a:r>
            <a:endParaRPr lang="fr-FR" sz="16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5" action="ppaction://hlinksldjump"/>
            <a:extLst>
              <a:ext uri="{FF2B5EF4-FFF2-40B4-BE49-F238E27FC236}">
                <a16:creationId xmlns:a16="http://schemas.microsoft.com/office/drawing/2014/main" id="{3704EFF1-4F75-2C22-2A51-5354A4522EC3}"/>
              </a:ext>
            </a:extLst>
          </p:cNvPr>
          <p:cNvSpPr/>
          <p:nvPr/>
        </p:nvSpPr>
        <p:spPr>
          <a:xfrm>
            <a:off x="0" y="5167736"/>
            <a:ext cx="2946714" cy="707886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  <a:p>
            <a:pPr algn="ctr" defTabSz="1219170"/>
            <a:r>
              <a:rPr lang="it-IT" sz="1600" dirty="0">
                <a:solidFill>
                  <a:prstClr val="white"/>
                </a:solidFill>
                <a:latin typeface="Book Antiqua" pitchFamily="18" charset="0"/>
              </a:rPr>
              <a:t>(Lundi au Samedi)</a:t>
            </a:r>
            <a:endParaRPr lang="fr-FR" sz="16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5672083"/>
      </p:ext>
    </p:extLst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874294" y="2721695"/>
            <a:ext cx="8542188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7200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  <a:p>
            <a:pPr algn="ctr" defTabSz="1219170"/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(Dimanche uniquement)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717742272"/>
      </p:ext>
    </p:extLst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لأنه بالحقيقة مستحق وعادل أن نسبح الإله الحقيقي الرب الكائن في السماء.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264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em`psa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gar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oume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myi @ ouoh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oudikeon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pe @ e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;renhwc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e`V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}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nta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vmyi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P¡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Vyetsop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tve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71703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En vérité il est digne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et juste de louer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vrai Dieu le Seigneur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demeure dans le Ciel.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BDEC5D3-E9D7-F822-6554-3BDAEDC871D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FCAFA13-BFC0-6275-9527-ABC3CB0B764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4BAE3EB-9827-598A-DBC9-0CF3017FE5A9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656751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016213" y="340594"/>
            <a:ext cx="374441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ما هي العصا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إلا مريم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لأنها مثال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بتوليتها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As pe pi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`sbwt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ebyl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`eMari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je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`n;of pe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`ptupoc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ntecpar;eni`a.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le bâton n’est autre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Que la Vierge Marie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il est le symbole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sa virginité.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3F0FE70-7247-7517-79DE-E6D9A301D6AF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4E3663C-F59B-0505-FC45-43C82907A4D4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06811323"/>
      </p:ext>
    </p:extLst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أسمه حلو ومبارك في أفواه القديسين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أى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الله الأب والابن والروح القدس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336704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Pefran holj ouoh `f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`cmarwout @ qen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rwou `nny=e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=;=u @ `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ete vai pe `V} </a:t>
            </a:r>
            <a:r>
              <a:rPr lang="pt-BR" sz="4000">
                <a:solidFill>
                  <a:prstClr val="white"/>
                </a:solidFill>
                <a:latin typeface="CS Avva Shenouda" pitchFamily="34" charset="0"/>
              </a:rPr>
              <a:t>`Viwt @ nem </a:t>
            </a:r>
            <a:r>
              <a:rPr lang="pt-BR" sz="4000" dirty="0">
                <a:solidFill>
                  <a:prstClr val="white"/>
                </a:solidFill>
                <a:latin typeface="CS Avva Shenouda" pitchFamily="34" charset="0"/>
              </a:rPr>
              <a:t>`Psyri nem Pi=p=n=a =e=;=u.</a:t>
            </a:r>
            <a:endParaRPr lang="fr-FR" sz="40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71703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Son Nom est beau et béni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dans la bouche des saints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c'est Dieu le Père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Fils et l'Esprit Saint.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4905E6D-881F-BEFD-1742-2EA94653DF0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A410D51-4554-2FB9-7D68-30AE456B687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3FE141D-6A69-E170-0C55-EF1DE722E24B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71347757"/>
      </p:ext>
    </p:extLst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ونمجد العفيفة مريم والدة الإله القبة الثانية الكنز الحقيقي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b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]cemne @ Mari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};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otokoc @ 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mah`cNou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`ckyny @ pi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`aho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`n`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aly;inoc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717033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Nous glorifions la pure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la mère de Dieu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deuxième coupole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vrai trésor.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BD63101-6DF0-42C6-3D7E-A1EA9A1A668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46EA0E2-41FF-4C86-A095-BCDFC532942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BC36A07-812B-24E9-3253-E9FB3D798609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54876785"/>
      </p:ext>
    </p:extLst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وتصرخ جهراً بعظم بهاء قائلين السلام لك أيتها العذراء الرب معك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ntenws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rytwc @ qen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ounis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mmetcai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 `w }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par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enoc @ ouoh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`P¡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sop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neme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71703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Nous proclamons en criant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avec grand éclat en disant :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Seigneur est avec toi. 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7601F4C-0036-7911-E7BE-E54ADB71B3C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428E8EF-8939-294B-011E-ADC681B42148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DC825F4-515B-496F-79A8-E2B9E28D8885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528319572"/>
      </p:ext>
    </p:extLst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لك أيتها العذراء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خلاص آدم وحواء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فرح الأجيال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 `w }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par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enoc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pcw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nAdam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Eu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a @ &lt;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 `w }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par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enoc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pounof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nnigene`a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;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d’Adam et d’Ève,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;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joie des générations 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1881E14-E1C3-36CC-4E54-FE939157EA5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C68EB71-500F-F874-0E56-47E6FC8A8FF2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37156A1-9D85-63BB-9796-88DB797CF103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34546321"/>
      </p:ext>
    </p:extLst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فرح هابيل البار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السلام... المرتفعة على الهيكل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=&lt;=e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vrasi `nAbel pi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`;myi @ =&lt;=e @ etca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`pswi `epiervei.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871531" y="3429000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joie d’Abel le juste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l’élevée au-dessus du Temple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46E7253-A4C6-8668-B945-2C7849A0777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F3C624F-D5DE-C33E-F783-A67DB8E8723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3D5BF64-E3F9-66F8-D521-602D6F40F281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89253646"/>
      </p:ext>
    </p:extLst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سفينة نوح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إلى النفس الأخير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>
                <a:solidFill>
                  <a:prstClr val="white"/>
                </a:solidFill>
                <a:latin typeface="CS Avva Shenouda" pitchFamily="34" charset="0"/>
              </a:rPr>
              <a:t>&lt;=e @ ]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kibwtoc `nte Nw</a:t>
            </a:r>
            <a:r>
              <a:rPr lang="it-IT" sz="4800">
                <a:solidFill>
                  <a:prstClr val="white"/>
                </a:solidFill>
                <a:latin typeface="CS Avva Shenouda" pitchFamily="34" charset="0"/>
              </a:rPr>
              <a:t>`e @ =&lt;=e @ sa 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pinifi `nqa`e.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l’arche de Noé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jusqu’au dernier soupir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386978D-3101-8075-E9AA-4E9E885536D1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8C7FC16-D14D-DCE0-0A76-555CF456738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C381127-77EF-CF5B-4733-CB1C1758ACF6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63777124"/>
      </p:ext>
    </p:extLst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نعمة إبراهيم أبينا السلام... الشفيعة المؤتمنة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=&lt;=e @ pi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`hmot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nAbraam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peniwt @ =&lt;=e @ ]`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proctatyc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etenhot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grâce de notre père Abraham 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ô médiatrice fidèle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67E3B5F-881A-873B-F218-FF52DAFA032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68D608A-1438-5801-EEE3-43D271E2B7A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29C8396-8778-29AF-175E-C271DC13CBDD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12508490"/>
      </p:ext>
    </p:extLst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خلاص اسحق القديس السلام أم القدوس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l-PL" sz="4800">
                <a:solidFill>
                  <a:prstClr val="white"/>
                </a:solidFill>
                <a:latin typeface="CS Avva Shenouda" pitchFamily="34" charset="0"/>
              </a:rPr>
              <a:t>=&lt;=e @ `</a:t>
            </a:r>
            <a:r>
              <a:rPr lang="pl-PL" sz="4800" dirty="0">
                <a:solidFill>
                  <a:prstClr val="white"/>
                </a:solidFill>
                <a:latin typeface="CS Avva Shenouda" pitchFamily="34" charset="0"/>
              </a:rPr>
              <a:t>pcw] `n`Icaak 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pl-PL" sz="4800" dirty="0">
                <a:solidFill>
                  <a:prstClr val="white"/>
                </a:solidFill>
                <a:latin typeface="CS Avva Shenouda" pitchFamily="34" charset="0"/>
              </a:rPr>
              <a:t>=e</a:t>
            </a:r>
            <a:r>
              <a:rPr lang="pl-PL" sz="4800">
                <a:solidFill>
                  <a:prstClr val="white"/>
                </a:solidFill>
                <a:latin typeface="CS Avva Shenouda" pitchFamily="34" charset="0"/>
              </a:rPr>
              <a:t>=;=u @ =&lt;=e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pl-PL" sz="4800">
                <a:solidFill>
                  <a:prstClr val="white"/>
                </a:solidFill>
                <a:latin typeface="CS Avva Shenouda" pitchFamily="34" charset="0"/>
              </a:rPr>
              <a:t>`;</a:t>
            </a:r>
            <a:r>
              <a:rPr lang="pl-PL" sz="4800" dirty="0">
                <a:solidFill>
                  <a:prstClr val="white"/>
                </a:solidFill>
                <a:latin typeface="CS Avva Shenouda" pitchFamily="34" charset="0"/>
              </a:rPr>
              <a:t>mau `m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Vy</a:t>
            </a:r>
            <a:r>
              <a:rPr lang="pl-PL" sz="4800" dirty="0">
                <a:solidFill>
                  <a:prstClr val="white"/>
                </a:solidFill>
                <a:latin typeface="CS Avva Shenouda" pitchFamily="34" charset="0"/>
              </a:rPr>
              <a:t>=e=;=u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559850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rédemption d’Isaac le saint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mère du saint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6C4E1EA-D58A-B83E-F161-2BB52E70E41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32C0662-5BCA-53C9-CB8B-446116E7BE7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C83F626-E6D3-A545-8458-336BDC4B3B35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60557113"/>
      </p:ext>
    </p:extLst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تهليل أبينا يعقوب السلام... ألوف وربوات اضعاف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=&lt;=e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p;elyl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mpeniwt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Iakwb @ =&lt;=e @ hananso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nem han`;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ba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nkwb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871531" y="3655860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allégresse de Jacob notre père 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des milliers et des myriades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3CD7760-DA16-6E85-36AE-527646ABC11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387CB34-5CB2-E799-A110-9CB53F5F6D1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95AE2EB-5777-3BEC-18E6-49E4158B5CB7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19526035"/>
      </p:ext>
    </p:extLst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فخر يهوذا واخوته. السلام إلى كمال الأزمان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=&lt;=e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psousou `nIouda nem nef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`cnyou @ =&lt;=e @ sa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`pjwk `ebol `nnicyou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fierté de Judas et de ses frères 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jusqu’à la fin des temps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EA256F4-5C0B-DA5B-CAAC-8D92A13065E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F45410D-F9AD-02BD-4A05-3FF58243D8A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EB042B5-B77C-1836-04E1-2C46BF88B478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9396872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208235" y="340594"/>
            <a:ext cx="355239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حبلت وولدت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بغير زرع بشر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ابن العلي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الكلمة الذاتي.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27085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Acerboki acmici @ ,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wric cunouci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m`Psyri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`mVyet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[oci @ Pilogoc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`naidi`a.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Elle a été enceinte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Enfanta sans semence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Fils du Dieu Très-Haut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Lui le Verbe en personne.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BAAAEAA8-91FE-190F-0E10-0E494F4E93B2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DC78E5A-DEF4-3379-D402-0CB1DFBFDC88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353403187"/>
      </p:ext>
    </p:extLst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رؤيا موسى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أم السيد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=&lt;=e @ ];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e`wri`a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Mw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ucyc @ =&lt;=e @ `;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mpiDecpotyc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l’apparition de Moïse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mère du Maître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D2F5472-8365-AEB6-2F3D-E7FDE9D9360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6F44E42-FA73-9E8F-625F-6ED89F68B38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4B3D603-F569-2F2F-F0E1-AE4718091DE3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43523561"/>
      </p:ext>
    </p:extLst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قوة يشوع وجدعون السلام... غلبة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باراق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وشمشون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tjom `nIycou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Gedewn @ &lt;=e @ pi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[ro `mBarak nem Cam'wn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429000"/>
            <a:ext cx="901416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puissance de Josué et de Gédéon 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triomphe de Barack et de Samson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553725B-0870-04C7-F558-9C728D5841D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5F4F2B0-D987-F213-4A14-D880859967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042166E-7630-33E2-22D3-7DB8B7293427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47319456"/>
      </p:ext>
    </p:extLst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قوة صموئيل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ملكة إسرائيل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metjwri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`nCamouyl @ &lt;=e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ourw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mpIcrayl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force de Samuel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reine d’Israël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705FFA7-85DA-9517-0461-66E310CDE68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60F13CE-D50D-F9ED-2815-5D5487B9471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045845F-775F-0128-FA0C-8B4161EE3FDA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09587"/>
      </p:ext>
    </p:extLst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السلام..صبر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ايوب السلام... بأنواع كثيرة ومراراً شتى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hupomony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Iwb @ &lt;=e @ qen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ou;o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nry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]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oumys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ncop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patience de Job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par de diverses manières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F6A53F2-CD6D-76D9-D4CE-8273A54AA39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1D2472B-71AC-C21F-04CB-A8E3028BBC6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A1C8FCA-0AD6-E74F-DF63-BABA61970A75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16738876"/>
      </p:ext>
    </p:extLst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السلام..ابنة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داود الملك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السلام..المشتملة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tseri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nDauid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`pouro @ &lt;=e @ 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yetjolh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mpitoubo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fille du roi David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vêtue de pureté.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D3F1FA2-147D-4BD1-B80E-886492FC6C0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93460E5-D23D-88BC-123C-1CD6B1514672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43B4593-5BD9-0AB2-FF32-54F8C9A0228A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33799102"/>
      </p:ext>
    </p:extLst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السلام..خليلة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سليمان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السلام..عصا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خشب اللوز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]`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sveri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`nColomwn @ 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pi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`sbwt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nse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mpeukinwn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71703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l’amie de Salomon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la tige en bois d'amandes.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C059534-866B-BD99-FA2F-D1E45AA921B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06AF8CD-8BCD-5B38-598B-C2525C415368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F10FDDB-F9F9-537D-67FF-6B457F97A54F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6284348"/>
      </p:ext>
    </p:extLst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السلام..نبوة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إشعياء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السلام..عودة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ارميا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l-PL" sz="4800">
                <a:solidFill>
                  <a:prstClr val="white"/>
                </a:solidFill>
                <a:latin typeface="CS Avva Shenouda" pitchFamily="34" charset="0"/>
              </a:rPr>
              <a:t>&lt;=e @ ]`</a:t>
            </a:r>
            <a:r>
              <a:rPr lang="pl-PL" sz="4800" dirty="0">
                <a:solidFill>
                  <a:prstClr val="white"/>
                </a:solidFill>
                <a:latin typeface="CS Avva Shenouda" pitchFamily="34" charset="0"/>
              </a:rPr>
              <a:t>provyti`a `n`Yca</a:t>
            </a:r>
            <a:r>
              <a:rPr lang="pl-PL" sz="4800">
                <a:solidFill>
                  <a:prstClr val="white"/>
                </a:solidFill>
                <a:latin typeface="CS Avva Shenouda" pitchFamily="34" charset="0"/>
              </a:rPr>
              <a:t>`yac @ &lt;=e @ `</a:t>
            </a:r>
            <a:r>
              <a:rPr lang="pl-PL" sz="4800" dirty="0">
                <a:solidFill>
                  <a:prstClr val="white"/>
                </a:solidFill>
                <a:latin typeface="CS Avva Shenouda" pitchFamily="34" charset="0"/>
              </a:rPr>
              <a:t>ptac;o `nIeremiac.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prophétie d’Isaïe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restauration de Jérémie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5B607E2-907F-7FDF-21FF-698D6683732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D0B5D01-5DF7-E1B1-9054-7F8E335AD11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5AB38A3-CF99-FB57-9F79-8B1DD7420112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44871364"/>
      </p:ext>
    </p:extLst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السلام..مركبة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حزقيال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السلام..رؤيا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دانيال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pharma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`nIezekiyl @ &lt;=e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horacic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nDaniyl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char d’Ézéchiel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la vision de Daniel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855191D-DF8E-F5A4-2E95-BB540DAA239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9FF4A4C-2F99-BEE3-DD7A-99AD1CCFAD0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D1904CA-0A3E-0E97-E13C-197D15FD6091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34098485"/>
      </p:ext>
    </p:extLst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رفعة إيليا </a:t>
            </a:r>
          </a:p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السلام..التي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ولدت ماسيا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p[ici `n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`Yliac @ &lt;=e @ 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yetacmici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mMaciac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332990"/>
            <a:ext cx="89181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exaltation d’Élie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as donné naissance au Messie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7C360A4-E466-322E-E435-936B28F5B35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48714CE-60AF-6757-D2F2-5740E651283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DBB6012-7C92-AE76-EBE0-C6BE22CD8EA3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221465510"/>
      </p:ext>
    </p:extLst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نعمه اليشع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العروسة النقية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&lt;=e @ pi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`hmot `n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`Eliceoc @ &lt;=e @ ]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selet `nka;aroc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grâce d’Élisée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toi l’épouse pure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F720A65-4C04-567D-7763-D46FD0321F1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A921E4D-B9D1-BB4A-F872-11C50933E20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E4E395F-386A-A1E3-CE06-9DF44F968CA0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4142130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016213" y="340594"/>
            <a:ext cx="374441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بصلواتها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وشفاعاتها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r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افتح لنا يا رب</a:t>
            </a:r>
            <a:br>
              <a:rPr lang="fr-FR" sz="4267" dirty="0">
                <a:solidFill>
                  <a:prstClr val="white"/>
                </a:solidFill>
                <a:latin typeface="Calibri"/>
              </a:rPr>
            </a:br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باب الكنيسة.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Hiten neceu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,y @ nem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nec`precbi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aouwn nan `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P¡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m`vro `nte }ek`klyci`a.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de par ses prières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ses intercessions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Seigneur, ouvre-nous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porte de l’Église.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A3991D2-6277-A483-EACE-2E12EC34FC05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63D9C79B-BA78-7524-0996-C36488EBB034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770614115"/>
      </p:ext>
    </p:extLst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السلام..فرح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الملائكة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السلام..بهجة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رؤساء الملائكة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vrasi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`nniaggeloc @ 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pounof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nniar,yaggeloc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871531" y="3751871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la joie des anges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réjouissance des archanges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C8CD34C-B0C1-4A97-A995-5CC93B1B9AB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BFA597F-7950-EFCF-00DA-001C244310E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AFCBD7A-556B-2EFC-B6AF-A4CB3EEA8AEA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43090636"/>
      </p:ext>
    </p:extLst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كرامة رؤساء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الأباء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السلام... كرازة الأنبياء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ptai`o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nnipatriar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yc @ 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phiwis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ni`provytyc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1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L’honneur des patriarches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prédication des prophètes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FF880FB-0FEB-443F-692E-1E1EB93BC0B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ED45B02-6DD4-0BEC-27E8-698C802C896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EA49074-22F6-ABEB-9FAA-1B6B2DD6163C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45637221"/>
      </p:ext>
    </p:extLst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لسان الرسل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طهر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العذراى</a:t>
            </a:r>
            <a:endParaRPr lang="ar-EG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la langue des apôtres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la pureté des vierges</a:t>
            </a:r>
          </a:p>
        </p:txBody>
      </p:sp>
      <p:sp>
        <p:nvSpPr>
          <p:cNvPr id="8" name="Rectangle 7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vlac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apoctoloc @ 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ptoubo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nnipar;enoc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F7C3F7F-58FB-DE9E-48FA-B20F7C48971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322AF1F-83CE-EA04-01B6-3EF6E5F498B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7473BB2-D6E8-1FEC-489E-76D559AFC151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30819062"/>
      </p:ext>
    </p:extLst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السلام..إكليل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الشهداء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السلام..تهليل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الصديقين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pi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`,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lom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`nnimarturoc @ 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p;elyl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nnidikeoc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2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couronne des martyrs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joie des justes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84685E0-1F03-3647-B54F-23159D6D8E8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1F230A1-6805-8440-CD4B-F839CDA8E91E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EDD903D-AB97-275A-3AC0-981F82520F47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9189455"/>
      </p:ext>
    </p:extLst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ثبات الكنائس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السلام..القديسة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الحقيقيه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مريم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ptajro `nniek`klyci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`a @ &lt;=e @ ]`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agi`a `mmyi Mari`a.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717033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confirmation des églises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la vraie Sainte Marie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FD933F9-3E00-D90E-E4D4-54392663804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BF98B99-304E-4D59-8D3F-D50661D4374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F516B85-A8BD-03FD-38D8-B7600C924408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4682708"/>
      </p:ext>
    </p:extLst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ينبوع الحياة الفائض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السلام..غفران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الخطايا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moumi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nwnq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etacbebi @ 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p,w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ninobi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717033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source de vie qui reste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La rémission des péchés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577A11E-8DF6-8AA0-8397-78AD044A569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30431BF-2E81-9B90-0DE0-55C5F291401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D759631-7588-EF81-C78E-70683C963831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47475983"/>
      </p:ext>
    </p:extLst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نسل إسرائيل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ولدت لنا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عمانوئيل</a:t>
            </a:r>
            <a:endParaRPr lang="ar-EG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pi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`cperma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pIcrayl @ 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are`jvo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nEmannouyl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332990"/>
            <a:ext cx="9302192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descendance d’Israël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qui as donné naissance à Emmanuel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25A5931-ADA5-363C-9C0D-9C38EFA249B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7944C5D-1074-6056-C9F6-A8C1A2D1B3C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7171E60-9615-C794-37BE-A7B02600278E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21930443"/>
      </p:ext>
    </p:extLst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السلام... حلة لباس الصليب السلام... رجاء المسيحيين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&lt;=e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thebcw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nni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ctaurovoroc @ &lt;=e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helpic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533" dirty="0" err="1">
                <a:solidFill>
                  <a:prstClr val="white"/>
                </a:solidFill>
                <a:latin typeface="CS Avva Shenouda" pitchFamily="34" charset="0"/>
              </a:rPr>
              <a:t>nni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`,</a:t>
            </a:r>
            <a:r>
              <a:rPr lang="fr-FR" sz="4533" dirty="0" err="1">
                <a:solidFill>
                  <a:prstClr val="white"/>
                </a:solidFill>
                <a:latin typeface="CS Avva Shenouda" pitchFamily="34" charset="0"/>
              </a:rPr>
              <a:t>ricti`anoc</a:t>
            </a:r>
            <a:endParaRPr lang="fr-FR" sz="45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621021"/>
            <a:ext cx="854494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parure des porteurs de la Croix Salut à toi la Vierge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L’espérance des chrétiens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41E0CC1-7A16-32C5-9DAB-160FAFFD929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FDFFECF-21EE-CAB5-458A-1A3AC7CF49B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A6D4EA2-9A2F-8CEB-B6EF-E93269604C53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48049824"/>
      </p:ext>
    </p:extLst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نسأل اذكرينا ايتها الشفيعة المؤتمنة امام الرب الذى تأنس واعطانا نعمته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Ten]ho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aripenmeu`i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`w 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proctatyc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etenhot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nahren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`P¡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vyetaferrwmi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ouoh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af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] nan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mpef`hmot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000837" y="3717032"/>
            <a:ext cx="10759795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Souviens-toi, nous t’implorons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intercesseur fidèle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Devant notre Seigneur Jésus-Christ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qu'Il nous pardonne nos péchés.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AD1AF86-9569-EA4F-3769-50537C00C21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131DA84-BB59-C337-1608-0B7F791A0E3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EB79BA3-B0C1-E62E-C0BC-2F78B9BF43B1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27430617"/>
      </p:ext>
    </p:extLst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ليثبتنا في الإيمان نحن كلنا غنمه ويرشدنا في مسيرته الى كمال الأيام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8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E;reftajron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pinah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anon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tyren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nef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ecwou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imwit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nan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ma] @ sa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pjwk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nni`ehoou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75520" y="4006596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Qu'Il nous affermisse dans la foi, nous tous son troupeau,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qu’Il nous guide dans Sa joie,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jusqu’à la fin des jours.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D87908F-51DB-24C7-6F8D-49E01E07C50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71D9436-A8A9-7954-41E0-C0D4D88E0CF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25BF63F-0172-8135-F3FC-13EEAAE134FB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9766658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632171" y="340593"/>
            <a:ext cx="414531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أسألك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والدة الإله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اجعلي أبواب الكنائس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مفتوحة للمؤمنين.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}]ho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`ero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w };e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`otokoc @ ,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a `vro `nniek`klyci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`a @ efouyn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`nnipictoc. 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31371" y="3813043"/>
            <a:ext cx="1134611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J’implore et te demande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la Mère de Dieu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Les portes des églises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Qu’elles s’ouvrent aux croyants.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0E6273E8-FD0A-FC12-3AAC-D6BEE6EF9514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D6A57A18-D6FB-48D8-D70C-9F2A3F8909E9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127384250"/>
      </p:ext>
    </p:extLst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ويحفظ راعينا أنبا (…)ويرفع مجده ليرعى شعبه مع آبائنا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الأساقفه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Ntef`areh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epenman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ecwou @ abba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(...)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ef`e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[ici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mpef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wou @ e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;ref`amoni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`mpeflaoc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nenio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`n`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epickopoc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qu’Il garde notre berger </a:t>
            </a:r>
          </a:p>
          <a:p>
            <a:pPr algn="ctr" defTabSz="1219170"/>
            <a:r>
              <a:rPr lang="fr-FR" sz="3733" b="1" dirty="0" err="1">
                <a:solidFill>
                  <a:prstClr val="white"/>
                </a:solidFill>
                <a:latin typeface="Book Antiqua" pitchFamily="18" charset="0"/>
              </a:rPr>
              <a:t>abba</a:t>
            </a: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(…), qu’Il relève sa gloire pour qu’il conduise son peuple avec nos pères les évêques.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86AF8F2-149E-633B-8CF9-EBBAAA9913B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DB6D9DE-C018-E7B3-9A00-A07EE107AC2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D3A972F-7859-5132-D9C4-D1D5D54FBCCB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04551544"/>
      </p:ext>
    </p:extLst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ويقبل اليه صلواتنا ويكون لنا ملجأ وينيح انفس المسيحيين المضجعين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Ntefswp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nneneu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y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ntefswpi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nouma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mvwt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mton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nni'u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y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`,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ricti`anoc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etauenkot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qu’Il accepte nos prières,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soit notre refuge, qu’Il accorde le repos aux âmes des chrétiens qui se sont endormis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8B67655-41F0-79B2-14BA-B8D8CB7F585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DE8FA15-D7B1-896E-4AA0-37C13FCD6ED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F4B3963-C912-AC7E-2E6A-F9A69F8CA8C9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1547747"/>
      </p:ext>
    </p:extLst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42372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ويمنحنا داله بطلبات وشفاعات سيدتنا السيدة مريم الى تمام النهايات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34435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nan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nouparryci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a @ hiten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nitwbh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ni`precbi`a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oic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nnyb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Mari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a @ sa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pjwk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nnicu`nteli`a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qu’Il nous accorde confiance par les prières et les intercessions de notre Dame Marie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jusqu’à la fin.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4BE97E5-C167-52FC-96E7-19FCF186EFA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929A801-4191-4860-9812-589A4F96E5D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78E4140-087A-0563-73C7-4D6DE2B69766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65278238"/>
      </p:ext>
    </p:extLst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17257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نمجدك ايتها المؤتمنة مع ملاك البركة قائلين السلام لك يا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ممتلئه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نعمه الرب معك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164637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Ten]`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ne `w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;yetenhot @ nem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piaggeloc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cmou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ye;meh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`hmot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cou.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9110171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Nous te glorifions toi la fidèle avec l'ange de bénédiction en disant : Salut à toi pleine de grâce le Seigneur est avec toi.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5BF6FCC-1F4E-A0C8-014B-ECB885F9D2B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438DBB2-CF3B-4390-1C46-F6C04E275B9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9DB6498-B160-BF3C-FA52-190C5203E4F4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18196988"/>
      </p:ext>
    </p:extLst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7656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إشفعي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فينا يا سيدتنا كلنا السيدة والدة الإله مريم أم مخلصنا. ليغفر لنا خطايانا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6862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Ari`precbeuin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`ejwn @ `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w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oic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nnyb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tyren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};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otokoc @ Mari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`a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mau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`mPencwtyr @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ntef,a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nennobi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nan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007435" y="3717032"/>
            <a:ext cx="10465163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Intercèdes pour nous tous,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notre dame à tous, la mère de Dieu, Marie la mère de notre Sauveur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afin qu'Il nous pardonne nos péchés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18D61B2-58AA-2A0E-5CBF-9200354DCD4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C40B561-CD28-EA1B-C7C0-E5C381556AD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1867" dirty="0">
                <a:solidFill>
                  <a:prstClr val="white"/>
                </a:solidFill>
                <a:latin typeface="Avva_Marcos" panose="04020500000000000000" pitchFamily="82" charset="0"/>
              </a:rPr>
              <a:t>ses</a:t>
            </a:r>
            <a:r>
              <a:rPr lang="fr-FR" sz="18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4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em`psa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gar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(Kiahk)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68224CC-1EBA-5AE7-9687-305C7A3B0779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31804696"/>
      </p:ext>
    </p:extLst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874294" y="2721693"/>
            <a:ext cx="8542188" cy="21032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(Lundi au Samedi)</a:t>
            </a:r>
            <a:endParaRPr lang="fr-FR" sz="66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40420571"/>
      </p:ext>
    </p:extLst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6556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أيتها العذراء مريم، والدة الإله الحكيمة، بستان العطر، ينبوع ماء الحياة المقدسة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57625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Mari`a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}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ma`cnou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ncaby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pikupoc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pi`c;oinoufi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@ 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moumi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e;ouab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pimwou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nwnq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2063552" y="398415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Vierge Marie,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sage mère de Dieu,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jardin de parfum,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Sainte source d’eau de vie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16F0965-175C-4B05-C0F1-7276CE708C9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A0F7F28-4C7F-737D-4776-18103A8E95A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8348927-70DE-2235-40CF-B1025D648D25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240321805"/>
      </p:ext>
    </p:extLst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ثمرة بطنِك، أتى وخلَّص المسكونة، ونقض العداوة عنا، وقرر لنا سلامه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0322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anose="020B7200000000000000" pitchFamily="34" charset="0"/>
              </a:rPr>
              <a:t>`A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Pikarpoc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teneji @ af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`i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afcw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]oikoumeny @ afbel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]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metjaji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haron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@ afcemni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nan</a:t>
            </a: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ntefhiryny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fruit de ton ventre,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est venu et a sauver le monde,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a détruit l’animosité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et nous a accordé son salut.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BC7D7B8-E60C-1248-AB46-A7ADC90EA90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92612B0-7059-74CD-1F3C-AAD0DBB4CC2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F43CDC1-E7B4-D1CC-FEC0-136A571C7D7B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28031433"/>
      </p:ext>
    </p:extLst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C5E0A5F5-00C6-DB88-7733-DA1E91C03A7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00543DF-EAE4-CB03-79A1-02F95BE3264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0D937F0-846C-1233-AAA2-82B6FF256F71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5AF179DB-C1B8-0CC6-4DAD-75FA748E79F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73016945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Ouran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nsousou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pekran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picuggenyc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nEmmanouyl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ounis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إسم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فخر هو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إسمك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يا نسيب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عمانوئيل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أنت عظيم في جميع القديسين، يا يوحنا المعمدان.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 nom de fierté est ton nom,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parent d’Emmanuel,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grand parmi tous les saints,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Jean-Baptiste.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42635658"/>
      </p:ext>
    </p:extLst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90C379BB-DEB3-4CFE-B009-F575963BF9E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FDAE2C5-465F-78D2-E3D6-31880D24805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C6A7866-9EE9-7B1A-F5C1-01CA24F5AFE9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2CE191B7-8D3B-F62C-3124-0E98C76E5E6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`K[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enipatriar,yc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ktai`yout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eni`provytyc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nijinmici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nihi`omi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ef`oni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 مرتفع أكثر من رؤساء الآباء، ومكرم أكثر من الأنبياء، لأنه لم يقم في مواليد النساء، مَنْ يشبهك.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plus élevé que les patriarches,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plus honoré que les prophètes,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nul né d’une femme,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ne te ressemble.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908580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016213" y="340594"/>
            <a:ext cx="374441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فلنسألها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أن تطلب عنا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عند حبيبها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ليغفر لنا.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Maren]ho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`eroc @ e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;rectwbh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`ejwn @ nahren pecmenrit @ e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;ref,w nan `ebol.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tous demandons-lui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D’intercéder pour nous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Près de son </a:t>
            </a:r>
            <a:r>
              <a:rPr lang="fr-FR" sz="3733" b="1" dirty="0" err="1">
                <a:solidFill>
                  <a:prstClr val="white"/>
                </a:solidFill>
                <a:latin typeface="Book Antiqua" pitchFamily="18" charset="0"/>
              </a:rPr>
              <a:t>Bien-Aimé</a:t>
            </a:r>
            <a:endParaRPr lang="fr-FR" sz="3733" b="1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Afin qu’il nous pardonne.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25A9466-3547-5ACC-EAE8-BB0867ABFAC7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AE815F1D-DB1C-6C41-0063-CBCADE87FE3C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766904727"/>
      </p:ext>
    </p:extLst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8C054B11-7E71-127D-5035-C13AE510B1DA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6E02A42-4DC6-8EDE-6AB5-0123309BD04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9B5B191-7C4F-43F0-C859-9973242B8D9C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41AA59FB-03B8-E0CF-CBB7-3A3DDDFBB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99192764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epicovoc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e`odocioc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efjw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ptai`o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mpibaptictyc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تعالوا اسمعوا الحكيم، لسان الذهب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ثاؤدوسيوس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ينطق بكرامة الصابغ، يوحنا المعمدان.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Venez écouter le sage,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langue d’or Théodose,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prononcer l’honneur du 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110747"/>
      </p:ext>
    </p:extLst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93750B50-AA40-893C-9053-F7905E2C063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76C133E-4567-8127-7A0C-D0C61608208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8C3E28D-B0BE-19CA-6767-8599CEFE8460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4B3E81C6-EA1F-67D9-716C-E7D16604822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ainamou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ainataiok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nas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nry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aina,ak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nas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cmot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vyete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psa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ntai`o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niben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"ماذا أدعوك، وبأي نوع أكرمك، وبأي شبه أشبهك، يا مستحق كل كرامة.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Comment te nommer ?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Comment t’honorer ?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qui te comparer ?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Toi qui mérites tout honneur.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1162358"/>
      </p:ext>
    </p:extLst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87084639-486E-621A-9B4B-B4D50EB48F22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E087D5A-3506-F5B3-AA85-7DF499473C9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D860682-670B-FA63-E633-DC7C4620CC02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CACAE7FA-8606-62A5-5306-CF5D756958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7679376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pholj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nnikarpoc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pkim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nni`klatoc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piviri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ni`ssyn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etryt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Piparadicoc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أنتَ هو طيبة الأثمار، أنتَ هو مُحرِّك الأغصان، أنت هو الزاهر من الأشجار، النابت في الفردوس."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la douceur des fruits,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le mouvement des branches,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la fleur des arbres,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fleurissants dans le paradis.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5235863"/>
      </p:ext>
    </p:extLst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AEF36C6F-5C71-DD34-7610-78FFDB262D2E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D0D5E69-6741-7116-164A-69C618C07D3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BA7293F-9B39-05CB-EE1F-A510975DDCC8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C8C10AC1-991E-3E4B-ED41-A9232EC2BDCB}"/>
              </a:ext>
            </a:extLst>
          </p:cNvPr>
          <p:cNvGraphicFramePr>
            <a:graphicFrameLocks noGrp="1"/>
          </p:cNvGraphicFramePr>
          <p:nvPr/>
        </p:nvGraphicFramePr>
        <p:xfrm>
          <a:off x="226823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};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mPencwtyr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إشفعي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 فينا، يا سيدتنا كلنا السيدة والدة الإله، مريم أُم مخلصنا، ليغفر لنا خطايانا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notre dame à tous, la mère de Dieu,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 mère de notre Sauveur,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2167687"/>
      </p:ext>
    </p:extLst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E312C5E4-8817-F0A6-138D-6AFF69B01DF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%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par;enoc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Mari`a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(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Kiahk)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AA84283-D7A4-856D-F077-6AF267D6BCF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40E2891-D953-29AA-F962-2817E5316789}"/>
              </a:ext>
            </a:extLst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8" name="Tableau 7">
            <a:extLst>
              <a:ext uri="{FF2B5EF4-FFF2-40B4-BE49-F238E27FC236}">
                <a16:creationId xmlns:a16="http://schemas.microsoft.com/office/drawing/2014/main" id="{94BC0B23-2523-D5C3-1DC9-1B62EBD622BD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7619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mbaptictyc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اشفع فينا، أيها السابق الصابغ، يوحنا المعمدان، ليغفر لنا خطايانا.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Précurseur et 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0233333"/>
      </p:ext>
    </p:extLst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Cantique pour l’Avent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(</a:t>
            </a:r>
            <a:r>
              <a:rPr lang="fr-FR" sz="2133" dirty="0" err="1">
                <a:solidFill>
                  <a:prstClr val="white"/>
                </a:solidFill>
                <a:latin typeface="Book Antiqua" pitchFamily="18" charset="0"/>
              </a:rPr>
              <a:t>Kiahk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)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708921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l’Avent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09693442"/>
      </p:ext>
    </p:extLst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l’Avent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 dirty="0">
                <a:solidFill>
                  <a:schemeClr val="bg1"/>
                </a:solidFill>
              </a:rPr>
              <a:t>	</a:t>
            </a:r>
            <a:endParaRPr lang="en-CA" sz="3467" b="1" dirty="0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98553419"/>
              </p:ext>
            </p:extLst>
          </p:nvPr>
        </p:nvGraphicFramePr>
        <p:xfrm>
          <a:off x="127001" y="692697"/>
          <a:ext cx="12113684" cy="5751691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1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Marie Parure des peuples, c'est par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Qu'après les millénaires, se pose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Au Paradis, l'homme de foi 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J'ouvre la bouche pour chanter Tes louanges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Seigneur Dieu,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I=y=c `&lt;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rictoc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crie vers toi, Reine des Anges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"Vers toi Marie, c'est Dieu qui me manda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Vierge pure, Dieu te propose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Sa Vertu te couvrira"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C'est Gabriel, l'ange qui te parla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Chef des armées, </a:t>
                      </a:r>
                      <a:r>
                        <a:rPr kumimoji="0" lang="fr-FR" sz="27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niaggeloc</a:t>
                      </a:r>
                      <a:r>
                        <a:rPr kumimoji="0" lang="fr-FR" sz="27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"Bénie es-tu", il te nomma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l’Avent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(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Kiahk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2680392"/>
      </p:ext>
    </p:extLst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711272535"/>
              </p:ext>
            </p:extLst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Sainte Marie, tu es l'Encensoir d'argent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Où la Braise divine repose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Toi, la demeure du Tout-Puissant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Dieu de Gloire, c'est toi qui Le portas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en toi la Grâce est éclose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Promesse de Dieu, elle révéla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</a:t>
                      </a: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C'est dans ton sein que le Dieu Tout -Puissant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Créateur de toutes choses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toi prit Corps, se fit Enfant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Ô Vierge Sainte, Marie, tu fus nommée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Verbe incarné, en toi se pose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L'Inaccessible, tu as porté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l’Avent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(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Kiahk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22773509"/>
      </p:ext>
    </p:extLst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799165969"/>
              </p:ext>
            </p:extLst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Vierge Marie, ô Fierté des humains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Sainte Marie,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}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par;enoc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Dieu Tout-Puissant te voit enfin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Et ses premières paroles, tu Lui appris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dans tes bras, Jésus repose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Enfant parfait, Il t'obéit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Et Isaïe avait prophétisé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"À Satan la Vierge s'oppose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Dieu Tout-Puissant de Vierge est né"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Roi Salomon au Cantique des Cantiques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 chanté le parfum de roses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Plus pur que l'ambre, de ta tunique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l’Avent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(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Kiahk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543654282"/>
      </p:ext>
    </p:extLst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420206840"/>
              </p:ext>
            </p:extLst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Arche de Dieu qui créa Ciel et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Neuf mois tu as porté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I=y=c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Plus immense que tout l'Univers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Tu as porté la Colonne de Feu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Moïse L'a vue avant toute chose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Dans le Buisson, il a vu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Que tous les peuples de la terre te louent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Marie, ô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I=y=c 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Trône de Dieu, tu pries pour nous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Reine des Anges, Reine des Chérubins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tu devins </a:t>
                      </a:r>
                      <a:r>
                        <a:rPr kumimoji="0" lang="fr-FR" sz="2700" b="1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pi;ronoc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Tu dépassas les Séraphins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l’Avent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(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Kiahk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2631713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Menu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24" name="Rectangle 23"/>
          <p:cNvSpPr/>
          <p:nvPr/>
        </p:nvSpPr>
        <p:spPr>
          <a:xfrm>
            <a:off x="0" y="2038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Sommaire des Cantiques des Saints (3 / 6)</a:t>
            </a:r>
            <a:endParaRPr kumimoji="0" lang="fr-FR" sz="4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graphicFrame>
        <p:nvGraphicFramePr>
          <p:cNvPr id="5" name="Tableau 4">
            <a:extLst>
              <a:ext uri="{FF2B5EF4-FFF2-40B4-BE49-F238E27FC236}">
                <a16:creationId xmlns:a16="http://schemas.microsoft.com/office/drawing/2014/main" id="{473A6DAC-7359-EF58-9F7D-553EDD49B2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3042108"/>
              </p:ext>
            </p:extLst>
          </p:nvPr>
        </p:nvGraphicFramePr>
        <p:xfrm>
          <a:off x="426000" y="738316"/>
          <a:ext cx="11340000" cy="5616000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3960000">
                  <a:extLst>
                    <a:ext uri="{9D8B030D-6E8A-4147-A177-3AD203B41FA5}">
                      <a16:colId xmlns:a16="http://schemas.microsoft.com/office/drawing/2014/main" val="1153269364"/>
                    </a:ext>
                  </a:extLst>
                </a:gridCol>
                <a:gridCol w="4500000">
                  <a:extLst>
                    <a:ext uri="{9D8B030D-6E8A-4147-A177-3AD203B41FA5}">
                      <a16:colId xmlns:a16="http://schemas.microsoft.com/office/drawing/2014/main" val="1785997086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3644914891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910382113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Ste. Vierge Marie (1) </a:t>
                      </a:r>
                      <a:endParaRPr lang="ar-EG" sz="24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مديح للقديسة العذراء مريم (١)</a:t>
                      </a:r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2400" b="0" u="none" dirty="0">
                          <a:solidFill>
                            <a:schemeClr val="bg1"/>
                          </a:solidFill>
                          <a:latin typeface="+mn-lt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sz="2400" b="0" u="none" dirty="0">
                          <a:solidFill>
                            <a:schemeClr val="bg1"/>
                          </a:solidFill>
                          <a:latin typeface="+mn-lt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fr-FR" sz="2400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492955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Ste. Vierge Marie (2) 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مديح للقديسة العذراء مريم (٢)</a:t>
                      </a:r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sz="2400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sz="2400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fr-FR" sz="2400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241512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مديح السلام لك يا مريم، كنز الآب المرهوب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2400" b="0" u="none" dirty="0">
                          <a:solidFill>
                            <a:schemeClr val="bg1"/>
                          </a:solidFill>
                          <a:latin typeface="+mn-lt"/>
                          <a:hlinkClick r:id="rId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sz="2400" b="0" u="none" dirty="0">
                          <a:solidFill>
                            <a:schemeClr val="bg1"/>
                          </a:solidFill>
                          <a:latin typeface="+mn-lt"/>
                          <a:hlinkClick r:id="rId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fr-FR" sz="2400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4248016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Archange Michel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لرئيس الملائكة الجليل ميخائيل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4755290"/>
                  </a:ext>
                </a:extLst>
              </a:tr>
              <a:tr h="468000">
                <a:tc gridSpan="2"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مديح التوزيع لجميع أعياد رئيس الملائكة الجليل ميخائيل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noFill/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0040942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Archange Gabriel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رئيس الملائكة جبرائيل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9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414862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Archange Raphaël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لرئيس الملائكة الجليل رافائيل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6468737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Marc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للقديس الشهيد مارمرقس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22157374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Georges (1)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مديح للقديس الشهيد </a:t>
                      </a:r>
                      <a:r>
                        <a:rPr lang="ar-EG" b="1" u="none" noProof="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مارجرجس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04142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Georges (2)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مديح للقديس الشهيد </a:t>
                      </a:r>
                      <a:r>
                        <a:rPr lang="ar-EG" b="1" u="none" noProof="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مارجرجس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0775719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</a:t>
                      </a:r>
                      <a:r>
                        <a:rPr lang="fr-FR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Philopatir</a:t>
                      </a:r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  <a:r>
                        <a:rPr lang="fr-FR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Mercourios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للقديس الشهيد </a:t>
                      </a:r>
                      <a:r>
                        <a:rPr lang="ar-EG" b="1" u="none" noProof="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فـيــــلوباتيـــــر</a:t>
                      </a:r>
                      <a:r>
                        <a:rPr lang="fr-FR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  <a:r>
                        <a:rPr lang="ar-EG" b="1" u="none" noProof="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مرقوريوس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9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2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3225783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Mina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للقديس الشهيد </a:t>
                      </a:r>
                      <a:r>
                        <a:rPr lang="ar-EG" b="1" u="none" noProof="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مارمينا</a:t>
                      </a:r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</a:t>
                      </a:r>
                      <a:r>
                        <a:rPr lang="ar-EG" b="1" u="none" noProof="0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العجايبي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2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9055016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138308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920203" y="340594"/>
            <a:ext cx="3840427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دعيت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مريم العذراء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الزهرة المقدسة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التي للبخور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it-IT" sz="3733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umou] `ero @ Mari`a ]par;enoc @ je ]`hryri `e;ouab @ `nte pi`c;oinoufi.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tu fus nommée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Ô Vierge Marie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La fleur sainte, celle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Qui est pour l’encens.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6D38C413-E68A-9A47-6353-CE896017C391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FB6FB6AC-5204-A0E4-B668-97C78C334CEB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337922262"/>
      </p:ext>
    </p:extLst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14399326"/>
              </p:ext>
            </p:extLst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18. Tu délivras tes Pères du trépas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Dont le Malin était la cause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fils d'Adam tu libéras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17. Vierge Marie, Coupole du Pardon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Autel pur où tu nous exposes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Ton Fils, le Dieu de Compassion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 gridSpan="2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19. Car ta lumière éclipse le soleil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 comparer à toi, nulle ose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L'Orthodoxie éclaire et veille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à toi, Mère de </a:t>
                      </a:r>
                      <a:r>
                        <a:rPr kumimoji="0" lang="fr-FR" sz="27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P=,=c.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91445" marR="91445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l’Avent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(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Kiahk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25940727"/>
      </p:ext>
    </p:extLst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(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كيهك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)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شهر كيهك : مديح أنا أفتح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بالتسبيح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61238" y="2708920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شهر كيهك : مديح أنا أفتح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بالتسبيح لسيدنا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إيسوس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669257878"/>
      </p:ext>
    </p:extLst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46346599"/>
              </p:ext>
            </p:extLst>
          </p:nvPr>
        </p:nvGraphicFramePr>
        <p:xfrm>
          <a:off x="143339" y="620689"/>
          <a:ext cx="11905323" cy="5508809"/>
        </p:xfrm>
        <a:graphic>
          <a:graphicData uri="http://schemas.openxmlformats.org/drawingml/2006/table">
            <a:tbl>
              <a:tblPr rtl="1"/>
              <a:tblGrid>
                <a:gridCol w="59394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658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افتح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بالتسبيح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لسيدنا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أمدح مريم واصرخ وأصيح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بك يا زين البشرية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رجعنا ثاني إلى الفردوس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بعد خمسة آلاف وخمسمائة</a:t>
                      </a:r>
                      <a:endParaRPr kumimoji="0" lang="ar-S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تكلم معك غبريال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رئيس رتب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انجليوس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بشرك بالسلام وقال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جيت من عند الآب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مرسول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إليك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بالنعمة يا بكرة وعروس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وقوة الآب تظللك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47328" y="0"/>
            <a:ext cx="12097344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مديح شهر كيهك : مديح أنا أفتح </a:t>
            </a:r>
            <a:r>
              <a:rPr lang="ar-SA" sz="4267" b="1" dirty="0" err="1">
                <a:solidFill>
                  <a:srgbClr val="FF9900"/>
                </a:solidFill>
                <a:latin typeface="Arial"/>
                <a:cs typeface="Arial"/>
              </a:rPr>
              <a:t>فاي</a:t>
            </a:r>
            <a:r>
              <a:rPr lang="ar-SA" sz="4267" b="1" dirty="0">
                <a:solidFill>
                  <a:srgbClr val="FF9900"/>
                </a:solidFill>
                <a:latin typeface="Arial"/>
                <a:cs typeface="Arial"/>
              </a:rPr>
              <a:t> بالتسبيح لسيدنا </a:t>
            </a:r>
            <a:r>
              <a:rPr lang="ar-SA" sz="4267" b="1" dirty="0" err="1">
                <a:solidFill>
                  <a:srgbClr val="FF9900"/>
                </a:solidFill>
                <a:latin typeface="Arial"/>
                <a:cs typeface="Arial"/>
              </a:rPr>
              <a:t>إيسوس</a:t>
            </a:r>
            <a:endParaRPr lang="ar-SA" sz="4267" b="1" dirty="0">
              <a:solidFill>
                <a:srgbClr val="FF9900"/>
              </a:solidFill>
              <a:latin typeface="Arial"/>
              <a:cs typeface="Arial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08469207"/>
      </p:ext>
    </p:extLst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حملت يا عذراء المجد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سوف يولد منك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وبك يتم كل الوعد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خالق كل البشرية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بطنك قد صار مدسوس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تسعة أشهر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متوإلىة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دع\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عذراء وولدت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خالق كل أرواح ونفوس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وفوق ذراعيك حملت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ربيته كشبه 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بشرى ظاهر كل ملموس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مكون كل الأكوان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19121831"/>
      </p:ext>
    </p:extLst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زينت العالم أجمع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مريم تي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بارثينوس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أن الآب لك أطلع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سليمان قال في نشيد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الأنشاد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روائح ثيابك أفخر الملبوس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شبه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العنبر وأيضاً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زاد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أشعيا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نطق قولا بثبات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عنك يا بكرة وعروس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أنك تلدين رب الأرباب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صوفونيوس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قال قولا موصوف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 حبلك في ابنك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مثل مطر ينزل على الصوف 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47152076"/>
      </p:ext>
    </p:extLst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8683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ضربوا فيك كام مثال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واحتار الرئيس والمرؤوس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وأرميا مع دانيال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من قد رآها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شبه نار توقد 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غروس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صار حبلك جواها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منك عنبر مخزون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مدحك داود في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ابصالموس</a:t>
                      </a:r>
                      <a:endParaRPr kumimoji="0" lang="ar-EG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أنت هي أبواب صهيون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عليت فوق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الشاروبيم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صرت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اثرونوس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وتشرفت فوق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السيرافيم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57539938"/>
      </p:ext>
    </p:extLst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مدحك وحلى 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فاي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أحلى من السكر في كؤوس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كوني لي في يوم لقاي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فكيت آبائك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المسبيين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حبس إبليس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المنجوس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آدم وبنيه اجمعين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قبه صرت للغفران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مذبح طاهر من غير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دنوس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يعجز في وصفك كل لسان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اللغات البشرية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يصيحوا بحناجر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وحسوس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ويقولوا بأصوات بهية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98002331"/>
      </p:ext>
    </p:extLst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116632"/>
          <a:ext cx="11905322" cy="5976664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8281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لوح المرتل هو أنت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المكتوب بأصبع الله القدوس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وبكرسى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الرب تشبهت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مجمرة فضة فيها النار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يد هارون بي </a:t>
                      </a:r>
                      <a:r>
                        <a:rPr kumimoji="0" lang="ar-EG" sz="3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ابريسفيتيروس</a:t>
                      </a:r>
                      <a:endParaRPr kumimoji="0" lang="ar-EG" sz="3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وأيضا عكاز هارون البار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384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نجمة تضئ في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الصبحية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تنور أكثر من الفانوس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مصباح دي الأرثوذكسية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هيئ لي موضع راحة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لكي أتنعم في الفردوس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لأني غارق في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الأباحة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29206582"/>
      </p:ext>
    </p:extLst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1478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495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وأيضاً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نظامي أنا المسكين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متاؤوس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بي هي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غومينوس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خاطي ومسكين بائس مهين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وبلدي تسمى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بهجورة</a:t>
                      </a:r>
                      <a:endParaRPr kumimoji="0" lang="ar-EG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وفيها بيعة جاورجيوس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ورفع القرابين معمورة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لأنه من قدم الأزمان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اثلوفوروس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اممارتيروس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له في كل بلد صيت ومقام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مريم خلصينا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غواية بي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ذيافلوس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ونحن شعبك جيرينا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بي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74498541"/>
      </p:ext>
    </p:extLst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335360" y="260648"/>
          <a:ext cx="11617291" cy="5688632"/>
        </p:xfrm>
        <a:graphic>
          <a:graphicData uri="http://schemas.openxmlformats.org/drawingml/2006/table">
            <a:tbl>
              <a:tblPr rtl="1"/>
              <a:tblGrid>
                <a:gridCol w="1161729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688632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واقوى سلامك ليل ونهار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إليك أو تي </a:t>
                      </a:r>
                      <a:r>
                        <a:rPr kumimoji="0" lang="ar-SA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بارثينوس</a:t>
                      </a:r>
                      <a:endParaRPr kumimoji="0" lang="ar-SA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السلام لك يا طهر الأطهار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وشفيعة إني </a:t>
                      </a:r>
                      <a:r>
                        <a:rPr kumimoji="0" lang="ar-SA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اخرستيانوس</a:t>
                      </a:r>
                      <a:endParaRPr kumimoji="0" lang="ar-SA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كيهك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شهر كيهك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بالتسبيح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828973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016213" y="340594"/>
            <a:ext cx="374441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التي طلعت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وأزهرت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أصل رؤساء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الآباء والأنبياء</a:t>
            </a:r>
            <a:r>
              <a:rPr lang="fr-FR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:yetac]ou`w `e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`pswi @ acviri `ebol @ qen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`;nouni</a:t>
            </a:r>
            <a:b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`nnipatriar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,yc @ nem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ni`provytyc.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Celle qui a poussé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qui a fleuri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la race des chefs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Des pères et prophètes.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1D7F0A5-95C1-4A2A-E183-646464808975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397D6CFB-AA3D-7A17-A023-ECB877FAB148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117676290"/>
      </p:ext>
    </p:extLst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Visite de Sainte Marie à Élisabeth (Kiahk)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461238" y="2708920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la Visite de Sainte Marie à Élisabeth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14725979"/>
      </p:ext>
    </p:extLst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3867" b="1" dirty="0">
                <a:solidFill>
                  <a:srgbClr val="FF9900"/>
                </a:solidFill>
              </a:rPr>
              <a:t>Cantique pour la visite de Sainte Marie à Élisabeth</a:t>
            </a:r>
            <a:endParaRPr lang="ar-SA" sz="3867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Ô Second Ciel, Marie Trône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Salut de l’ange, a écouté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« Tu seras Mère du Roi des Cieux »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Vierge pure va enfanter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Élisabeth, ta cousine aussi conçut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Un fils que Dieu a désigné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Dans sa vieillesse, qui l’eut cru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Stérile, enfin va enfanter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84217758"/>
      </p:ext>
    </p:extLst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Voilà six mois après stérilité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Qu’Élisabeth porte un enfant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Dit l’Ange à la Vierge troublée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se soumet au Tout-Puissant 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Et </a:t>
                      </a:r>
                      <a:r>
                        <a:rPr kumimoji="0" lang="fr-FR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Marie dit : Je suis Ta servante ô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Gabriel, la Vierge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Qu’il me soit fait selon Ses vœux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Et l’Ange émerveillé partit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3164630"/>
      </p:ext>
    </p:extLst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Marie se lève à l’instant, se dépêcha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Vers les montagnes s’envolait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terre aride, ville de Juda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Colombe pure, elle l’embaumait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Telle la rosée, abreuve le désert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Telle la nuée qui vivifie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Comme un chariot de feu, Lumière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Dans la maison de Zacharie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152515945"/>
      </p:ext>
    </p:extLst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Toi la Colombe annoncée par les prophètes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Vigne féconde au précieux fruit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Marie salue Élisabeth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dans son sein l’enfant bondit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Élisabeth remplie du Saint-Esprit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Qui s’écria « Marie, ta voix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Fait tressaillir mon fils béni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Mère de Dieu, tu viens à moi »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84788504"/>
      </p:ext>
    </p:extLst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L’eau dans son sein, c’est Dieu qui la remue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Saint Jean par Dieu est baptisé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Quand la Colombe la salue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Élisabeth s’est écriée :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« De toutes les femmes, Marie tu es bénie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Heureuse es-tu car tu as cru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grâce, Dieu t’avait remplie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Mère de mon Dieu, tu es venue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509948887"/>
      </p:ext>
    </p:extLst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11. Ève devient la Mère des vivants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Péché d’Adam sera lavé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le Sauveur Dieu, ton Enfant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Malédiction sera levée »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12. Et Marie dit : « Mon âme magnifie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Seigneur Dieu, mon doux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mon esprit s’était réjoui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En Dieu qui sonde tous les cœurs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36404708"/>
      </p:ext>
    </p:extLst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Douce Colombe est entrée chez Zacharie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Gracieuse, elle apportait la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« Tu es la Mère de la Vie »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Dit la stérile qui l’accueillait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Et désormais, toutes générations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M’appelleront la Bienheureuse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Tout-Puissant, Saint est Son Nom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Écarte idées vaines orgueilleuses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14. Dieu rassasie de dons les affamés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Petits et humbles élèvera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riches à vide, a renvoyé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Pauvres en esprit, Il a comblé »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it-IT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Visite de Sainte Marie à Élisabeth (Kiahk)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38048644"/>
      </p:ext>
    </p:extLst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(Kiahk)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خطرت حمامة في بيت زكريا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461238" y="2708920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شهر كيهك : مديح خطرت حمامة في بيت زكريا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66728804"/>
      </p:ext>
    </p:extLst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مديح شهر كيهك : مديح خطرت حمامة في بيت زكريا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620688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السماء الثانية الجسدانية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مريم عرش الله المتعال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قبلت البشرى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الجبرائيلية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بشرها النذير وقال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بالابن الخالق تحبلين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وأعطاها علامة للتصديق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اليصابات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عاقر لسنين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وإلىوم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حبلى بنبي وصديق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7418615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208235" y="340594"/>
            <a:ext cx="355239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مثل عصا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هارون الكاهن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أزهرت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وأوسقت ثمراً.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`M`vry] `mpi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`sbwt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nte A`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arwn piouyb @ etafviri `ebol @ afopt 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`nkarpoc.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Comme le bâton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D’Aaron le prêtre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Elle avait fleuri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porta un fruit.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9CE07381-E1C9-CFBC-1B8A-D0FA0DEA03B9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B79BAE5-9E85-185C-D2B5-807B94462D94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25722892"/>
      </p:ext>
    </p:extLst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تمت ستة أشهر بتمام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لها من بعد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العقورية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يقول إلهك قط كلام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إلا وفيه قدرة أزلية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ترأى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البشير صاعد لمولاه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فكرت مريم قائلة أقوم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لانظر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هذا الحبل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وآراه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فتركت الناصرة والتخوم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20855174"/>
      </p:ext>
    </p:extLst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جاءت الحمامة الوديعة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كندي حرمون فوق جبل صهيون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سحابة وأمطارها بديعة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أمطرت طل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الرخا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صهيون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جذب شمس البر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سواعى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ضياه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حملا للعجلة النارية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عين كارم حل برؤياه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ودخل إلى بيت زكريا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58158833"/>
      </p:ext>
    </p:extLst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حل القصر النفساني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وأقدامه عجلات نارية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حامل واحد ليس له ثاني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خالق أزلي نار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محيية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حمامة يمامة كقول سليمان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ونخلة حاملة أثمار الحياة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بشرتنا بسلام وطمأن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والشفاء من منكبيها قبلناه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69205527"/>
      </p:ext>
    </p:extLst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حمامة تصيح في أراضينا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وقفت في بلاد الأموات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وعلى منكبيها بارينا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ليصير الأرض كما السموات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خرج العبد يتلقى مولاه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جوف العاقر له ستر حجاب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وجوف الصبية فيه انشاه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عرشه اللحمي وفي حضن الآب</a:t>
                      </a:r>
                      <a:endParaRPr kumimoji="0" lang="fr-FR" sz="3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16769"/>
      </p:ext>
    </p:extLst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خرج الصابغ للقاء ربه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والصنعة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احتاجت للصانع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وتنازل إليها بغزير حبه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فعل كل شيء بغير مانع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دنت العاقر لتعاين الأمر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والليل المظلم حضن النهار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العاقر ليل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وسراجعها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القمر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والصبي نهار وشمس الأبرار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84844295"/>
      </p:ext>
    </p:extLst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دل السيد القادر يده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وأدناها من داخل الجوف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وبيمينه عمد عبده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ونضح عليه رشاش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الزوف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دهش العبد من لقاء مولاه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وتحرك وتهلل في الجوف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سجد المخلوق لمن إنشاه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وامتلأ رهبة ورعدة مع خوف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218257737"/>
      </p:ext>
    </p:extLst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 من يوهب عبده عطاياه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ويعود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يتسولها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إلا إلهنا المفتقر برضاه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وبمسكنته اغنى عبده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ربنا عمد يوحنا عبده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الجوف وملاه بروح التهليل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ورجع سأل الصبغة منه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كأنه محتاج وهو مغنى جليل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565685363"/>
      </p:ext>
    </p:extLst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رقص داود قدام تابوت العهد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محمول على الدواب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رقص يوحنا قدام رب المجد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في بطن أمه وفي حضن الآب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زمر يا داود بأرغن وقيثار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قل الرحمة والعدل تلاقيا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الحق اشرق من الأرض اجهار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والعدل هو يسوع أهيا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شراهيا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220135007"/>
      </p:ext>
    </p:extLst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سمعت العجوز خاص السلام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خارج من فم صبية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سلام من فم حمام ويمام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فامتلأت بالنعمة الإلهية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شاهد الصابغ والدة ربه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وامتلأ حكمة وسر وبرهان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ولوقته صاح على فم أمه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 مباركة أنت في النسوان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76225457"/>
      </p:ext>
    </p:extLst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صارت حواء أم الأحياء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صارت أم الأموات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لعنت بالمعصية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ولعنوا بها كل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النسوات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وصرت مباركة حين باركك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ربك بملاكه غبريال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وجميع النسوة تباركوا بك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وعتقوا من كل ضلال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9589471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112224" y="340593"/>
            <a:ext cx="364840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لأنك ولدت الكلمة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بغير زرع بشر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وبتوليتك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بغير فساد.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Je `are`jvo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`mPilogoc @ a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[ne `cperma </a:t>
            </a:r>
            <a:r>
              <a:rPr lang="it-IT" sz="3733">
                <a:solidFill>
                  <a:prstClr val="white"/>
                </a:solidFill>
                <a:latin typeface="CS Avva Shenouda" pitchFamily="34" charset="0"/>
              </a:rPr>
              <a:t>`nrwmi @ ecoi `nattako @ `</a:t>
            </a:r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nje tecpar;eni`a.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Car tu as enfanté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Verbe sans semence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Et ta virginité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Était sans corruption.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79C3A347-6DDB-3F9F-D024-D5786BE8E21E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4137B726-6FC4-18A4-3A54-47377C3CE03F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971885451"/>
      </p:ext>
    </p:extLst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ضلال آدم أضل الرجال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والجميع صاروا به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ملاعيين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وبيسوع ابنك الرب المتعال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تبارك جنسهم أجمعين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ضمنت لي كل البركات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أين لي مجيء أم ربي إلى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طوباك يا من قبلت الكلمات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وامنت بأنك أم الحي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276781063"/>
      </p:ext>
    </p:extLst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طاب فلب مريم البتول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صاحت للوقت بصوت ما أبهاه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وسبحت الله وبدت تقول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تتعظم نفسي بالإله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تهليل روحي بالخلاص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خالقي في احشائي وهو الصانع إياه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نظر لتواضعي بغير انتقاص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أنا أمته وامه وسماه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17579420"/>
      </p:ext>
    </p:extLst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فضله لكل الأجيال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ومن الان يعطوني الطوبى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حل في أحشائي ابن متعال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وأكمل بي الرموز المكتوبة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عظائم صنعها بي المتعال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قدوس اسمه في علو سماه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ومراحمه إلى كل جيل الأجيال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وعهوده أكملها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لإصفياه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54480447"/>
      </p:ext>
    </p:extLst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علو ذراعه صنع القوات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والأعزاء من الرتب أنزلهم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اسقط الشياطين من السموات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ليجلس الناس في مراتبهم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عال الجائعين واشبعهم خيرات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والأغنياء قد أرسلهم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فارغين فقراء من الصالحات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ليحتاجوا إليه ويخلصهم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89300220"/>
      </p:ext>
    </p:extLst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عندما تزوجت رفقة بثبات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ودعوها اخوتها قائلين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ودعوها اخوتها قائلين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وزرعك يرث مدن معاندين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غابت رفقة وظهرت مريم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قالت هذا القول حقا يقين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طرد المعاندين من جلال أعظم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ورفع عوضهم المتواضعين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642487723"/>
      </p:ext>
    </p:extLst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فتاة إسرائيل ابن إبراهيم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عضده ورفعه وبارك زرعه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نسلى أنا ابنة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يواقيم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منه ربه ورفعه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قد صار ولدى نسل ليعقوب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وإبراهيم واسحق نالا الميثاق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قد حل في احشائي إله مرهوب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وأكمل بي الموعد والميثاق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52596147"/>
      </p:ext>
    </p:extLst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قامت مريم عند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اليصابات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ثلاثة أشهر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متوإلىة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كمل الزمان وجاءت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الآوقات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لميلاد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كاروز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المعمودية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كملت العجوز الصبية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وقالت لها أمض بسلام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مركبة لحمية ونارية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جالس عليها منشئ الأنام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14892284"/>
      </p:ext>
    </p:extLst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يمكن ان الأمة تجلس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والسيدة تخدم بقيام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امض لبيتك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باسماء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مقدس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رجعت البتول إلى بيتها بسلام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مضت راجعة للناصرية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حمامة في فمها غصن الزيتون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طردت طوفان كل خطية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قد بشرتنا بإله مكنون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940385961"/>
      </p:ext>
    </p:extLst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نايم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غافل ودني وقتي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وشمسى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قربت للمغيب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وتدانت وقربت مسكنتي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بجميع الخطايا معيب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هامتي مطروحة قدامك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وعلى قدمي ساجد وذليل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اتخذيني من خدامك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والدة يسوع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31024614"/>
      </p:ext>
    </p:extLst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 شبابي واقترب الحصاد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والزارع طالب حصاد زرعه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وأنا سالك في كل فساد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حائد عن أحكامه وشرعه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والساعة اقتربت مني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والحاكم عادل عديم الجور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صدر حنون يضمني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وموضع عذابي عميق بالغور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2988438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8304245" y="340594"/>
            <a:ext cx="3456384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فلهذا نمجدك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كوالدة الإله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اسألي ابنك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AE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ليغفر لنا.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096677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3733" dirty="0">
                <a:solidFill>
                  <a:prstClr val="white"/>
                </a:solidFill>
                <a:latin typeface="CS Avva Shenouda" pitchFamily="34" charset="0"/>
              </a:rPr>
              <a:t>¿ E;be vai ten]`wou ne @ hwc :e`otokoc @ ma]ho `mpesyri @ e;ref,w nan `ebol.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855640" y="3813043"/>
            <a:ext cx="64087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Pour cela nous te glorifions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En tant que mère de Dieu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Demande à ton Fils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De nous pardonner.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6017652-8885-6942-6DE3-9E9340FE9E86}"/>
              </a:ext>
            </a:extLst>
          </p:cNvPr>
          <p:cNvSpPr txBox="1"/>
          <p:nvPr/>
        </p:nvSpPr>
        <p:spPr>
          <a:xfrm>
            <a:off x="1199456" y="6396079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2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asf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D35A3E27-CE7D-3549-0886-0AFE647F5E70}"/>
              </a:ext>
            </a:extLst>
          </p:cNvPr>
          <p:cNvSpPr txBox="1"/>
          <p:nvPr/>
        </p:nvSpPr>
        <p:spPr>
          <a:xfrm>
            <a:off x="0" y="639511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426877688"/>
      </p:ext>
    </p:extLst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لاحظيني يا والدة الإله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غيرك أجد لذنبي ضمين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اسألي ابنك يوهب لي حياة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عون الفقراء ورجاء المساكين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مريم إن كان عدوي يزير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طالبا حقلا ما تعب فيه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والأولى هو ابنك رب قدير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جابلني وأنا من صنع يديه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20055072"/>
      </p:ext>
    </p:extLst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يورثني ابنك هو أولى بي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يورثني عدو شرير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ابنك يمحي رق ذنوبي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ويخدمني في كرمة أجبر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 يحسب على ذنوبي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يجعلني ذليل وأسير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وإن كنت لا أصلح لصوابي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فمراحمه عميقة وفضله غزير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631192499"/>
      </p:ext>
    </p:extLst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لولا تودعيني لأخر السوق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لئلا يضيع رأس المال والموت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استحلفك بالعهد الموثوق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تشفعي في أمام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الصباؤوت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وسلامك فليدرك شعب ابنك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احميهم اجمع نساء ورجال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ورتب ملتنا طالبين عفوك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وبك يبلغوا كل الآمال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34626533"/>
      </p:ext>
    </p:extLst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934260"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خطرت حمامة في بيت زكريا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أميالها أعطت سلام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فخرجت ذات </a:t>
                      </a:r>
                      <a:r>
                        <a:rPr kumimoji="0" lang="ar-EG" sz="32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العقورية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للقاء والدة منشئ الأنام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خلصت سفينة نوح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وعلى رسلك حليت بالروح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اجعل باب البيعة دائما مفتوح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بصلاة مريم ريحانة النفوس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٤٥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(Kiahk)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خطرت حمامة في بيت زكريا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srgbClr val="FFFFFF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365653225"/>
      </p:ext>
    </p:extLst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Mois de Kiahk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BD583D0-EF83-60A7-3BDB-30837D6C15E9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3628362"/>
      </p:ext>
    </p:extLst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625B720D-B694-E41E-824C-F11050AF02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6857282"/>
      </p:ext>
    </p:extLst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800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المولود من الآب قبل كل الدهور</a:t>
            </a:r>
            <a:r>
              <a:rPr lang="fr-FR" sz="4800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Pen¡ I=y=c P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fr-FR" sz="3733" i="1">
                <a:solidFill>
                  <a:prstClr val="white"/>
                </a:solidFill>
                <a:latin typeface="CS Avva Shenouda" pitchFamily="34" charset="0"/>
              </a:rPr>
              <a:t>Pimici 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ebolqen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qajwou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nni`ewn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4077073"/>
            <a:ext cx="1046516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L’engendré du Père avant tous les siècles</a:t>
            </a:r>
          </a:p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F13ABA0F-EF98-C1B6-44C1-19748E8DD8EE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349830381"/>
      </p:ext>
    </p:extLst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2" y="6086902"/>
            <a:ext cx="268829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Mois de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Kiahk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B2044F43-AFFA-5A07-991B-00E76306048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88703552"/>
      </p:ext>
    </p:extLst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FAD9B4-2E55-E520-DB29-62E5FD8FAF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D401040-F089-D7B3-2391-D4EF6450F5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8075191A-DB63-E644-24B9-BE100B8176F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77E3D5B6-B49C-D012-6370-4629003A16E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4782060"/>
      </p:ext>
    </p:extLst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A3F695-BA1D-4BDC-F56B-A80BA72A17D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>
            <a:extLst>
              <a:ext uri="{FF2B5EF4-FFF2-40B4-BE49-F238E27FC236}">
                <a16:creationId xmlns:a16="http://schemas.microsoft.com/office/drawing/2014/main" id="{4F861AF7-27F6-D1BF-CEB7-F7B179F830DF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</a:t>
            </a:r>
            <a:r>
              <a:rPr lang="fr-FR" sz="2133" dirty="0" err="1">
                <a:solidFill>
                  <a:prstClr val="white"/>
                </a:solidFill>
                <a:latin typeface="Book Antiqua" pitchFamily="18" charset="0"/>
              </a:rPr>
              <a:t>Paramoun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 de la Nativité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52816ADF-74EC-50A5-E480-19CB692989F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FDBD4F-6856-A5A5-111C-D1EAE012CCC4}"/>
              </a:ext>
            </a:extLst>
          </p:cNvPr>
          <p:cNvSpPr/>
          <p:nvPr/>
        </p:nvSpPr>
        <p:spPr>
          <a:xfrm>
            <a:off x="0" y="289865"/>
            <a:ext cx="12192000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Paramoun de la Nativité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3" name="Rectangle 12">
            <a:hlinkClick r:id="rId3" action="ppaction://hlinksldjump"/>
            <a:extLst>
              <a:ext uri="{FF2B5EF4-FFF2-40B4-BE49-F238E27FC236}">
                <a16:creationId xmlns:a16="http://schemas.microsoft.com/office/drawing/2014/main" id="{E1162DB7-E858-3A81-ED82-63F880B1DCFC}"/>
              </a:ext>
            </a:extLst>
          </p:cNvPr>
          <p:cNvSpPr/>
          <p:nvPr/>
        </p:nvSpPr>
        <p:spPr>
          <a:xfrm>
            <a:off x="2687616" y="4399723"/>
            <a:ext cx="6816757" cy="892552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spAutoFit/>
          </a:bodyPr>
          <a:lstStyle/>
          <a:p>
            <a:pPr algn="ctr" defTabSz="1219170"/>
            <a:r>
              <a:rPr lang="it-IT" sz="2400" dirty="0">
                <a:solidFill>
                  <a:prstClr val="white"/>
                </a:solidFill>
                <a:latin typeface="Book Antiqua" pitchFamily="18" charset="0"/>
              </a:rPr>
              <a:t>Cantique pour le Paramoun de la Nativité</a:t>
            </a:r>
          </a:p>
          <a:p>
            <a:pPr algn="ctr" defTabSz="1219170"/>
            <a:r>
              <a:rPr lang="ar-EG" sz="24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برمون الميلاد</a:t>
            </a:r>
            <a:endParaRPr lang="it-IT" sz="2400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endParaRPr lang="it-IT" sz="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hlinkClick r:id="rId4" action="ppaction://hlinksldjump"/>
            <a:extLst>
              <a:ext uri="{FF2B5EF4-FFF2-40B4-BE49-F238E27FC236}">
                <a16:creationId xmlns:a16="http://schemas.microsoft.com/office/drawing/2014/main" id="{D6F6B9EA-693B-14FF-3DF8-A94CACBA467F}"/>
              </a:ext>
            </a:extLst>
          </p:cNvPr>
          <p:cNvSpPr/>
          <p:nvPr/>
        </p:nvSpPr>
        <p:spPr>
          <a:xfrm>
            <a:off x="4434390" y="1471882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5" action="ppaction://hlinksldjump"/>
            <a:extLst>
              <a:ext uri="{FF2B5EF4-FFF2-40B4-BE49-F238E27FC236}">
                <a16:creationId xmlns:a16="http://schemas.microsoft.com/office/drawing/2014/main" id="{C6954BB5-A9E0-0470-28C0-6902A5D6235F}"/>
              </a:ext>
            </a:extLst>
          </p:cNvPr>
          <p:cNvSpPr/>
          <p:nvPr/>
        </p:nvSpPr>
        <p:spPr>
          <a:xfrm>
            <a:off x="4434386" y="3426684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ctyr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magic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2" name="Rectangle 1">
            <a:hlinkClick r:id="rId6" action="ppaction://hlinksldjump"/>
            <a:extLst>
              <a:ext uri="{FF2B5EF4-FFF2-40B4-BE49-F238E27FC236}">
                <a16:creationId xmlns:a16="http://schemas.microsoft.com/office/drawing/2014/main" id="{FBCABB11-D986-B654-186E-04F94431E217}"/>
              </a:ext>
            </a:extLst>
          </p:cNvPr>
          <p:cNvSpPr/>
          <p:nvPr/>
        </p:nvSpPr>
        <p:spPr>
          <a:xfrm>
            <a:off x="4434386" y="2450524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I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c;ermegi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Rectangle 2">
            <a:hlinkClick r:id="rId7" action="ppaction://hlinksldjump"/>
            <a:extLst>
              <a:ext uri="{FF2B5EF4-FFF2-40B4-BE49-F238E27FC236}">
                <a16:creationId xmlns:a16="http://schemas.microsoft.com/office/drawing/2014/main" id="{787C7B98-3DA8-8D2C-1C7E-3C32E58A4DD9}"/>
              </a:ext>
            </a:extLst>
          </p:cNvPr>
          <p:cNvSpPr/>
          <p:nvPr/>
        </p:nvSpPr>
        <p:spPr>
          <a:xfrm>
            <a:off x="4434386" y="5803649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346528833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D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hlinkClick r:id="rId3" action="ppaction://hlinksldjump"/>
            <a:extLst>
              <a:ext uri="{FF2B5EF4-FFF2-40B4-BE49-F238E27FC236}">
                <a16:creationId xmlns:a16="http://schemas.microsoft.com/office/drawing/2014/main" id="{C0970B30-BDA0-10B1-4398-4A80E6EC5011}"/>
              </a:ext>
            </a:extLst>
          </p:cNvPr>
          <p:cNvSpPr/>
          <p:nvPr/>
        </p:nvSpPr>
        <p:spPr>
          <a:xfrm>
            <a:off x="4492621" y="3953361"/>
            <a:ext cx="16488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R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asi ne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4" action="ppaction://hlinksldjump"/>
            <a:extLst>
              <a:ext uri="{FF2B5EF4-FFF2-40B4-BE49-F238E27FC236}">
                <a16:creationId xmlns:a16="http://schemas.microsoft.com/office/drawing/2014/main" id="{70EE1261-1E27-2D3A-AE4B-71CD1CAC5477}"/>
              </a:ext>
            </a:extLst>
          </p:cNvPr>
          <p:cNvSpPr/>
          <p:nvPr/>
        </p:nvSpPr>
        <p:spPr>
          <a:xfrm>
            <a:off x="6258947" y="3953361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hlinkClick r:id="rId5" action="ppaction://hlinksldjump"/>
            <a:extLst>
              <a:ext uri="{FF2B5EF4-FFF2-40B4-BE49-F238E27FC236}">
                <a16:creationId xmlns:a16="http://schemas.microsoft.com/office/drawing/2014/main" id="{A52CAA20-BB52-46BA-F2DB-F725DD91BB02}"/>
              </a:ext>
            </a:extLst>
          </p:cNvPr>
          <p:cNvSpPr/>
          <p:nvPr/>
        </p:nvSpPr>
        <p:spPr>
          <a:xfrm>
            <a:off x="8333049" y="3953361"/>
            <a:ext cx="255889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6" action="ppaction://hlinksldjump"/>
            <a:extLst>
              <a:ext uri="{FF2B5EF4-FFF2-40B4-BE49-F238E27FC236}">
                <a16:creationId xmlns:a16="http://schemas.microsoft.com/office/drawing/2014/main" id="{5415E784-6ECD-2536-063D-ED6C904B84B4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7" action="ppaction://hlinksldjump"/>
            <a:extLst>
              <a:ext uri="{FF2B5EF4-FFF2-40B4-BE49-F238E27FC236}">
                <a16:creationId xmlns:a16="http://schemas.microsoft.com/office/drawing/2014/main" id="{2B6F299E-2C82-2945-3F1C-2F369AE1E6A2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hlinkClick r:id="rId8" action="ppaction://hlinksldjump"/>
            <a:extLst>
              <a:ext uri="{FF2B5EF4-FFF2-40B4-BE49-F238E27FC236}">
                <a16:creationId xmlns:a16="http://schemas.microsoft.com/office/drawing/2014/main" id="{97467B25-F324-47A7-1EF6-F9312B0B00CA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20" name="Rectangle 19">
            <a:hlinkClick r:id="rId9" action="ppaction://hlinksldjump"/>
            <a:extLst>
              <a:ext uri="{FF2B5EF4-FFF2-40B4-BE49-F238E27FC236}">
                <a16:creationId xmlns:a16="http://schemas.microsoft.com/office/drawing/2014/main" id="{FA6BAA6F-FD3C-65BC-59A6-B7F0657CAB2C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2" name="Rectangle 21">
            <a:hlinkClick r:id="rId10" action="ppaction://hlinksldjump"/>
            <a:extLst>
              <a:ext uri="{FF2B5EF4-FFF2-40B4-BE49-F238E27FC236}">
                <a16:creationId xmlns:a16="http://schemas.microsoft.com/office/drawing/2014/main" id="{FBD3FD2E-087E-1A69-8110-CFD9275E634E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0" name="Rectangle 29">
            <a:hlinkClick r:id="rId11" action="ppaction://hlinksldjump"/>
            <a:extLst>
              <a:ext uri="{FF2B5EF4-FFF2-40B4-BE49-F238E27FC236}">
                <a16:creationId xmlns:a16="http://schemas.microsoft.com/office/drawing/2014/main" id="{5EDB7D0F-314E-9DC8-A056-4E5DCCAC6746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1" name="Rectangle 30">
            <a:hlinkClick r:id="rId12" action="ppaction://hlinksldjump"/>
            <a:extLst>
              <a:ext uri="{FF2B5EF4-FFF2-40B4-BE49-F238E27FC236}">
                <a16:creationId xmlns:a16="http://schemas.microsoft.com/office/drawing/2014/main" id="{4BD2F3EE-E112-A424-E773-E35A161BF3A6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2" name="Rectangle 31">
            <a:hlinkClick r:id="rId13" action="ppaction://hlinksldjump"/>
            <a:extLst>
              <a:ext uri="{FF2B5EF4-FFF2-40B4-BE49-F238E27FC236}">
                <a16:creationId xmlns:a16="http://schemas.microsoft.com/office/drawing/2014/main" id="{FD039792-1AFF-3898-8B28-DCF67C71FF2E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3" name="Rectangle 32">
            <a:hlinkClick r:id="rId14" action="ppaction://hlinksldjump"/>
            <a:extLst>
              <a:ext uri="{FF2B5EF4-FFF2-40B4-BE49-F238E27FC236}">
                <a16:creationId xmlns:a16="http://schemas.microsoft.com/office/drawing/2014/main" id="{F78D19F9-E5C3-8A55-8FC3-EB0B75BAF392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4" name="Rectangle 33">
            <a:hlinkClick r:id="rId15" action="ppaction://hlinksldjump"/>
            <a:extLst>
              <a:ext uri="{FF2B5EF4-FFF2-40B4-BE49-F238E27FC236}">
                <a16:creationId xmlns:a16="http://schemas.microsoft.com/office/drawing/2014/main" id="{3796CD00-C569-A5B6-DB63-A62776E13E11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5" name="Rectangle 34">
            <a:hlinkClick r:id="rId16" action="ppaction://hlinksldjump"/>
            <a:extLst>
              <a:ext uri="{FF2B5EF4-FFF2-40B4-BE49-F238E27FC236}">
                <a16:creationId xmlns:a16="http://schemas.microsoft.com/office/drawing/2014/main" id="{9B786AD0-7E2E-A4C1-3782-D3DC1DB73FEE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6" name="Rectangle 35">
            <a:hlinkClick r:id="rId17" action="ppaction://hlinksldjump"/>
            <a:extLst>
              <a:ext uri="{FF2B5EF4-FFF2-40B4-BE49-F238E27FC236}">
                <a16:creationId xmlns:a16="http://schemas.microsoft.com/office/drawing/2014/main" id="{3FB58204-AE18-BE97-D799-54D9FC5006B5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7" name="Rectangle 36">
            <a:hlinkClick r:id="rId18" action="ppaction://hlinksldjump"/>
            <a:extLst>
              <a:ext uri="{FF2B5EF4-FFF2-40B4-BE49-F238E27FC236}">
                <a16:creationId xmlns:a16="http://schemas.microsoft.com/office/drawing/2014/main" id="{7C7547A8-CB85-42FB-7E41-0DCF61CDE10E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8" name="Rectangle 37">
            <a:hlinkClick r:id="rId19" action="ppaction://hlinksldjump"/>
            <a:extLst>
              <a:ext uri="{FF2B5EF4-FFF2-40B4-BE49-F238E27FC236}">
                <a16:creationId xmlns:a16="http://schemas.microsoft.com/office/drawing/2014/main" id="{D142BCEF-06BC-E9B5-913D-71D806C357AA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6207613"/>
      </p:ext>
    </p:extLst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92CFD1-0BFA-E02C-00B4-8ADBF32EC0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F841F9BE-3507-8486-4CA1-0F4321E3F661}"/>
              </a:ext>
            </a:extLst>
          </p:cNvPr>
          <p:cNvSpPr/>
          <p:nvPr/>
        </p:nvSpPr>
        <p:spPr>
          <a:xfrm>
            <a:off x="0" y="2721694"/>
            <a:ext cx="121920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282F0833-EB9E-1339-6EA9-C99AE4CF2F6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90C27365-DF5D-F915-7202-43083D0B52F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E5CEF781-3E20-9D1D-5ACE-8972207192C9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Paramoun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4B2287F-BBBE-2D1C-F055-E1A21E31D8BA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24855808"/>
      </p:ext>
    </p:extLst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53B610-83CE-3C8A-21E8-56B31D3851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E20DD11-0B11-220C-3ADA-9B767B67C33E}"/>
              </a:ext>
            </a:extLst>
          </p:cNvPr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DFE263B-4024-EBE2-7E65-E54EC1D561C6}"/>
              </a:ext>
            </a:extLst>
          </p:cNvPr>
          <p:cNvSpPr/>
          <p:nvPr/>
        </p:nvSpPr>
        <p:spPr>
          <a:xfrm>
            <a:off x="431371" y="332656"/>
            <a:ext cx="6240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==l.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3CC686C-716C-5A8B-E898-8EC61FF64060}"/>
              </a:ext>
            </a:extLst>
          </p:cNvPr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8CDFB4A7-CE64-DC39-A958-28D239AD3A3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330679E8-13A1-DFEC-BF05-02E956AF6B3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77868614-E389-A089-6C0E-264C2C0BDF32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21405151"/>
      </p:ext>
    </p:extLst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9EEBD-B6B1-FAAB-6DA8-BCB88C97A1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DFD7F33-6A71-8472-57C3-A3F879610B6C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B8E70F9-898D-CB2C-C813-28BF468025D6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2507E32-1F38-6A90-38E3-B231A58550F9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5A64ACD-730B-9B9A-74DC-9C6E97E3866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3489C592-C4C7-CF29-B423-85C5BA1B7C9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43E62C2-807B-C02B-3315-BB8158A62E7D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82222877"/>
      </p:ext>
    </p:extLst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59FD56-9473-4817-D5EF-C24689F4A7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9CC393F-D202-313A-B765-5D38535CFD55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2554DC3-2BED-CB66-5D4D-34D7AEFBED60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C189714-84A6-75AC-B259-85B5D5894094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940214FD-8F3A-EB93-7174-52273FB51C7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F32A068E-EBB8-1850-29FE-5C0490D979C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C14D0C8-3EBF-93ED-19B6-F136A46FAB57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24273018"/>
      </p:ext>
    </p:extLst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F7C7CF2-7860-23A9-5E70-04CD4A3F8A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7801E09-4D6C-6793-2B3D-A967AEEC0B9F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7CE9E73-A237-52FB-B684-E02E091215A1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6D35118-B16D-7034-FA86-A419A21E4BB8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705A2D54-056D-8003-9655-BEBB600C9B5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B1742E05-4CBF-186B-F4C3-F304713CD5F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16F79E5A-8334-033B-1085-C69236F5FBCB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649075664"/>
      </p:ext>
    </p:extLst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878ECA-0253-893F-374D-E0A4189486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4E61205-6AE3-FB30-9461-69AB3CD934CD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E7896E9-45AF-9EF8-886D-BA9C95623BD5}"/>
              </a:ext>
            </a:extLst>
          </p:cNvPr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D26A9AE-D6F1-1069-1459-4FD3F3945AE4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F96347CE-6170-8457-F03D-A04BB09037F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9F0387C1-23F8-3110-21A1-FAC9553C3EA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A713A17-8E2F-39ED-D155-0D788E0FD838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01287162"/>
      </p:ext>
    </p:extLst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EB1E7CE-7EAB-0DDD-4228-230D827513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2662631-3BD2-D852-12A9-AB1B963A6ECC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9201EDE-E717-8E32-1AC4-4C735880B93E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93F8AD-C837-A9AD-822F-7AFF13F0329E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5EF4424-0776-2F35-2825-E578C0EAAA1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6ED5DC8B-97A3-15EC-7C74-817297A2A179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FC79F02-AE69-DF7E-85B3-4B41C7D6FEC7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68660632"/>
      </p:ext>
    </p:extLst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0FB2A2-43E5-9D48-6F06-5766EE163DD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FBFF4CE-EA1B-1053-6889-83078C62ADE7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CCB8F29-878D-3BF4-0848-CD70283874A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AF44D2D-BEEB-572F-6DE7-BFDFEDD78246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6D3D7148-971D-60AB-5E36-6CC69F09573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4336F916-CED3-FD5E-7655-B673DB6AAAB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406B0E3-762B-1EF1-1523-A12E029F234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781795020"/>
      </p:ext>
    </p:extLst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0E9196-8DAF-AC45-D8B4-72B7BA3876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42EF6C9-A306-D443-A2D6-09046C562BB3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F99A8C7-7432-C1A4-BD44-7C15EDD4EE59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FA5FA0A-F0DB-9B2D-4BFF-C3483E4347C0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5F47CB4-8AEC-3EAC-D335-D8F086AFF35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0D893346-3D98-8573-0CC2-0069FDB982D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7F80E70E-711A-E89A-2287-461E931A39CB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70618912"/>
      </p:ext>
    </p:extLst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206842-C974-A706-C73D-F99C9F0F33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7106445-702D-CD54-68FA-A0EF45501256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41ED0AF-DDB8-B52F-446C-291BFC75B047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00C42D4-865A-7652-8485-13A1AE5CE0CD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3E76776-9D4D-BD5D-D952-8860AF0A626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24ED885B-5878-931A-64A2-0DE08E9DD4C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3B3A3CDC-65A9-DAD9-3EEA-990C9F2AFD3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36454128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تعالوا يا جميع الشعوب لننظر إلي رئيس الملائكة قائلين : السلام لك يا مريم وجدة نعمة. الرب معك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eute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pantyc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ila`y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ton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ar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yaggeli @ `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mmon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an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n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`amenpomen @ &lt;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Mariam @ ke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aritwmeny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cou.</a:t>
            </a:r>
          </a:p>
        </p:txBody>
      </p:sp>
      <p:sp>
        <p:nvSpPr>
          <p:cNvPr id="7" name="Rectangle 6"/>
          <p:cNvSpPr/>
          <p:nvPr/>
        </p:nvSpPr>
        <p:spPr>
          <a:xfrm>
            <a:off x="911424" y="4348262"/>
            <a:ext cx="10465163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Venez ô tous les peuples regarder l’archange en disant : Salut à toi Marie, tu as obtenu la grâce. Le Seigneur est avec toi. 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15C9D10-27CB-C729-A4ED-7E1EE407147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3A2DB03-47CF-DC55-27E2-7B1989D9D10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96033769"/>
      </p:ext>
    </p:extLst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5A2AD8-D974-624F-DDA4-7006B2B7FF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C14B58D-39B7-4E4B-EAA6-47D083A6C47C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58121E8-0FFE-FABC-F71A-2BB22DFEB3F7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450C915-1CE1-F2B2-6C60-114C9669B25D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12F9CFC0-1C17-C8F9-690F-3821DCA0A22D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6D837AAE-2FC6-0AAA-2FCA-376133FE1F28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>
            <a:hlinkClick r:id="rId3" action="ppaction://hlinksldjump"/>
            <a:extLst>
              <a:ext uri="{FF2B5EF4-FFF2-40B4-BE49-F238E27FC236}">
                <a16:creationId xmlns:a16="http://schemas.microsoft.com/office/drawing/2014/main" id="{1EC80077-7A75-0D30-B298-CD9DA1FFE606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ZoneTexte 1">
            <a:hlinkClick r:id="rId4" action="ppaction://hlinksldjump"/>
            <a:extLst>
              <a:ext uri="{FF2B5EF4-FFF2-40B4-BE49-F238E27FC236}">
                <a16:creationId xmlns:a16="http://schemas.microsoft.com/office/drawing/2014/main" id="{8AE1E07D-6762-6CD4-0F96-C8725964E027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25504416"/>
      </p:ext>
    </p:extLst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5CA675-6E5B-39EF-306F-4010E65D63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BF73177-F756-006D-F0F7-47A90FA8AFFF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DCAEE1C-8EF9-68A0-05FB-76FFE1B42E00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FCBB6D2-74F7-1D87-AD8B-59CDE4E8A076}"/>
              </a:ext>
            </a:extLst>
          </p:cNvPr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65AF3A8-DA20-A4A4-A65A-3078D542D7C5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B76CEC5E-1518-25B8-6F99-C8B7DB66703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15E34FC3-7415-A241-958B-FA8CA80B8C01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96641493"/>
      </p:ext>
    </p:extLst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88F0AE-EA77-39CF-8489-B80ABD28F4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A878E81-B1D7-DF09-CF00-F8F9292EBB66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63736FC-5225-B6ED-72FF-A5502B0F44C9}"/>
              </a:ext>
            </a:extLst>
          </p:cNvPr>
          <p:cNvSpPr/>
          <p:nvPr/>
        </p:nvSpPr>
        <p:spPr>
          <a:xfrm>
            <a:off x="431371" y="332656"/>
            <a:ext cx="643271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C719519-F191-0AE2-9EFB-AD4A2F63D1AA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7689EF24-6C3E-74ED-B9DF-6347BD4ACEDB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  <a:extLst>
              <a:ext uri="{FF2B5EF4-FFF2-40B4-BE49-F238E27FC236}">
                <a16:creationId xmlns:a16="http://schemas.microsoft.com/office/drawing/2014/main" id="{9A12EC14-B199-7B46-9A1C-9C7AA6031A0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09EFAEF0-AD0E-6C85-0524-BA81C0514C9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83350567"/>
      </p:ext>
    </p:extLst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020AEC-3880-4BB8-BAB9-E2C9DB2A03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8503E9F-4696-FA28-D1DE-7B428BDD80CF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2B743F9-297A-62E3-4984-ACA85D839DC1}"/>
              </a:ext>
            </a:extLst>
          </p:cNvPr>
          <p:cNvSpPr/>
          <p:nvPr/>
        </p:nvSpPr>
        <p:spPr>
          <a:xfrm>
            <a:off x="431371" y="332656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141F4FF-D31E-0F4A-62B0-90990A01AC1C}"/>
              </a:ext>
            </a:extLst>
          </p:cNvPr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2F50BC5-0B55-4CC2-6B95-53CF978B952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54E6DE26-3E55-31A4-03D6-47F360919AE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EE579B3-B1AC-5AA4-CF40-D1E3545222E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68423318"/>
      </p:ext>
    </p:extLst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78C506-7FC7-0BC9-5212-6C8EFF0ED4B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30A5E5B-5FF3-BE18-1615-661D44A010A3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DF19065-7F5F-30BA-564C-A3E0863EF1D9}"/>
              </a:ext>
            </a:extLst>
          </p:cNvPr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2CAC358-CCAE-8742-E7C0-CD98F7B5FFFE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CF60122C-D047-24AE-3616-DE807918EDC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592134DA-6375-0104-1013-AB91D6D1BAE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E46FC13-DB7A-002F-958B-A7EE60731080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20007860"/>
      </p:ext>
    </p:extLst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5AD2FE-362D-65CB-19CC-AF033742DC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F7427D7-8FB9-7DDB-7444-52C75CF74393}"/>
              </a:ext>
            </a:extLst>
          </p:cNvPr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br>
              <a:rPr lang="fr-FR" sz="5867" dirty="0">
                <a:solidFill>
                  <a:prstClr val="white"/>
                </a:solidFill>
                <a:latin typeface="Calibri"/>
              </a:rPr>
            </a:b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36DED01-F346-5499-E8BB-F21A4FD8D6CB}"/>
              </a:ext>
            </a:extLst>
          </p:cNvPr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87FD3B54-71D6-D647-5009-0802A3DEDAD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  <a:extLst>
              <a:ext uri="{FF2B5EF4-FFF2-40B4-BE49-F238E27FC236}">
                <a16:creationId xmlns:a16="http://schemas.microsoft.com/office/drawing/2014/main" id="{FFAE447C-FF00-98C6-6D78-A04F028CF95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C20C6C8-C4A9-EB9B-E4A1-6E1815B4D315}"/>
              </a:ext>
            </a:extLst>
          </p:cNvPr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le Fils de Dieu, écoute-nous et aie pitié de nous.</a:t>
            </a: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8D25C718-4FD1-D15D-695A-A4AA7AA4B6FC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97445652"/>
      </p:ext>
    </p:extLst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0886C6-25CF-9CC9-CBFA-CD81A22D8D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83CF962B-83A0-F932-A03E-C0404BE35183}"/>
              </a:ext>
            </a:extLst>
          </p:cNvPr>
          <p:cNvSpPr/>
          <p:nvPr/>
        </p:nvSpPr>
        <p:spPr>
          <a:xfrm>
            <a:off x="0" y="3350022"/>
            <a:ext cx="12192000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6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47B2847-1475-825D-69B0-064C6FB14A96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B1F6CA7-806A-7A69-1054-02768A5AD16D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Paramoun de la Nativité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1497A72-8D6F-6D8B-9E84-303206C8E9F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188C261-A052-DDD5-5BA3-98703E506D99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282787755"/>
      </p:ext>
    </p:extLst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8BD86F-6005-FE99-FF52-F998B7A9D4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50079AB-6D99-BB63-5E78-5AF96F7028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869966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I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c;ermegi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afene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vacileoc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vro`i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kekappeci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evyle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deude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prockenicomen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deude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c;inta`epagic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نجمك ظهر للمجوس، الملك قبل الدهور. يا كل الشعوب تعالوا إذاً لنعبد الذي وُلد على الأرض.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DED3733-3F0D-8D09-CC90-08E6D39F8CE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D354443-9C01-4EE9-243A-BDAF68D2486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5C9F6E96-3CF1-EB76-936E-B5CFAF92AECC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322353490"/>
      </p:ext>
    </p:extLst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C598E47-8F76-E21B-3ACA-C71AA8551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B208052-831F-0891-4C7C-A2097D6060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2427137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Baxio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bavonh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`enimagoc @ perrou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ethyt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</a:t>
                      </a:r>
                      <a:r>
                        <a:rPr lang="fr-FR" sz="40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eneh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enivuly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`pkahi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enai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tenouwst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mpentaumacf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etsep`mkah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5B4B7DE-51D9-9FAF-9CB0-5C3ABB965B9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FA4A60E-9503-BBF4-B045-E55C784ECF3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8A5D665-7D9A-ECCC-3316-8901A00DD14A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113165517"/>
      </p:ext>
    </p:extLst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725C70-84E7-8840-C062-BBB53E413C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C3E4ED7-0E0F-5044-71D1-2E1DC3CB06D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6149051"/>
              </p:ext>
            </p:extLst>
          </p:nvPr>
        </p:nvGraphicFramePr>
        <p:xfrm>
          <a:off x="226824" y="135351"/>
          <a:ext cx="11738353" cy="59905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Vlepi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magoc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de 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zwi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etaelloca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eteelloca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enimagoc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autacsoure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eutacsoure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e`onan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nnakxaci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nnakxwci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ajia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المجوس رأوا المعجزة، الحياة قامت. المجوس قدموا له الهدايا وهم يسبحون الله الذي وُلد. المجد لك أيها القدوس.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60E847A-92B2-08CC-96B1-C8061D31A3B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5FE2DA87-3B23-556E-F5A3-A8A28E80D1F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CBF97AB-9556-6F9F-A1DD-8CB4E0F4D59B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8054563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تعالوا يا جميع الشعوب لننظر إلي رئيس الملائكة قائلين : السلام لك يا مريم وجدة نعمة. الرب معك.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245931"/>
            <a:ext cx="6336704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Amwini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nilaoc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 tyrou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ntennau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epiar,yaggeloc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efjw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Mari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a @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arejimi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gar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nou</a:t>
            </a:r>
            <a:r>
              <a:rPr lang="fr-FR" sz="40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>
                <a:solidFill>
                  <a:prstClr val="white"/>
                </a:solidFill>
                <a:latin typeface="CS Avva Shenouda" pitchFamily="34" charset="0"/>
              </a:rPr>
              <a:t>hmot @ ouoh 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`P¡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sop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neme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F623E71-547D-24BC-A7E1-95F519B65FF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8FADC86-C72A-7DAA-C9F6-0F15D28CC0AF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D908ADF-FBC3-EE83-9405-BAADADEBC954}"/>
              </a:ext>
            </a:extLst>
          </p:cNvPr>
          <p:cNvSpPr/>
          <p:nvPr/>
        </p:nvSpPr>
        <p:spPr>
          <a:xfrm>
            <a:off x="911424" y="4348262"/>
            <a:ext cx="10465163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Venez ô tous les peuples regarder l’archange en disant : Salut à toi Marie, tu as obtenu la grâce. Le Seigneur est avec toi. </a:t>
            </a:r>
          </a:p>
        </p:txBody>
      </p:sp>
    </p:spTree>
    <p:extLst>
      <p:ext uri="{BB962C8B-B14F-4D97-AF65-F5344CB8AC3E}">
        <p14:creationId xmlns:p14="http://schemas.microsoft.com/office/powerpoint/2010/main" val="168405677"/>
      </p:ext>
    </p:extLst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C453A0-93A5-B4EE-2648-5ACD8D84CC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A3CFCB4-0D97-A371-93C3-FB06CBC6A1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264946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Nimagoc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joust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eni`svyri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evonh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nnau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enimagoc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nnaudwron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euhwc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`m`V}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pentebet`jvof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tsepeounak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petentouai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CB91FCD-3F52-CDBD-862C-7408F886CF9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5E255F1-E564-7985-3C73-24C07B2EB27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D2BC3BC-C22C-99FD-6CDC-4FCF151E52BB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83597303"/>
      </p:ext>
    </p:extLst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C79253-7109-6177-74C0-6B035E53555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FF02158-E815-7258-E590-F5ACB3DEA5A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5665708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Itoupar;enoc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tekauca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ke`y;you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nnan`tropic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Logoc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enivuly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ma;a;on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muctyrion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ontokotou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Emmanouyl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هوذا العذراء تحبل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الله بين البشر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الله الكلمة ظهر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سر عظيم هو ميلاد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عمانؤيل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8C6E174-D25A-0531-1F8A-5440D452936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1FE0C14-2C70-01F0-1A61-14BD7D38E67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5B563E0D-7ADD-2EAD-ABF9-6E13E51A746F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60279061"/>
      </p:ext>
    </p:extLst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4AD439-6F9A-BE1D-45C7-2A05E2FCEB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45855F90-21AD-8F53-AE65-4F68D291868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3020810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Ac`i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Par;enoc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nswpe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afoj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mpennoten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tef`nroma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tef`nrome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au`Vnoute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afsanouon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mmuctyrion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penet`spw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nEmmanouyl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EG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9D23B97-0732-B791-9361-F1B0C0A80086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17BF4DD-2D33-529B-F833-91E0CB684BD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F25E2E4-0D68-1A22-4255-21B273CADDB2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34291786"/>
      </p:ext>
    </p:extLst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273D19-79AD-C00B-5B48-4C544963ED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4F489BD-4C45-5427-03EE-1B69E2D747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32331451"/>
              </p:ext>
            </p:extLst>
          </p:nvPr>
        </p:nvGraphicFramePr>
        <p:xfrm>
          <a:off x="226824" y="135351"/>
          <a:ext cx="11738353" cy="59905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Na[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oic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ipomeni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'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ine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('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ina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;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auma;a;o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mvoou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aulakcautyc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aulakceutyc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pacoi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enivyle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tectyc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marenmakarizomen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العذراء أصبحت هيكل الله. عجيبة هي هذه المعجزة</a:t>
                      </a:r>
                      <a:r>
                        <a:rPr lang="ar-EG" sz="44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الذي جاء 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بارادته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يا شعوب الأرض لنعلن إنها مُطوبة.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0FEDF54-6790-1AF6-3C1C-C52B1CDDE3F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3873144-6645-D99F-B9FB-88FCA932644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E3CDFB26-3114-9E74-A341-13ED0A707F05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52128615"/>
      </p:ext>
    </p:extLst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A62013-A8AE-365E-D4D5-662CFE8AED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CC6F72F-96C6-A547-26D9-15C3D3D0AF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392837"/>
              </p:ext>
            </p:extLst>
          </p:nvPr>
        </p:nvGraphicFramePr>
        <p:xfrm>
          <a:off x="226824" y="135351"/>
          <a:ext cx="11738353" cy="592959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B`rp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bwrp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`</a:t>
                      </a:r>
                      <a:r>
                        <a:rPr lang="fr-FR" sz="36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pneumata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pentafswpe @ ws 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</a:t>
                      </a:r>
                      <a:r>
                        <a:rPr lang="fr-FR" sz="36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auma @ pantafws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`nqytf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wnidele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`pkahi @ maren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makarizin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EG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6B20FB5-3FB6-4CF1-252F-2A037CF7B0B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201DA1D-7B18-A795-F3BE-F766E8FBD3B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9131FF4-564A-F987-F807-AAA38A9FA898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24138664"/>
      </p:ext>
    </p:extLst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679DF7-83CD-5E4C-A690-32CBE0398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DCF15E1-276E-40A6-C312-157C8E187AD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69695424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Reftoc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A`aron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centou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agennetou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egennetou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tennec`kli;oc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alwcw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elwcw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ton`freon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taute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(toute) `proc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kenicwmen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عصا هارون الله جعلها تزهر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و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الفروع هم العبرانيين والمجوس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تعالوا نسجد له.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D4CD73F-95AB-D0DE-5328-2DD0A51500D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AFB44C8-89EC-06C0-6A19-B066539E7DE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5F172F0-E7F4-BA8A-F7C2-EF6039B8222C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602470159"/>
      </p:ext>
    </p:extLst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EBD174-2B80-9D51-570E-D4D91F33AC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2CEFC46-39F9-DFFD-3CB3-A22D32B1C8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97496778"/>
              </p:ext>
            </p:extLst>
          </p:nvPr>
        </p:nvGraphicFramePr>
        <p:xfrm>
          <a:off x="226824" y="135351"/>
          <a:ext cx="11738353" cy="592959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Tserof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tsarof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nhanjij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</a:t>
                      </a:r>
                      <a:r>
                        <a:rPr lang="fr-FR" sz="36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aron @ ou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`svyri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`m`pneuma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naf`kla;oc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naf`kle;</a:t>
                      </a:r>
                      <a:r>
                        <a:rPr lang="fr-FR" sz="36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oc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mberrepi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ref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]ho @ tenimagoc 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nhebrioc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nhabrioc</a:t>
                      </a:r>
                      <a:r>
                        <a:rPr lang="fr-FR" sz="36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amoi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tentyren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ntenouwst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EG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A820F69-6859-C482-9382-4BD1F6C6361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6D61380-993F-BC5B-8A11-7E5E973EE3B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788EBE5-BDE7-D356-9A7E-3359CBDBD1BB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14096894"/>
      </p:ext>
    </p:extLst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0B88D3-63AC-D28E-4B78-7BE67791422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065056D-63A4-651C-1FC0-FE60A4D9C2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3652046"/>
              </p:ext>
            </p:extLst>
          </p:nvPr>
        </p:nvGraphicFramePr>
        <p:xfrm>
          <a:off x="226824" y="135351"/>
          <a:ext cx="11738353" cy="6295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akfo;ec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enitelen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keran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pe`pliri;ima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tcallatec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matemagoc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ou`epouten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picteucwmen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]`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mperrocia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ou`,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rictou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نور من نور ظهر لنا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فملأنا بفرح. لنسبح مع المجوس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ايها الغير مؤمنين</a:t>
                      </a:r>
                      <a:r>
                        <a:rPr lang="ar-EG" sz="4800" dirty="0">
                          <a:solidFill>
                            <a:prstClr val="white"/>
                          </a:solidFill>
                          <a:latin typeface="+mn-lt"/>
                          <a:cs typeface="+mn-cs"/>
                        </a:rPr>
                        <a:t>، 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آمِنوا بمجيء المسيح.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446C80A-BE22-CDD1-B01A-BE421FB104F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F41C7E2-0327-ADD1-880C-1A0A3B8AF8D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2AAA889-83D1-356D-C9AF-1F87B1178212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33965594"/>
      </p:ext>
    </p:extLst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40524F-899F-4600-8DAB-B5F0EF76EC6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68A7891-467C-EEE7-D3A8-5098EDAFF0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3134956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Piouwini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Piouwini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afmoh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nresa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`n`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ari'alin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ania;nahte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marennehte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pjin`i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EG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1606C24-7A16-94AA-BEF6-5FF605900AB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FBB2A596-A867-98D5-C9C5-C39222F1168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c;ermegi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CBA33BB-AD8C-C8C1-2E90-2FEED542640D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</a:t>
            </a:r>
            <a:r>
              <a:rPr kumimoji="0" lang="fr-FR" sz="1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P</a:t>
            </a:r>
            <a:r>
              <a:rPr kumimoji="0" lang="fr-FR" sz="18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aramoun</a:t>
            </a:r>
            <a:r>
              <a:rPr kumimoji="0" lang="fr-FR" sz="18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 Nativité</a:t>
            </a:r>
            <a:endParaRPr kumimoji="0" lang="fr-FR" sz="1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haroni" pitchFamily="2" charset="-79"/>
              <a:ea typeface="+mn-ea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8487345"/>
      </p:ext>
    </p:extLst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171BBB-AAB8-6F74-E582-1A96229138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4589A42-50D5-6F8F-B4B2-66F0D34ED071}"/>
              </a:ext>
            </a:extLst>
          </p:cNvPr>
          <p:cNvSpPr/>
          <p:nvPr/>
        </p:nvSpPr>
        <p:spPr>
          <a:xfrm>
            <a:off x="0" y="3350022"/>
            <a:ext cx="12192000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6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B3385D4-B883-9AFB-892E-4C8D0BADDD9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BBE8A9F-C62C-D7D2-411E-D6F647E284D8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Paramoun de </a:t>
            </a: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la Nativité</a:t>
            </a:r>
            <a:endParaRPr kumimoji="0" lang="it-IT" sz="8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+mn-cs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36830BF-E3D0-1302-A74D-F9CF201A99C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A5C9E362-F94D-7289-DBF8-A0B2C2C39749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9902260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لوالدة الاله القصر المزين بكلمة الآب. السلام لمريم المملوءة نعمة الرب معك.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otoke @ ton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wron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ton kocmon @ ton logon @ to patro @ ,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 Mariam @ ke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aritwmeny @ `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cou.</a:t>
            </a:r>
          </a:p>
        </p:txBody>
      </p:sp>
      <p:sp>
        <p:nvSpPr>
          <p:cNvPr id="7" name="Rectangle 6"/>
          <p:cNvSpPr/>
          <p:nvPr/>
        </p:nvSpPr>
        <p:spPr>
          <a:xfrm>
            <a:off x="1199456" y="4293098"/>
            <a:ext cx="9889099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la mère de Dieu, le palais orné de la parole du Père. Salut à Marie, la pleine de grâce. Le Seigneur est avec toi. 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0BB7F60-5D0D-A88F-3A8A-B3D57D885AB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145F3F6-3778-0D87-EE85-3658888997A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79125106"/>
      </p:ext>
    </p:extLst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A3857A-958B-AC10-DD9A-76E6239E42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ED606BD-32D8-89EA-37CC-670FA7B8F7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052451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A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ctyr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magic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evane @ bacileuc pro ewnwn @ ke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pace vule @ deute prockunycwmen @ tw 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te,;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enti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50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AE87F82-F25A-AE20-51B5-AEA5081594B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A8CD106-0A38-EFAB-6F12-F1854AC01C6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302527C8-3B2F-5D73-18DE-BAD82431B98B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139427018"/>
      </p:ext>
    </p:extLst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8AC522-BCCC-E0E2-D8F8-41604B0892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64D2722-6066-65A1-149A-F6969FC7B0C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3669934"/>
              </p:ext>
            </p:extLst>
          </p:nvPr>
        </p:nvGraphicFramePr>
        <p:xfrm>
          <a:off x="226824" y="135351"/>
          <a:ext cx="11738353" cy="59905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Pekciou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afouwnh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enimagoc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pouro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qa`thy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nnieneh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nivuly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pkahi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ntenouwst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mvyetaumacf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hijen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pikahi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نجمُكَ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ظھرَ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للمجوسِ،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أیُّھا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الملكُ الذى قبلَ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الدھورِ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یا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كلَّ قبائلِ الأرضِ، تعالوا نسجد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لمن وُلدَ على الأرضِ.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7D7CA84-12F1-B8B4-A192-D5377EDA336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69A8302-AC64-30DE-8807-1132DC4BB13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6D374BA8-8919-F595-EC4A-89F940241C46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43728273"/>
      </p:ext>
    </p:extLst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0C16A84-CCDB-56F2-684F-A2239DEB450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AE5BF45-A4AA-AE4D-977F-4E4F8F033D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079557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Eblepon i magi to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;auma @ zwyn anatelloucan @ magi autw dwra @ ;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eon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unmountec edwkan @ Doxa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ci agie.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2AB6B2A-4E6A-052B-600A-50831FB0255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3392E315-5128-0D57-2C35-1EEB0568805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F69A8681-FD09-ACCF-074B-DA3EC64377BD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91649948"/>
      </p:ext>
    </p:extLst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465BF1-87CD-1F28-795C-7AECB08641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4033F5A-F401-84B8-C81B-B9D33124769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078102"/>
              </p:ext>
            </p:extLst>
          </p:nvPr>
        </p:nvGraphicFramePr>
        <p:xfrm>
          <a:off x="226824" y="135351"/>
          <a:ext cx="11738353" cy="59905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 nimagoc joust e]svyri @ ouoh `pwnq af]ouw @ nimagoc auen dwron naf @ euhwc `e`V} vyetau`jvof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`p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 nak p`e;ouab.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المجوسُ رأوا لأعجوبةَ، 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والحیاةُ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أشرقتْآتْ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المجوسُ قدمُوا له 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ھدایا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مُسبحینَ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للهَ الذي وُلدَ (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قائلینَ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المجدُ لك </a:t>
                      </a:r>
                      <a:r>
                        <a:rPr lang="ar-EG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أًّیھا</a:t>
                      </a:r>
                      <a:r>
                        <a:rPr lang="ar-EG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القدوسُ.</a:t>
                      </a:r>
                      <a:endParaRPr lang="ar-AE" sz="44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D3DAD10-5EE9-5CF6-BA21-83B455DF533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3D6F724A-7275-C2ED-B27F-313A196F0D0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D4B7AA5C-D44B-A809-D676-462E566A8651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95135877"/>
      </p:ext>
    </p:extLst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14EAD7-4D04-B998-56F4-C5C5BC173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CF00173-D769-892D-DA93-503B5C3DD0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46356791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Idou par;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enoc tekouca @ ke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;eoc en an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;rwpic @ logoc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 aneteilen @ mega to muctyrion @ tou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tokou Emmanouyl.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E37F6A1-5954-C0FC-AC25-A0DEA8E8650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F4ACD98-F452-DD79-BEFC-D7C8C07729CE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C2CFD899-03E6-BF10-FE15-5C92F8E934D5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17595172"/>
      </p:ext>
    </p:extLst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44F20C-91F7-D17C-EC64-336865A203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54ED61B-47CD-FB53-695C-A697BB8384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38915329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Ic ]par;enoc ac`jvw @ ouoh `V} aferrwmi @ `V} pilogoc afsai nan @ ounis] `mmuctyrion @ pe pi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jvo `nEmmanouyl.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ھا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العذراءُ ولدت، واللهُ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صارإنساناً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(تأنسَ)، اللهُ الكَلمةُ أشرق لَنا،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عظیمٌ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ھو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سرُ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میلادِ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عمانوئیلَ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92F31DC-FB09-3211-2B0F-3AE7B53739F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55C8E79-CF9D-8756-821B-C57D5CA35D6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8AF856A-666E-1A8E-27B7-601FA45FFD47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289695252"/>
      </p:ext>
    </p:extLst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BD768E-ADCD-914B-52F2-0F7BC98E3D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F259140-D5D9-7853-2472-398B751C99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93217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Naoc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Kuriou gegonen @ xenon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 ;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auma touto @ o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 bouly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ex autyc @ pace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 vule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tyc gyc @ makaricwmen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auton.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D81C989-B082-AD19-2501-7164735C97F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9CD6016-FFF3-8F2C-8043-44B338E155D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4973390C-3CA8-1ABA-6D12-4E2E1992DE5A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9365032"/>
      </p:ext>
    </p:extLst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AAFF8E-A548-0D8F-05D0-046EC98CE4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86D3DE5-5375-418F-4065-35EFB51B9F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8096634"/>
              </p:ext>
            </p:extLst>
          </p:nvPr>
        </p:nvGraphicFramePr>
        <p:xfrm>
          <a:off x="226824" y="135351"/>
          <a:ext cx="11738353" cy="6295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Ouervei `m`V} acswpi @ ousvyri pe pi;auma @ afouws eouwh `nqytc @ 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nivuly tyrou `m`pkahi @ maren ermakarizin `mmof.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ھیكلاً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لله صارَتْ،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عجیبةٌ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ھى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المعجزةُ،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ارادَ أن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یسكنَ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فیھا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یا</a:t>
                      </a:r>
                      <a:r>
                        <a:rPr lang="ar-EG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كلَّ قبائلِ الأرضِ، فلنطوبه.</a:t>
                      </a:r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E09C75C-3CF4-9C57-03C0-EAC0C9DA298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F0717193-5A65-D216-3003-A2C66795630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84128EA-E077-D69F-A4BE-7343BA6277B7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531734835"/>
      </p:ext>
    </p:extLst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C9DC9D-7896-3FD7-1A5B-484DA86279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6F7050E-D17E-E0E1-E8F8-6D3F036C414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419032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Rabdoc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 Aarwn @ cun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ew egeneto @ touc kladouc cunelouca @ upo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 magwn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 Ebraiwn @ deute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prockunycwmen.</a:t>
                      </a:r>
                      <a:endParaRPr lang="fr-FR" sz="40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5D48D04-E5F5-8662-B68D-ED3CF1FCAAE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94CBF599-9414-E6C0-3066-49A8E260CC6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AED9E7B-8589-C6FB-5B85-B792962EBE25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85750342"/>
      </p:ext>
    </p:extLst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6DDC16-AF73-FB6C-3E34-D283C231CA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FC55859-6154-87EC-99FC-5CCAAFD0AC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4145924"/>
              </p:ext>
            </p:extLst>
          </p:nvPr>
        </p:nvGraphicFramePr>
        <p:xfrm>
          <a:off x="226824" y="135351"/>
          <a:ext cx="11738353" cy="59905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Pi`sbwt etqen `tjij `nA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arwn @ afer`svyr efswpi nem `V} @ 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 nefkladoc viri af]ouw @ hiten nimagoc nem nihebreoc @ amwini tyren `ntenouwst naf.</a:t>
                      </a:r>
                      <a:endParaRPr lang="fr-FR" sz="36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6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العصا التي في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ید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ھارونَ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قدصارت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مع للهِ،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وفروعھا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أنیعت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وازھرت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من قبل المجوس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والعبرانیین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تعالوا لنس د له.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211A073-8C80-6F00-F3F0-6A9348FE873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D2B58522-318D-905C-945C-FEE273BD25B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AAE785AC-A22D-23DD-4BD8-287C5ACEF568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3477430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لوالدة الاله القصر المزين بكلمة الآب. السلام للعروسة. السلام للحكيمة المملوءة نعمة. الرب معك. 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&lt;ere :</a:t>
            </a:r>
            <a:r>
              <a:rPr lang="en-US" sz="3733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37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3733">
                <a:solidFill>
                  <a:prstClr val="white"/>
                </a:solidFill>
                <a:latin typeface="CS Avva Shenouda" pitchFamily="34" charset="0"/>
              </a:rPr>
              <a:t>otoke @ ton </a:t>
            </a:r>
            <a:r>
              <a:rPr lang="en-US" sz="3733" dirty="0" err="1">
                <a:solidFill>
                  <a:prstClr val="white"/>
                </a:solidFill>
                <a:latin typeface="CS Avva Shenouda" pitchFamily="34" charset="0"/>
              </a:rPr>
              <a:t>kocmon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 ton </a:t>
            </a:r>
            <a:r>
              <a:rPr lang="en-US" sz="3733">
                <a:solidFill>
                  <a:prstClr val="white"/>
                </a:solidFill>
                <a:latin typeface="CS Avva Shenouda" pitchFamily="34" charset="0"/>
              </a:rPr>
              <a:t>,wron @ ton 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logon </a:t>
            </a:r>
            <a:r>
              <a:rPr lang="en-US" sz="3733">
                <a:solidFill>
                  <a:prstClr val="white"/>
                </a:solidFill>
                <a:latin typeface="CS Avva Shenouda" pitchFamily="34" charset="0"/>
              </a:rPr>
              <a:t>to patro @ ,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ere </a:t>
            </a:r>
            <a:r>
              <a:rPr lang="en-US" sz="3733">
                <a:solidFill>
                  <a:prstClr val="white"/>
                </a:solidFill>
                <a:latin typeface="CS Avva Shenouda" pitchFamily="34" charset="0"/>
              </a:rPr>
              <a:t>`tselet @ ,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ere `</a:t>
            </a:r>
            <a:r>
              <a:rPr lang="en-US" sz="3733" dirty="0" err="1">
                <a:solidFill>
                  <a:prstClr val="white"/>
                </a:solidFill>
                <a:latin typeface="CS Avva Shenouda" pitchFamily="34" charset="0"/>
              </a:rPr>
              <a:t>tcaby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37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3733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en-US" sz="3733">
                <a:solidFill>
                  <a:prstClr val="white"/>
                </a:solidFill>
                <a:latin typeface="CS Avva Shenouda" pitchFamily="34" charset="0"/>
              </a:rPr>
              <a:t>aritwmeny @ `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en-US" sz="3733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 meta </a:t>
            </a:r>
            <a:r>
              <a:rPr lang="en-US" sz="3733" dirty="0" err="1">
                <a:solidFill>
                  <a:prstClr val="white"/>
                </a:solidFill>
                <a:latin typeface="CS Avva Shenouda" pitchFamily="34" charset="0"/>
              </a:rPr>
              <a:t>cou</a:t>
            </a:r>
            <a:r>
              <a:rPr lang="en-US" sz="37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199456" y="4005064"/>
            <a:ext cx="998510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la mère de Dieu, le palais orné de la parole du Père. Salut à l’épouse, salut à la sage. Salut à Marie, la pleine de grâce. </a:t>
            </a:r>
          </a:p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Seigneur est avec toi.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6485C81-C1A1-6C56-5840-15AEAB5F073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1F46D67-B5F5-7DE4-7F88-6621351C88C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990859088"/>
      </p:ext>
    </p:extLst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7ADEA4B-EF8F-95F4-E2A7-FDA42ABE33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A3947A4-E936-00A5-2342-EA0E1BAB8D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9469155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Vwc ek 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vwtoc anetylen @ ,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aran peplyrome</a:t>
                      </a:r>
                      <a:r>
                        <a:rPr lang="pl-PL" sz="400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;a @ 'alate magi @ o picti picteucwmen @ tyn </a:t>
                      </a:r>
                      <a:r>
                        <a:rPr lang="pl-PL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`&lt;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rictou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parrouci`a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endParaRPr lang="ar-AE" sz="4800" kern="1200" dirty="0">
                        <a:solidFill>
                          <a:prstClr val="white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5812A09-D3BC-6B83-B25A-8B21694F538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F422ED3B-D445-7F2E-C9A8-E48CC9C0A4E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BC941DB0-2A1E-6C53-FBCC-B2B9C032A92B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662027188"/>
      </p:ext>
    </p:extLst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3C84DCA-73ED-4C91-CCEB-08E45715C2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85EFCB7-8E20-B47F-6018-FB447A148AB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6014334"/>
              </p:ext>
            </p:extLst>
          </p:nvPr>
        </p:nvGraphicFramePr>
        <p:xfrm>
          <a:off x="226824" y="135351"/>
          <a:ext cx="11738353" cy="59905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pl-PL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Piouwini `ebolqen piouwini @ afsai nan anmoh tyren `nrasi @ 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ari'alin w nimagoc @ je 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pl-PL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 nia;nah] marennah] @ e;be `pjini `mP=,=c.</a:t>
                      </a:r>
                      <a:endParaRPr lang="fr-FR" sz="3600" dirty="0">
                        <a:solidFill>
                          <a:schemeClr val="bg1"/>
                        </a:solidFill>
                        <a:latin typeface="CS Avva Shenouda" panose="020B7200000000000000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النورُ من نورٍ قد أشرقَ، فامتلأنا كلنا فرحاً، نرتل مع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املجوس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(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قائلینَ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یا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غیرالمؤمنین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فلنؤمن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بمجىء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المسیح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endParaRPr lang="fr-FR" sz="37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FCD2255-A0D9-1E0E-9DE5-A6889DE3024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B08E9C63-B721-7510-0904-0A1FF53A104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ctyr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magic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475596F-9DC2-7EDA-A7E2-FC5329B53F4D}"/>
              </a:ext>
            </a:extLst>
          </p:cNvPr>
          <p:cNvSpPr txBox="1"/>
          <p:nvPr/>
        </p:nvSpPr>
        <p:spPr>
          <a:xfrm>
            <a:off x="0" y="5965624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97375058"/>
      </p:ext>
    </p:extLst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A4236A-1B70-21B0-2E84-AE772884F9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93B0F97-EED0-B4D8-155D-B787319C8201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Paramoun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04DFDDF-E3AD-2066-6C3F-36E6714F3F26}"/>
              </a:ext>
            </a:extLst>
          </p:cNvPr>
          <p:cNvSpPr/>
          <p:nvPr/>
        </p:nvSpPr>
        <p:spPr>
          <a:xfrm>
            <a:off x="1" y="3026150"/>
            <a:ext cx="1219199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Book Antiqua" pitchFamily="18" charset="0"/>
              </a:rPr>
              <a:t>Cantique pour le </a:t>
            </a:r>
            <a:r>
              <a:rPr lang="fr-FR" sz="4800" dirty="0" err="1">
                <a:solidFill>
                  <a:prstClr val="white"/>
                </a:solidFill>
                <a:latin typeface="Book Antiqua" pitchFamily="18" charset="0"/>
              </a:rPr>
              <a:t>Paramoun</a:t>
            </a:r>
            <a:r>
              <a:rPr lang="fr-FR" sz="4800" dirty="0">
                <a:solidFill>
                  <a:prstClr val="white"/>
                </a:solidFill>
                <a:latin typeface="Book Antiqua" pitchFamily="18" charset="0"/>
              </a:rPr>
              <a:t> de la Nativité</a:t>
            </a:r>
          </a:p>
          <a:p>
            <a:pPr algn="ctr" defTabSz="1219170">
              <a:defRPr/>
            </a:pPr>
            <a:r>
              <a:rPr lang="ar-EG" sz="48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برمون الميلاد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F567A51-9B06-08DE-1086-E19F5A808B7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2BE9514-9DFB-76CD-D56E-AC034D810EC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2093258-5408-EE24-7F74-1CF28DD3CAA2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5517589"/>
      </p:ext>
    </p:extLst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38A675-B85A-5F54-1AE1-390304F311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B1D2F844-5BA1-822C-AD9F-1C192C34EA10}"/>
              </a:ext>
            </a:extLst>
          </p:cNvPr>
          <p:cNvSpPr/>
          <p:nvPr/>
        </p:nvSpPr>
        <p:spPr>
          <a:xfrm>
            <a:off x="6864085" y="340594"/>
            <a:ext cx="5164616" cy="39911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0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الآب والابن، والروح القدس، الثالوث الكامل، نسجد له ونمجده.</a:t>
            </a:r>
            <a:r>
              <a:rPr lang="fr-FR" sz="50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) </a:t>
            </a:r>
            <a:r>
              <a:rPr lang="ar-EG" sz="50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لأن</a:t>
            </a:r>
            <a:r>
              <a:rPr lang="fr-FR" sz="50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</a:t>
            </a:r>
            <a:r>
              <a:rPr lang="ar-EG" sz="50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لك المجد إلى الأبد.</a:t>
            </a:r>
            <a:endParaRPr lang="fr-FR" sz="50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024DBF6-656F-9F2C-384F-061BA21ADEF7}"/>
              </a:ext>
            </a:extLst>
          </p:cNvPr>
          <p:cNvSpPr/>
          <p:nvPr/>
        </p:nvSpPr>
        <p:spPr>
          <a:xfrm>
            <a:off x="239350" y="260648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000" dirty="0">
                <a:solidFill>
                  <a:prstClr val="white"/>
                </a:solidFill>
                <a:latin typeface="Avva_Marcos" panose="04020500000000000000" pitchFamily="82" charset="0"/>
              </a:rPr>
              <a:t>G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e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b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Viwt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nem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@ nem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Pi`pneuma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=e=;=u @ }`triac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etjyk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tenouwst</a:t>
            </a:r>
            <a:b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mmoc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ten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]`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nac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@ (je)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vwk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pi`wou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 sa </a:t>
            </a:r>
            <a:r>
              <a:rPr lang="fr-FR" sz="4000" dirty="0" err="1">
                <a:solidFill>
                  <a:prstClr val="white"/>
                </a:solidFill>
                <a:latin typeface="CS Avva Shenouda" pitchFamily="34" charset="0"/>
              </a:rPr>
              <a:t>ni`eneh</a:t>
            </a:r>
            <a:r>
              <a:rPr lang="fr-FR" sz="40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BB7926E-64D3-89F5-F577-76DBF4F14BBA}"/>
              </a:ext>
            </a:extLst>
          </p:cNvPr>
          <p:cNvSpPr/>
          <p:nvPr/>
        </p:nvSpPr>
        <p:spPr>
          <a:xfrm>
            <a:off x="1487488" y="4031005"/>
            <a:ext cx="1070451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Il est béni le Père, </a:t>
            </a:r>
          </a:p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le Fils et le Saint Esprit : </a:t>
            </a:r>
          </a:p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Trinité parfaite, nous L’adorons et La glorifions. </a:t>
            </a:r>
          </a:p>
          <a:p>
            <a:pPr algn="ctr" defTabSz="1219170">
              <a:defRPr/>
            </a:pP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      Car à Toi est la gloire pour les siècles.</a:t>
            </a:r>
          </a:p>
        </p:txBody>
      </p:sp>
      <p:sp>
        <p:nvSpPr>
          <p:cNvPr id="11" name="ZoneTexte 10">
            <a:hlinkClick r:id="rId2" action="ppaction://hlinksldjump"/>
            <a:extLst>
              <a:ext uri="{FF2B5EF4-FFF2-40B4-BE49-F238E27FC236}">
                <a16:creationId xmlns:a16="http://schemas.microsoft.com/office/drawing/2014/main" id="{6B9A4C9F-8613-DDF1-651C-EC7F7884A01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031D5207-504A-D1BE-3A1A-0B08089723D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3" name="ZoneTexte 12">
            <a:hlinkClick r:id="rId3" action="ppaction://hlinksldjump"/>
            <a:extLst>
              <a:ext uri="{FF2B5EF4-FFF2-40B4-BE49-F238E27FC236}">
                <a16:creationId xmlns:a16="http://schemas.microsoft.com/office/drawing/2014/main" id="{E2C62F96-C9C1-4F96-8842-07CEBB67C785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8481830"/>
      </p:ext>
    </p:extLst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B7B4EB-46A0-4FB9-FAB1-4188230605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>
            <a:extLst>
              <a:ext uri="{FF2B5EF4-FFF2-40B4-BE49-F238E27FC236}">
                <a16:creationId xmlns:a16="http://schemas.microsoft.com/office/drawing/2014/main" id="{0BF29868-A22E-1D00-257E-E3E47194FC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328" y="-1"/>
            <a:ext cx="12144672" cy="644689"/>
          </a:xfrm>
        </p:spPr>
        <p:txBody>
          <a:bodyPr/>
          <a:lstStyle/>
          <a:p>
            <a:pPr rtl="0" eaLnBrk="1" hangingPunct="1"/>
            <a:r>
              <a:rPr lang="fr-FR" sz="3200" b="1" dirty="0">
                <a:solidFill>
                  <a:srgbClr val="FF9900"/>
                </a:solidFill>
              </a:rPr>
              <a:t>Cantique pour le </a:t>
            </a:r>
            <a:r>
              <a:rPr lang="fr-FR" sz="3200" b="1" dirty="0" err="1">
                <a:solidFill>
                  <a:srgbClr val="FF9900"/>
                </a:solidFill>
              </a:rPr>
              <a:t>Paramoun</a:t>
            </a:r>
            <a:r>
              <a:rPr lang="fr-FR" sz="3200" b="1" dirty="0">
                <a:solidFill>
                  <a:srgbClr val="FF9900"/>
                </a:solidFill>
              </a:rPr>
              <a:t> de la Nativité - </a:t>
            </a:r>
            <a:r>
              <a:rPr lang="ar-EG" sz="3200" b="1" dirty="0">
                <a:solidFill>
                  <a:srgbClr val="FF9900"/>
                </a:solidFill>
              </a:rPr>
              <a:t>مديح برمون الميلاد</a:t>
            </a:r>
            <a:endParaRPr lang="ar-SA" sz="3200" b="1" dirty="0">
              <a:solidFill>
                <a:srgbClr val="FF9900"/>
              </a:solidFill>
            </a:endParaRP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317850AA-02C4-D050-6D79-6307594A07F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BFC1AAEC-3A0F-D08C-607D-D0C64DB279BE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0" y="852345"/>
          <a:ext cx="12190000" cy="5081585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081585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أول كلامي أصيح السلام،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لفخرِ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الآنامِ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وبدرِ التمام،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أُلقي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إهتمامي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بطولِ الدوام،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البكرِ مريم بها وأستجير،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وأبوح وأتكلم بما في الضمير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Avant toute chose, je veux saluer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toute parfaite, et notre fierté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qui je confie mes soucis, angoissé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Marie, Vierge pure, d’où vient mon secours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prie et je loue, car elle est mon recours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B18274F5-19DD-B30F-4622-DEE42E18340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F511DC3B-55D7-8233-710D-2FAD0C87CE5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2294783-7B80-4533-D0F7-8AE09CB8681B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26033487"/>
      </p:ext>
    </p:extLst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795D39-290F-2F34-9DEC-37DF27A5A84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9FB0FADB-3F82-6D36-FC99-95F88F45ACC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21D3963B-EA2B-A59D-5D70-B0E08AB7EB46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بماذا أتكلم وبماذا أقول،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أكِلّ ولا أعلم بسِر البتول،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حبل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مرتمريم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يفوق العقول،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وشرحه عجيباً علينا عسير،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ومَن كان لبيباً نطق باليسير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 dire ? Secret à jamais incompris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peut expliquer ce mystère inouï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Marie qui enfante, prodige infini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peut le comprendre, qui peut l’expliquer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Mais seuls quelques sages avaient pu en parler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8637065-FB6D-06B1-0665-3E263B89864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6035444-9FBE-3EB3-4610-DA298EEABA6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93EE7A0-A693-AB6A-A687-131B04EA27E7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07054207"/>
      </p:ext>
    </p:extLst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4E87A5-29B3-3AF5-014A-40BAF3E4BE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68F190CE-4153-002F-AA7A-80DF682AADF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4C8739E6-BF55-72C4-B995-75F1C5313F6E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تنبأ عليها النبي حزقيال،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وأهدى إليها سلامه وقال،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يأتي إليها يسوع ذو الجلال،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ربها العزيز القدير،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أحبها من قبل أن تصير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Jadis, Ézéchiel avait prophétisé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Céleste vision où il l’a saluée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Vers toi, Il viendra, Jésus-Christ vénéré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est son Seigneur, magnifique et puissant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Avant qu’elle ne soit, Il l’aimait de tout temps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0D2DE6A-FC2F-A36E-185B-FD88DB4675F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4D4753B-9673-F4BA-8C31-6C800E10F97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7261047-851F-1869-A5C5-F353E23853D0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88493538"/>
      </p:ext>
    </p:extLst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7FA8411-07B4-7BA4-EA99-7914661FD9D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AADF5E6F-B620-F64D-A385-015F82746BE0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2FD07F36-AAC8-85EC-4156-6380B09E6C87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جميع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الغرايب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وكل الفنون،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عقول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اللبايب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بها لم يدركون،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أهل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العجايب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لا تتعجبون،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 هو العجب أن رباً قدير،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البطن احتجب مثلَ طفلٍ صغير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Immense merveille, mystère inouï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 sages et savants n’avaient jamais compris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vous, stupéfaits, ne soyez point surpris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Pourquoi s’étonner qu’un Seigneur Tout-Puissant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S’abrite en son sein comme un petit Enfant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58D0492-55B1-4629-8F23-C5C8A130BB96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1E65554-493C-024A-B5B5-6E9EBF517192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2170797-D3C6-5544-F06F-E7F6C36EACC9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063463341"/>
      </p:ext>
    </p:extLst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022EBF-639D-45B1-4D97-80C04385B4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A4F15F31-659C-E024-BDB3-2FF1C244BE3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EE3B285A-CAC6-A4C9-4A9C-2E45BCE04AD0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حينئذ لما صُلب وانتُهر،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مات بالإرادة وقام بالسَحَر،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فمن أجلِ هذا بني البشر،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تعلّوا ورُفِعوا من عمقِ بير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جهنم فرجعوا إلى فردوس مُنير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quand, Il souffrit, et mourut crucifié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l’aube, Il Se lève, Il est ressuscité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Voici tous les hommes, sauvés, rachetés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Tirés de l’enfer, d’un abîme sans fin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au Paradis, ils reviennent enfin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D1754A0-CC37-3A9D-9525-4ADC0B3939E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2710FAC8-DDB1-E6B9-37DA-4BCD50A4E15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747A4F24-80FA-19B9-C3EC-E7F237AB3144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77114852"/>
      </p:ext>
    </p:extLst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25B215-A021-D9F8-C8F2-8A359D0D27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4B106697-1D8F-F022-C661-173C758A5478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F7B0D33E-2EEC-EF2E-9B8D-B6405C038957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خلاص البرية ظهر من قِبل،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بتول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مصطفية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التي هي جبل،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صهيون النقية وسر الحبل،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فكر قلبي وفاقَ الضمير،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وليس عند ربي أمرٌ عسير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 de tout homme, par elle, apparaît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Vierge si pure, choisie, vénérée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Mont de Sion, elle a été nommée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 enfantement était miraculeux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rien n’est jamais impossible pour Dieu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0A8928C-58F1-C11F-9D99-6EA517A805C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970467DA-220A-D1BC-9F4F-48F75D1DC8C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92F1FF3-FB37-EFC9-EC51-8F04FF412384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1035385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/>
          <p:cNvSpPr/>
          <p:nvPr/>
        </p:nvSpPr>
        <p:spPr>
          <a:xfrm>
            <a:off x="0" y="2038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000" b="1" dirty="0">
                <a:solidFill>
                  <a:prstClr val="white"/>
                </a:solidFill>
                <a:latin typeface="Book Antiqua" pitchFamily="18" charset="0"/>
              </a:rPr>
              <a:t>Sommaire des Cantiques des Saints (4 / 6)</a:t>
            </a:r>
            <a:endParaRPr lang="fr-FR" sz="40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FA1B3F4-ECD8-C6EC-91AF-64FB7231727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3001313-6C80-147D-4F64-A78FDFB0E34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2F37A9D-6EFC-D644-C428-A33EF858B2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2543644"/>
              </p:ext>
            </p:extLst>
          </p:nvPr>
        </p:nvGraphicFramePr>
        <p:xfrm>
          <a:off x="426000" y="738316"/>
          <a:ext cx="11340000" cy="5616000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4140000">
                  <a:extLst>
                    <a:ext uri="{9D8B030D-6E8A-4147-A177-3AD203B41FA5}">
                      <a16:colId xmlns:a16="http://schemas.microsoft.com/office/drawing/2014/main" val="1153269364"/>
                    </a:ext>
                  </a:extLst>
                </a:gridCol>
                <a:gridCol w="4320000">
                  <a:extLst>
                    <a:ext uri="{9D8B030D-6E8A-4147-A177-3AD203B41FA5}">
                      <a16:colId xmlns:a16="http://schemas.microsoft.com/office/drawing/2014/main" val="1483357034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3644914891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910382113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Ste. Damienne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الشهيدة دميانة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601483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Ste. Marina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للقديسة الشهيدة مارينا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252539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Maurice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القديس موريس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1341375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Abouna Mina (Martyr)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القديس أبونا مينا (شهيد)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9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0178901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Sts. Martyrs d’</a:t>
                      </a:r>
                      <a:r>
                        <a:rPr lang="fr-FR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Akhmim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القديسين شهداء أخميم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985708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21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Pape Athanase l’Apostolique</a:t>
                      </a:r>
                      <a:endParaRPr lang="ar-EG" sz="21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القديس البابا أثناسيوس الرسولي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62699826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1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St. Abba Antoine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1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القديس الأنبا أنطونيوس</a:t>
                      </a:r>
                      <a:endParaRPr lang="ar-EG" b="1" u="none" noProof="0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01193339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just" rtl="0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Abba Paul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b="1" u="none" noProof="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القديس الأنبا بولا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9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9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2764215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19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St. Abba Paul - Ô grand </a:t>
                      </a:r>
                      <a:r>
                        <a:rPr lang="fr-FR" sz="19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abba</a:t>
                      </a:r>
                      <a:r>
                        <a:rPr lang="fr-FR" sz="19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 Paul</a:t>
                      </a:r>
                      <a:endParaRPr lang="ar-EG" sz="19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dirty="0">
                          <a:solidFill>
                            <a:schemeClr val="bg1"/>
                          </a:solidFill>
                          <a:cs typeface="+mn-cs"/>
                          <a:hlinkClick r:id="rId2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القديس الأنبا بولا - يا أنبا بولا</a:t>
                      </a:r>
                      <a:endParaRPr lang="fr-FR" sz="2400" b="1" dirty="0">
                        <a:solidFill>
                          <a:schemeClr val="bg1"/>
                        </a:solidFill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endParaRPr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endParaRPr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5492955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pPr algn="l"/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St. Abba </a:t>
                      </a:r>
                      <a:r>
                        <a:rPr lang="fr-FR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Pichoï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  <a:hlinkClick r:id="rId2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الأنبا بيشوي حبيب مخلصنا الصالح</a:t>
                      </a:r>
                      <a:endParaRPr lang="ar-EG" sz="24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2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2415127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19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Abba </a:t>
                      </a:r>
                      <a:r>
                        <a:rPr lang="fr-FR" sz="19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Chenouté</a:t>
                      </a:r>
                      <a:r>
                        <a:rPr lang="fr-FR" sz="19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l’Archimandrite</a:t>
                      </a:r>
                      <a:endParaRPr lang="ar-EG" sz="19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الأنبا شنودة رئيس المتوحدين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2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6559104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23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Sts. Maximos &amp; </a:t>
                      </a:r>
                      <a:r>
                        <a:rPr lang="fr-FR" sz="23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hlinkClick r:id="rId2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Dométios</a:t>
                      </a:r>
                      <a:endParaRPr lang="ar-EG" sz="23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0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  <a:hlinkClick r:id="rId2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مديح القديسان الروميان مكسيموس </a:t>
                      </a:r>
                      <a:r>
                        <a:rPr lang="ar-EG" sz="20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  <a:hlinkClick r:id="rId2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ودوماديوس</a:t>
                      </a:r>
                      <a:endParaRPr lang="ar-EG" sz="20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2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2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747552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346720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لك يا والدة الاله يا من الروح حل عليك وملأك من النعمة يا أم الختن العريس الله مجدك والكلمة تجسد منك لأن ملائكة السماء،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otoke @ ton `Pneuma @ ke `upomeny @ tyc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pine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ny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eb @ mi;`ere @ nem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veu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e @ 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e`odoxac;e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o Logoc @ carkoki dinamic @ ;in ouranon @ 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199456" y="3909053"/>
            <a:ext cx="10369152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toi la mère de Dieu, toi sur qui l’Esprit descendit et te remplit de la grâce; ô mère de l’époux, le Dieu te glorifie et le Verbe S'est incarné de toi car les anges du ciel,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63A77FD-626D-806E-310F-C8B317FD59F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E6986F5-0196-9474-9599-A9D0B3D4D29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87050034"/>
      </p:ext>
    </p:extLst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72F66-2B44-D546-0FC9-C8CD6A1E75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FAAB5AAF-2A40-30BB-79D8-4BB1BB7625C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839CCD86-48DA-CBB1-1ED2-DB7D65DBD7F9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دعيتِ صديقة وموسى الكليم،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نطق في العتيقة بأمرٍ عظيم،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بالحقيقة أن اللهَ يُقيم،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إليكم نبياً كمثلي نذير،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خلقكم بدياً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وإلىه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المسير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Tu fus nommée juste, ô toi vénérée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Moïse, jadis, leur avait annoncé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Immense nouvelle, venez, écoutez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Dieu vous enverra un prophète comme moi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Au commencement, c’est Lui qui vous créa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F50EE0C-E19F-7897-F07E-80D50A67495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2947F7D-FA44-4733-D36B-6AE72412D62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B33BFB0-D514-15C4-97F9-C7CD88AE47E0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03694039"/>
      </p:ext>
    </p:extLst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ADF8B4-D492-1293-3165-DC75489974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5506CE1D-578B-20E5-8E58-77287D70A1DD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9802FDF1-BB55-0F37-3745-ECF055C390B3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رآك عوسج أخضر وفيه نار تقيد،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فصار في تحيُر وعجبٍ شديد،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وجاء البعض فسر ما هو عتيد،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إن هذا لمريم شهير،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وكرز ونادى يوحنا البشير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vit un buisson, verdoyant, enflammé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cette vision l’avait tant étonné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Vision que certains avaient interprétée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dit : le buisson c’est la Vierge Marie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C’est ce qu’annonça Saint Jean dans ses écrits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66B55EA-DF21-E0D7-B159-87906982469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B8CB89F-5373-B572-A091-1A3E0C5368F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B711FD4-8AA6-812F-2E9F-6EFF49596D2A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141985997"/>
      </p:ext>
    </p:extLst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6F3179-BD65-F6DE-9F19-4E8A3EA2B0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D0504D25-1AA7-C486-32BE-2F51204F2EE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EFD6582C-81E0-E429-8878-75FD72274F44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زماني جميعه وأنا في المديح،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 أستطيعُ لكني أُبيح،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بسري جميعه لأم المسيح،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وأكون المبشر بها والنذير،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مهما تيسر قليل من كثير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toute ma vie, je voudrais te louer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Mère du Christ, mes secrets te confier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 grand privilège, je n’ai point mérité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Je veux t’annoncer tous les jours de ma vie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toi, consacré, Sainte Vierge Marie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BB22F4D-4D17-5F1D-B61A-CC4994AF002D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FCBE9F11-8794-0551-021F-B285A47C720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BE84C05E-D102-D7C0-B8FE-50A121CB030B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90651203"/>
      </p:ext>
    </p:extLst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1C07A0-711C-2845-11C4-19770F7DE7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E729F5F5-8D9B-FF84-4A44-585A2BF4FA6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9E2B4216-C815-E4ED-4D16-8C640753F7FE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سليمان أجابك يقول في النشيد،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أختي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مرحبابكِ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وأنا لكِ أريد،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روايح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ثيابك كعنبر يقيد،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حقاً قد تكلم يوحنا البشير،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البكرِ مريم كلاماً كثير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dans son cantique, Salomon a chanté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 sœur, mon amie, ô céleste beauté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Parfum de ta robe, aux senteurs raffinées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Saint Jean te mentionne, ô Vierge Marie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t’a évoquée, dans ses nombreux écrits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1E510F09-4646-5787-E36F-F9FEC9D4048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92112707-52E4-80D5-6973-B70358A0E09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ACB0CA7-C467-3626-0DF2-E606BEC37D01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26474535"/>
      </p:ext>
    </p:extLst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1D452C-48C8-7917-ABC1-108C4F146C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4E74DD00-D60C-4BE1-F112-AEB8CCA8AA5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DCCF3B10-DA4F-195F-2B5E-4D9D19FACF9A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شهد وقال رأيتُ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امراة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بهية بلُباسٍ بهي في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ضياه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مشتملة بشمسٍ وقمر حَداه،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وإثني عشر نجماً عليها تنير،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وحَبَلت ووضعت غلاماً صغير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vit un grand signe là-haut dans le ciel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Une femme debout, enveloppée du soleil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lune à ses pieds, éclairait autour d’elle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de douze étoiles, elle était couronnée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Enceinte, elle enfante un Garçon nouveau-né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032ED6A-3D1E-3500-9AA0-6BF67BEDC458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EBCAB9AF-4BDA-F02D-2FB9-B974EBCBFA7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3EF500A-BB1B-1078-9CC3-016D7825576C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00323852"/>
      </p:ext>
    </p:extLst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FBD5E9-9066-3A7B-9587-3A6362C17F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ED4C0DEF-C957-C1C4-75FA-78804708C86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1B3318E8-99BD-B2A6-B132-F97E17FC8846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صحيح إن هذا الكلام المقول،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 القمر فهو يوحنا البتول،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والاثني عشر نجم هم الإثني عشر رسول،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والشمس المحيطة هو </a:t>
                      </a:r>
                      <a:r>
                        <a:rPr kumimoji="0" lang="ar-EG" sz="4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الإبن</a:t>
                      </a: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الصغير،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بقدرة بسيطة ورباً قدير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 signe étonnant, il nous l’a révélé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lune brillante, c’est Saint Jean bien-aimé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les douze étoiles : douze apôtres assemblés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Soleil au zénith, c’est le petit Enfant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Son règne est si doux, le Seigneur Tout-Puissant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E7A9A82-C49C-30AF-B27B-6F2E79367D4F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C7E9549-58BB-A86A-2EEC-BFD904B886B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D56EEF68-A321-884E-348F-10699CF773D3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873180885"/>
      </p:ext>
    </p:extLst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3DA811-18D5-E7CA-51B5-F4C59D5D231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68CB8B03-082E-507A-A975-7E2F96EC717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1DE353AD-CA34-D2FF-BF63-F59B7B68C065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طلبنا وجدنا بلوغ المُراد،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هُدينا وصرنا لبر الرشاد،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لأننا آمنا بكل اعتقاد،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وصرنا أهل طاعة ونحمل لنير،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يسوع باستطاعة وشعباً منير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toi, nos espoirs se sont réalisés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Après notre errance, nous sommes guidés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Car nous avons cru, notre foi a brillé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Ô Christ, vois Ton peuple, très obéissant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porte Ton joug, lumineux, rayonnant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A655086-DB36-A607-28DF-438955055B8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1BF28A1-B409-E764-3D44-4C2C91412FF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B6E6754-BC7D-60F3-5CC7-7A1BD83DCA73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11506798"/>
      </p:ext>
    </p:extLst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40BC19C-2C60-2B91-6649-7A4674E47C5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1184FC86-7ABE-F689-C0F6-787F3266987C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2B7F4D7B-E281-024E-6B9E-C5D79CA7FF50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منك الكلمة وسر عظيم،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ولاهوت وناسوت وجوهر كريم،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وصرتِ كتابوت العهد القديم،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من خشب لا يسوس الكبير،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المطلي بالذهب المكسي بالحرير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Par Toi apparut le Verbe en vérité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 Divinité et Son Humanité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l’Arche précieuse, tu fus comparée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D’un bois d’acacia, fabriquée avec soin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Drapée de velours, recouverte d’or fin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EE1C7C3-1795-08AA-6439-A5C778D717D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4DE5EBA-FFC7-FBF7-03E5-3C2F90A7553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D34ABCA-B0AA-61D5-0DD2-6175F05EC91E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3370480"/>
      </p:ext>
    </p:extLst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846A148-2DE1-9FA5-2FEC-BDF5404957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0841B756-0A85-82FE-2EAB-FD5A80FC755E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7052E360-DCB3-7FF4-A8A0-BE1470D099B8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عليتِ وصرتِ في سماء الإله،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ارتفعتِ لأنك سماه،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وبالحق فقتِ جميع أصفياه،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وصرتِ منارة وضوءك منير،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ومدحِك تجارة وربحه كثير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Si haut est ton rang, près de Dieu est ta place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L’on t’a comparée à Son Ciel, pleine de grâce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saints et les justes, toi tu les dépasses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Brillant luminaire, ton éclat resplendit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Comblés sont tous ceux qui te louent et prient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630BEE7-4992-3D92-9FDF-C6DF8FBDDD9B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C5C2BA11-7D19-A9FD-3C0C-CD069AEACD7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26C87C1-1A93-F045-4064-0AA66786EAAF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122416529"/>
      </p:ext>
    </p:extLst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59F8C4-0A37-6933-6123-565F7DF38B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0FB83B7E-763A-5BAD-3791-C69C273EF26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DA3B221A-6486-A74B-E6AC-821B7C5F0B64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غلاماً وضعتِ وهو اللي أنشاكِ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وطفلاً حملتِ حلَّ بين يداكِ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تألم حزنتِ كعاجز وذاك،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له الملك وحده ولا له نظير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الكل بيده الغني والفقير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Celui, né de toi, est bien ton Créateur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L’Enfant, tu portas, avec tant de douceur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quand Il souffrit, oh ! immense douleur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S’est fait petit, Lui le Dieu Tout-Puissant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Tout être est à Lui, les modestes et les grands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4BC10A2-9062-A92A-B7FA-F82DD64D1BF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255C045A-BDF8-667D-7802-3A80ECA8358C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0219A523-56CB-52C3-8F37-18DA0D6721FD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2876571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632171" y="340593"/>
            <a:ext cx="4396531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تكرمك دائما في البشريين الفرح لجميع الشعوب رؤساء الملائكة يهتفون مع صفوف الملائكة قائلين : </a:t>
            </a:r>
            <a:r>
              <a:rPr lang="ar-EG" sz="37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مريم يا ممتلئة نعمة. الرب معك</a:t>
            </a:r>
            <a:r>
              <a:rPr lang="fr-FR" sz="37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912768" cy="316971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3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Aggelon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etek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i @ tecin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tecin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a @ pen 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tropyc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vrene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e @ `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apoutyc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ila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y @ ton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ar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yaggeli @ `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al;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inna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 bapticma @ ton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ar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yaggeli @ rasi Mariam @ ke</a:t>
            </a:r>
            <a:r>
              <a:rPr lang="en-US" sz="3333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en-US" sz="3333">
                <a:solidFill>
                  <a:prstClr val="white"/>
                </a:solidFill>
                <a:latin typeface="CS Avva Shenouda" pitchFamily="34" charset="0"/>
              </a:rPr>
              <a:t>aritwmeny @ `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 meta </a:t>
            </a:r>
            <a:r>
              <a:rPr lang="en-US" sz="3333" dirty="0" err="1">
                <a:solidFill>
                  <a:prstClr val="white"/>
                </a:solidFill>
                <a:latin typeface="CS Avva Shenouda" pitchFamily="34" charset="0"/>
              </a:rPr>
              <a:t>cou</a:t>
            </a:r>
            <a:r>
              <a:rPr lang="en-US" sz="33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33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6400" y="3813043"/>
            <a:ext cx="11354229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T’honorent toujours par les humains. La joie est pour tous les peuples, les archanges proclament avec les chœurs des anges en disant : Réjouis-toi Marie, ô pleine de grâce. Le Seigneur est avec toi. 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2913478-5DC9-D43C-356C-439B5E134C19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B1004D6-4C76-F5D9-8FEC-AAA83093E9C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75579226"/>
      </p:ext>
    </p:extLst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D59A65F-5AB5-C871-1528-A5D0BAB412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8F7C5ED2-7B85-B42A-7144-0FF53E44A6A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3448731D-5433-CB48-0363-48BE51AECE35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فلو كان مدادي كالنيل والفُرات،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وأوراقي كوادي عظيم الصفات،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وأقلامي تحاكي جميع النبات،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وأمكُث لهذا زماناً كبير،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الرمل ماذا يشيل البعير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si tous mes jours, tel un fleuve, s’écoulaient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si mes écrits inondaient les vallées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si cette plume pouvait s’exprimer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à cet ouvrage, tant de jours consacrés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 temps, tel le sable, qui peut le compter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6ADEF1B-36B8-DD22-AA58-0F13FDD406A6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6D17672B-824F-4067-A1F1-9C3AC8E2761B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6238306-1566-600B-906E-B0DF2F0E340C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81466347"/>
      </p:ext>
    </p:extLst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B43415-17AF-8D21-D0E8-D4FD50614F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5D99CA60-D855-045D-D7CE-B26DECC30AA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E59FE4A4-C241-4EB2-655F-FBDE54B7E4C2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قديماً بذاته قوي لا يَحُول،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نزل من سَماتُه لبطن البتول،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وكانت آياته تفوق العقول،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بعلمه تطلع وعِرف الضمير،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وأبرأ المخلع وحمل السرير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Jadis, le Seigneur Tout-Puissant S’incarna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Descend de Son Ciel, en la Vierge habita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Immenses prodiges et miracles, Il montra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sondait les cœurs, les esprits, les consciences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Guérit les malades, leur porta délivrance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2289AA5-AF42-4CB8-2068-82619DA79AD8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99CA9087-1FAA-5874-9B97-FB18627846E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FFCE4D0-A989-666D-BA10-7016252D4A5D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80488734"/>
      </p:ext>
    </p:extLst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AE11A5-88CF-5911-A8F8-021E9A3511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5F282C39-7341-6ED4-E622-A9CF7D358091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6E16C0EF-A302-B32F-EC89-D99348A1FB88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كثيرة عجائب يَسُوع الْمَسِيح،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عقول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اللبايب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بها لم تُبيح،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قبل كل تايب وأقام السطيح،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وشفى السقيم وأبرأ الكسيح،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وأبرأ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المُعترى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من الروحِ الشرير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Nombreux sont les signes du Christ le Messie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sages et savants ne les ont pas compris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tout repentant, Il reçoit près de Lui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Guérit les malades et les paralysés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Chassa les démons et les esprits mauvais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2DA9BF0A-2FAA-765A-BF29-281A570FEBC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5872A25B-0ED2-9EBD-D33E-81F6FF346D55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1E9AC54-7393-F320-3CD7-9BBFFDB1B0F9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398302603"/>
      </p:ext>
    </p:extLst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150867-CD2B-EFB6-3FB2-04C8BF8AA3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A96E0C0F-DEFC-85F7-92FA-99067C8FA133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4C8CB680-DCA8-9FD1-93FE-82E76D3A395F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يفوق الطبيعة وصفُ أم الإله،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وهي مستطيعة الشفاعة حَداه،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أيتها الشفيعة في يوم اللقاء،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الخاطي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عبدك ذليل وحقير،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منتظر لوعدك كوني لي نصير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Qui peut te décrire, qui peut t’égaler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Si long, le chemin qui mène à ta pureté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moi, solitaire, je l’ai emprunté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Mes forces me lâchent, épuisé, je faiblis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La route est si longue et je n’ai point d’appui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09D5024-A3A1-4317-D4F5-5AD120FFE7B3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D7160C36-7154-9BA8-BEAC-84E88E037090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2F5263F-4418-E424-DB43-4DC46D3E7474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53100453"/>
      </p:ext>
    </p:extLst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FE4A43E-CC72-47CE-587B-931FD7812A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EEFF7CB5-1DD0-A89C-9AD1-DCBC1283905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D7003F5F-C1A3-0660-0C7A-568ABD384519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مريم أنت سُميتِ سماء العلو،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بهذا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دعيتي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وإسمك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حلو،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ويعجز حديثي عن وصفك ولو،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أول زماني لليوم الأخير،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ويعجز لساني ودهري قصير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Marie, on te nomme le ciel élevé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Ton nom est si doux, et sans cesse invoqué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Comment te décrire, comment en parler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même, arrivé à la fin de mes jours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Ma langue se tait et mon temps est si court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9F7A488-40D9-7A08-3E34-DD7B75E337B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43BA6FDE-8345-8889-FAB2-4D8A1ADA4220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53D40A04-D5BB-4138-2954-837878949028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535444377"/>
      </p:ext>
    </p:extLst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DD8AEA-7F30-6088-08B3-32DCEAD09F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E58B7487-D460-323C-037D-85CC8BA1FE82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AE18BDA4-369C-6C36-7BB1-8E1F0D8C4C8C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ها الإله الحقيقي صُلب فوقَ عود،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واحتمل بالحقيقة افتراء اليهود،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لهذه الجسارة يا لهذا الجحود،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لهذه الخطية ليس لها نظير،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سقوه</a:t>
                      </a: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المرارة خلاً وخمير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Voici le vrai Dieu, sur la Croix, crucifié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Supporte l’outrage des Juifs, humilié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Quelle ingratitude, avaient-ils pu oser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Oh ! quel grand péché, quel affront sans pareil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Ils l’ont abreuvé de vinaigre et de fiel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4B5243E-72CA-7E82-C996-124C451C6144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8AB7CE3-BEFF-E360-3D69-05535DEBE56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291D13A-2BE0-7BBB-D8D4-C6493A77B381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52702349"/>
      </p:ext>
    </p:extLst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6422F3A-8021-6726-DC00-3C36D27CBEE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FAA9B426-B280-9AEA-BBD5-DF632094A834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F5E34A10-1F53-DB3A-BF6B-4855E7CE1AE8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وَعَدنا بدياً كَمّل وعدَنا،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نزل مختفياً لبس مثلنا،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كل شيءٍ تشبه بنا،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 خلا الخطية لئلا نصير،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بهذه القضية للشيطان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المكير</a:t>
                      </a:r>
                      <a:endParaRPr kumimoji="0" lang="ar-EG" sz="48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L’ancienne promesse, Il l’a réalisée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est descendu parmi nous, incarné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en toute chose, Il nous a ressemblé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part le péché, pour nous sauver enfin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Des liens de Satan, tous les pièges du Malin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F517851-8C26-2236-0460-A036AEED5BFB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7CC25B7-34AE-1295-D017-47959240FA4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DC8A158-8ECE-3B4E-6413-F4BB0B8DC981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02979525"/>
      </p:ext>
    </p:extLst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5A7C159-E451-F1EA-5014-44A48028998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7F1B6286-B261-43F6-6447-CD841217ABC5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A611F83A-7220-FDBB-B208-F019EC01D26D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تقدم جانا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بإتضاع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والتلميذ يهوذا سلمه وباع،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قِبل التألُم بغير </a:t>
                      </a:r>
                      <a:r>
                        <a:rPr kumimoji="0" lang="ar-EG" sz="4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إمتناع</a:t>
                      </a: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قام وصعد وحطم متاريس الجحيم،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وأخرج آدم من الزمهرير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Il nous est venu en toute humilité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Judas l’a trahi, l’a vendu et livré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Souffrances et outrages, Il les a acceptés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ressuscité, Il détruit les enfers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de la fournaise, Adam, Il libère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D439A70-D66B-D4F4-D65A-BBB7484C3ED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045FAA5E-FB88-512A-2023-E853D239D1BB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AF900F58-8B19-0A60-B24B-168BE4364E02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19343490"/>
      </p:ext>
    </p:extLst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A6EE62-D666-189C-57B9-5D8E73F771C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1" name="Rectangle 3">
            <a:extLst>
              <a:ext uri="{FF2B5EF4-FFF2-40B4-BE49-F238E27FC236}">
                <a16:creationId xmlns:a16="http://schemas.microsoft.com/office/drawing/2014/main" id="{B05C48BE-0E42-4FB1-C456-DADED8BBC21A}"/>
              </a:ext>
            </a:extLst>
          </p:cNvPr>
          <p:cNvSpPr>
            <a:spLocks noGrp="1" noChangeArrowheads="1"/>
          </p:cNvSpPr>
          <p:nvPr>
            <p:ph type="body" sz="half" idx="4294967295"/>
          </p:nvPr>
        </p:nvSpPr>
        <p:spPr>
          <a:xfrm>
            <a:off x="0" y="1600201"/>
            <a:ext cx="5384800" cy="4525433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697EF5EC-4AC3-0DC1-9604-69CD73B8D7E2}"/>
              </a:ext>
            </a:extLst>
          </p:cNvPr>
          <p:cNvGraphicFramePr>
            <a:graphicFrameLocks noGrp="1"/>
          </p:cNvGraphicFramePr>
          <p:nvPr>
            <p:ph sz="half" idx="4294967295"/>
          </p:nvPr>
        </p:nvGraphicFramePr>
        <p:xfrm>
          <a:off x="-116" y="360730"/>
          <a:ext cx="12190000" cy="5573201"/>
        </p:xfrm>
        <a:graphic>
          <a:graphicData uri="http://schemas.openxmlformats.org/drawingml/2006/table">
            <a:tbl>
              <a:tblPr rtl="1"/>
              <a:tblGrid>
                <a:gridCol w="6095000">
                  <a:extLst>
                    <a:ext uri="{9D8B030D-6E8A-4147-A177-3AD203B41FA5}">
                      <a16:colId xmlns:a16="http://schemas.microsoft.com/office/drawing/2014/main" val="1176082969"/>
                    </a:ext>
                  </a:extLst>
                </a:gridCol>
                <a:gridCol w="6095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573201"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وواجب علينا السلام،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أهل المراتب كبار المقام،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وكل أب طالب لنا بالدوام،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بطريرك وأسقف وكاهن مشير،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والشعب جميعه كبير مع صغير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Salut, et nous tous te devons le salut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rangs des puissants et aussi les élus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Tout père qui prie, oraisons continues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Et le patriarche, et les évêques aussi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Les prêtres et le peuple, les grands, les petits </a:t>
                      </a:r>
                    </a:p>
                  </a:txBody>
                  <a:tcPr marL="121925" marR="121925" marT="45723" marB="45723" anchor="ctr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2CDE757-819A-E97D-40F3-1ECC49E962E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3901E92-274C-C0FE-6BBE-DB22EF53C56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</a:t>
            </a:r>
            <a:r>
              <a:rPr lang="fr-FR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Paramoun</a:t>
            </a: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de la Nativité -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برمون الميلاد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82799E5-2C8A-7FA3-EA7C-FC0C02CB66FE}"/>
              </a:ext>
            </a:extLst>
          </p:cNvPr>
          <p:cNvSpPr txBox="1"/>
          <p:nvPr/>
        </p:nvSpPr>
        <p:spPr>
          <a:xfrm>
            <a:off x="1" y="5933931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55402462"/>
      </p:ext>
    </p:extLst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93B5D7-C400-4380-55BF-D92F51A1424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14962378-7F60-D5AF-D221-1D8424E076D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A8E750C-B9C6-13E3-5A8F-B38218FB6C5B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Paramoun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7CCD3308-4865-1585-09B3-18023B77DF5A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DE2B4BD-3398-BAC1-8A59-455CC765FCD6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573C9A3-8250-279C-6DFE-54CB03F9D32E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9943181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لوالدة الاله. السلام للقديسة البتول. السلام لأم مخلصنا </a:t>
            </a:r>
            <a:r>
              <a:rPr lang="ar-EG" sz="37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مريم يا من ولدت الله الكلمة </a:t>
            </a:r>
            <a:r>
              <a:rPr lang="ar-EG" sz="37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ايتها العذراء الطاهرة </a:t>
            </a:r>
            <a:r>
              <a:rPr lang="ar-EG" sz="37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أم المسيح. </a:t>
            </a:r>
            <a:endParaRPr lang="fr-FR" sz="37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&lt;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: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e`otoke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pan`agi`a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par;eni`a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me;er;e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`o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Cwtyri`a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rasi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Mari`a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dre`ac`jve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`V} @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rasi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`w }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par;enoc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e;ouab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@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rasi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mau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mP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=,=c.</a:t>
            </a:r>
          </a:p>
        </p:txBody>
      </p:sp>
      <p:sp>
        <p:nvSpPr>
          <p:cNvPr id="7" name="Rectangle 6"/>
          <p:cNvSpPr/>
          <p:nvPr/>
        </p:nvSpPr>
        <p:spPr>
          <a:xfrm>
            <a:off x="431371" y="3909053"/>
            <a:ext cx="11597331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Salut à la mère de Dieu, salut à la Sainte Vierge, salut à la mère de notre Sauveur. Réjouis-toi Marie, toi qui as donné naissance à Dieu le Verbe. Réjouis-toi ô Vierge pure, réjouis-toi mère du Christ.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28104A0-CF34-2F2D-D025-D476EAEE360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3F51280-3959-8071-977B-F86A86121F0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775439375"/>
      </p:ext>
    </p:extLst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74A559-8935-8D19-D259-9D944C3341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D288F7EA-0E1A-3987-E473-D325808DEF2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DD8E64EE-A3AA-C7D1-50BC-D56B78C8AB0A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AF04281D-6CB5-91B8-F786-1BCB03924185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F0E97110-1011-8088-E67F-79C5F524936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0137990"/>
      </p:ext>
    </p:extLst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A7A65C5-3289-6D31-C5A2-BBCB139633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6FA71D4-2689-44C3-7F8A-51074B291647}"/>
              </a:ext>
            </a:extLst>
          </p:cNvPr>
          <p:cNvSpPr/>
          <p:nvPr/>
        </p:nvSpPr>
        <p:spPr>
          <a:xfrm>
            <a:off x="6864085" y="340592"/>
            <a:ext cx="516461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 ولد في بيت لحم كالأخبار النبوية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 rtl="1">
              <a:defRPr/>
            </a:pP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AF0EBA0-AA86-200B-2BE9-4D791D0A9ADE}"/>
              </a:ext>
            </a:extLst>
          </p:cNvPr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Pen¡ 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I=y=c P</a:t>
            </a:r>
            <a:r>
              <a:rPr lang="fr-FR" sz="3733" i="1">
                <a:solidFill>
                  <a:prstClr val="white"/>
                </a:solidFill>
                <a:latin typeface="CS Avva Shenouda" pitchFamily="34" charset="0"/>
              </a:rPr>
              <a:t>=,=c @ Vyetaumacf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kata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ni`cmy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provytikon</a:t>
            </a:r>
            <a:endParaRPr lang="fr-FR" sz="3733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8B599E9-7587-2C4F-2DC4-5E632AD55F97}"/>
              </a:ext>
            </a:extLst>
          </p:cNvPr>
          <p:cNvSpPr/>
          <p:nvPr/>
        </p:nvSpPr>
        <p:spPr>
          <a:xfrm>
            <a:off x="623392" y="4077073"/>
            <a:ext cx="11041227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Celui Qui est né à Bethléem selon les prophéties</a:t>
            </a: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074806BF-B319-119F-AC18-713E255E20E4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6856EDDF-F211-542E-F29B-0E9C3E7F5728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BFCB9B9E-8AA3-DE56-6E4C-F614365E5743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43BCB13E-69DC-409F-FD22-5FFE3A19EEB9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555623005"/>
      </p:ext>
    </p:extLst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317CB9E-A570-C566-F36D-3B0C379116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774DDD7E-4E51-B85F-1393-83360B17E1A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8D284016-DBD5-D5B1-DB60-1CC6F903234E}"/>
              </a:ext>
            </a:extLst>
          </p:cNvPr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95848B1D-8264-26C0-354D-3C6C2135807E}"/>
              </a:ext>
            </a:extLst>
          </p:cNvPr>
          <p:cNvSpPr txBox="1"/>
          <p:nvPr/>
        </p:nvSpPr>
        <p:spPr>
          <a:xfrm>
            <a:off x="47330" y="608690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Nativité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72D38161-60F2-36AD-A071-9321E34DFCA3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9104735"/>
      </p:ext>
    </p:extLst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3B5C55-F6B3-521B-29E6-8194927264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2A4A557-8A1B-72B0-6600-FC1FF61CCA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0772859-EEC7-F4D9-CE30-A338B45804F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F950F200-D30B-DEB1-A76C-3A46AE17CE6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8829399"/>
      </p:ext>
    </p:extLst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des chants pour la Fête de la Nativité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2" name="Rectangle 11"/>
          <p:cNvSpPr/>
          <p:nvPr/>
        </p:nvSpPr>
        <p:spPr>
          <a:xfrm>
            <a:off x="495062" y="476674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la Nativité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3" name="Rectangle 12">
            <a:hlinkClick r:id="rId3" action="ppaction://hlinksldjump"/>
          </p:cNvPr>
          <p:cNvSpPr/>
          <p:nvPr/>
        </p:nvSpPr>
        <p:spPr>
          <a:xfrm>
            <a:off x="366000" y="3983264"/>
            <a:ext cx="558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spAutoFit/>
          </a:bodyPr>
          <a:lstStyle/>
          <a:p>
            <a:pPr algn="ctr" defTabSz="1219170"/>
            <a:r>
              <a:rPr lang="it-IT" sz="2400" dirty="0">
                <a:solidFill>
                  <a:prstClr val="white"/>
                </a:solidFill>
                <a:latin typeface="Book Antiqua" pitchFamily="18" charset="0"/>
              </a:rPr>
              <a:t>Cantique pour la Fête de la Nativité</a:t>
            </a:r>
          </a:p>
          <a:p>
            <a:pPr algn="ctr" defTabSz="1219170"/>
            <a:endParaRPr lang="it-IT" sz="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4" name="Rectangle 13">
            <a:hlinkClick r:id="rId4" action="ppaction://hlinksldjump"/>
          </p:cNvPr>
          <p:cNvSpPr/>
          <p:nvPr/>
        </p:nvSpPr>
        <p:spPr>
          <a:xfrm>
            <a:off x="6240769" y="3983264"/>
            <a:ext cx="558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ar-EG" sz="24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الميلاد : مديح أنا أفتح </a:t>
            </a:r>
            <a:r>
              <a:rPr lang="ar-EG" sz="240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24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بمجد الله</a:t>
            </a:r>
            <a:endParaRPr lang="fr-FR" sz="2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296000" y="1829010"/>
            <a:ext cx="360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6" action="ppaction://hlinksldjump"/>
          </p:cNvPr>
          <p:cNvSpPr/>
          <p:nvPr/>
        </p:nvSpPr>
        <p:spPr>
          <a:xfrm>
            <a:off x="4296000" y="5189558"/>
            <a:ext cx="3600000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7" action="ppaction://hlinksldjump"/>
            <a:extLst>
              <a:ext uri="{FF2B5EF4-FFF2-40B4-BE49-F238E27FC236}">
                <a16:creationId xmlns:a16="http://schemas.microsoft.com/office/drawing/2014/main" id="{71BB9664-600F-55D3-F1E5-32663BDC6BAE}"/>
              </a:ext>
            </a:extLst>
          </p:cNvPr>
          <p:cNvSpPr/>
          <p:nvPr/>
        </p:nvSpPr>
        <p:spPr>
          <a:xfrm>
            <a:off x="4296000" y="2906137"/>
            <a:ext cx="3600000" cy="7200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J</a:t>
            </a:r>
            <a:r>
              <a:rPr lang="fr-FR" sz="24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ene;lion</a:t>
            </a:r>
            <a:endParaRPr lang="fr-FR" sz="24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8778475"/>
      </p:ext>
    </p:extLst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707601116"/>
      </p:ext>
    </p:extLst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9AD825A-6415-42B8-9BC6-130DC60F936D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770734108"/>
      </p:ext>
    </p:extLst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D8036114-4715-4685-B6A6-229C9948F28F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692651703"/>
      </p:ext>
    </p:extLst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629810389"/>
      </p:ext>
    </p:extLst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53C1618-7F6B-4168-9D69-78A80389DE8A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38057487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7632171" y="340592"/>
            <a:ext cx="4396531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السلام للسماء. السلام للعفيفة السلام لأم المسيح السلام للعروسة. السلام للحكيمة. </a:t>
            </a:r>
            <a:r>
              <a:rPr lang="ar-EG" sz="37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37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ام نور العالم السلام للتي بشرها رئيس الملائكة</a:t>
            </a:r>
            <a:r>
              <a:rPr lang="fr-FR" sz="37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7008779" cy="4113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¿ &lt;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`tve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w cemne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mi;er;e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`o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`&lt;rictoc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`tselet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`tcaby @ rasi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`;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mau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`mPencwtyr @ rasi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Piouwini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`mpikocmoc @ ,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af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]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wrautyc @ ton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ar,yaggeli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623392" y="4869161"/>
            <a:ext cx="11041227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Salut au ciel, salut à la chaste, salut à la mère du Christ, salut à l’épouse, salut à la sage. Réjouis-toi ô mère de la lumière du monde, salut à celle qu’a annoncé l’archange.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C140697-583B-1D69-5CDE-73BCA63AE01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D8CB2C2-50F2-A32A-2D14-3D71CD3A4C5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031288895"/>
      </p:ext>
    </p:extLst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872273696"/>
      </p:ext>
    </p:extLst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0812691-281C-4F5A-B295-D95AE8E3A4FA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685341185"/>
      </p:ext>
    </p:extLst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00441590"/>
      </p:ext>
    </p:extLst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37C2A2B-C377-4F72-9E4F-6DF5F3ECB929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4251740704"/>
      </p:ext>
    </p:extLst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629005171"/>
      </p:ext>
    </p:extLst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72BB2A0-217E-474E-81D5-37AE39739ADB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373600101"/>
      </p:ext>
    </p:extLst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965237068"/>
      </p:ext>
    </p:extLst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129F208-2298-4854-AC0E-C4EBBEB7ED20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973491876"/>
      </p:ext>
    </p:extLst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433387330"/>
      </p:ext>
    </p:extLst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B964D69-BFD5-498B-9021-0B2CA540DD16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86838224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كرامة منظر صفوف الملائكة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مريم يا مملوءة نعمة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الرب معك.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Rasi `m`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ptai`o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`vnau @ `</a:t>
            </a:r>
            <a:r>
              <a:rPr lang="fr-FR" sz="4533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533" dirty="0" err="1">
                <a:solidFill>
                  <a:prstClr val="white"/>
                </a:solidFill>
                <a:latin typeface="CS Avva Shenouda" pitchFamily="34" charset="0"/>
              </a:rPr>
              <a:t>p,oroc</a:t>
            </a:r>
            <a:r>
              <a:rPr lang="fr-FR" sz="45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533">
                <a:solidFill>
                  <a:prstClr val="white"/>
                </a:solidFill>
                <a:latin typeface="CS Avva Shenouda" pitchFamily="34" charset="0"/>
              </a:rPr>
              <a:t>`naggeloc @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rasi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Mari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 @ ke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aritwmeny @ `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cou.</a:t>
            </a:r>
          </a:p>
        </p:txBody>
      </p:sp>
      <p:sp>
        <p:nvSpPr>
          <p:cNvPr id="7" name="Rectangle 6"/>
          <p:cNvSpPr/>
          <p:nvPr/>
        </p:nvSpPr>
        <p:spPr>
          <a:xfrm>
            <a:off x="911424" y="4348262"/>
            <a:ext cx="10465163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Réjouis-toi, toi qui es honorée par les </a:t>
            </a:r>
            <a:r>
              <a:rPr lang="fr-FR" sz="3733" b="1" dirty="0" err="1">
                <a:solidFill>
                  <a:prstClr val="white"/>
                </a:solidFill>
                <a:latin typeface="Book Antiqua" pitchFamily="18" charset="0"/>
              </a:rPr>
              <a:t>choeurs</a:t>
            </a:r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 des anges réjouis-toi Marie pleine de grâce. Le Seigneur est avec toi.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2C915F5-F636-B9F9-A093-7ACF9143E42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3957FE6-3546-B3AE-816F-EF1EED705487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024433030"/>
      </p:ext>
    </p:extLst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464194821"/>
      </p:ext>
    </p:extLst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3314677-CBE2-477C-846E-F0BC03D3BA2F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565851045"/>
      </p:ext>
    </p:extLst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857720692"/>
      </p:ext>
    </p:extLst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1599317-2DF9-4F98-87E1-6CF72A9E2D7C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463665053"/>
      </p:ext>
    </p:extLst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032918469"/>
      </p:ext>
    </p:extLst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Rectangle 8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063B1AF3-994D-45BF-B770-1A57C191D21C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769914424"/>
      </p:ext>
    </p:extLst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793726020"/>
      </p:ext>
    </p:extLst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] @ =a=l.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7F20610-7844-49D5-946E-F3CC39D113CE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113309062"/>
      </p:ext>
    </p:extLst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507772688"/>
      </p:ext>
    </p:extLst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9FE36CC-2CC1-40B7-9092-DAA461FB25CC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714417123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 ميلادك ومبارك هو ثمرتك بفرح قلبك،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إفرحي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يا مريم يا ممتلئة نعمة. الرب معك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Eulogymenoc</a:t>
            </a:r>
            <a:b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`nnekcyn @ ke eulogimenoc @ tyc karpic @ peckari @ oucarra @ ,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ere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 Mariam @ ke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aritwmeny @ `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o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cou.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199456" y="4492278"/>
            <a:ext cx="9985109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Bénie est ta naissance, et béni est ton fruit, joie de ton cœur, salut à toi Marie pleine de grâce. Le Seigneur est avec toi. 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7A8FA78-894B-4E1C-EFBC-C4CF67B5383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5DC8F83-DA4E-D263-2C40-FF4A2848EFCC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518274169"/>
      </p:ext>
    </p:extLst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561349182"/>
      </p:ext>
    </p:extLst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3775E00-15DD-4C8F-9578-68BC4D178D1F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313753942"/>
      </p:ext>
    </p:extLst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739465117"/>
      </p:ext>
    </p:extLst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B86848E-B89C-4BA6-9BCD-3BAC75291C69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4144128483"/>
      </p:ext>
    </p:extLst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746240" y="340592"/>
            <a:ext cx="528246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وُلِدَ فِي بَيْتِ لَحْمٍ.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6721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m`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V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} @ Vyetaumacf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916504"/>
            <a:ext cx="1219199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est né à Bethléem.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8E458BAF-E34F-4695-B672-3BA65E9A27F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493565124"/>
      </p:ext>
    </p:extLst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 @ =a=l.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]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=a=l.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`m`V} @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cwtem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 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41E5862-F7A5-453D-938C-892E735DA8F9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861585045"/>
      </p:ext>
    </p:extLst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30A4B93-D934-ED8E-CA5F-FDABF9B8C91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F08071ED-1863-DF79-E718-44CA44456352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fr-FR" sz="7200" dirty="0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kumimoji="0" lang="pt-B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ene;lion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6E5830A-F6C3-C174-D721-318D5AC2884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F429323-334F-0B1B-F38A-798AF23232B1}"/>
              </a:ext>
            </a:extLst>
          </p:cNvPr>
          <p:cNvSpPr/>
          <p:nvPr/>
        </p:nvSpPr>
        <p:spPr>
          <a:xfrm>
            <a:off x="0" y="983630"/>
            <a:ext cx="12192000" cy="1200329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Période Fête de la Nativité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9451971-1FE7-9A29-4D31-FDB629E76050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31E1F89-16B4-F995-328B-354EA3264F92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  <p:sp>
        <p:nvSpPr>
          <p:cNvPr id="4" name="Rectangle 3">
            <a:hlinkClick r:id="rId4" action="ppaction://hlinksldjump"/>
            <a:extLst>
              <a:ext uri="{FF2B5EF4-FFF2-40B4-BE49-F238E27FC236}">
                <a16:creationId xmlns:a16="http://schemas.microsoft.com/office/drawing/2014/main" id="{9C545EAB-F76F-953B-59B0-3D4946433E8A}"/>
              </a:ext>
            </a:extLst>
          </p:cNvPr>
          <p:cNvSpPr/>
          <p:nvPr/>
        </p:nvSpPr>
        <p:spPr>
          <a:xfrm>
            <a:off x="9694507" y="5805264"/>
            <a:ext cx="216213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schemeClr val="bg1"/>
                </a:solidFill>
                <a:latin typeface="Avva_Marcos" panose="04020500000000000000" pitchFamily="82" charset="0"/>
              </a:rPr>
              <a:t>P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ijinmici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29892004"/>
      </p:ext>
    </p:extLst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A8D88B64-34CC-5E04-8AC1-79D1C4E520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604154E-6C81-3D68-41F8-E04BC2C02F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4361271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P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ijinmici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mpar;enikon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ninakhi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pneumatikon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ou`svyri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mparadoxon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kata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ni`cmy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provytikon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الْمِيلَادُ الْبَتُولِيُّ، وَالطَّلَقَاتُ الرُّوحَانِيَّةُ، عَجَبٌ عَجِيبٌ، كَالْأَخْبَارِ النَّبَوِيَّةِ.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Naissance virginale,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douleurs spirituelles,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surprenant et glorieux,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selon les nouvelles prophétiques.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FA66E4E-9311-DF31-CD0D-D2E77D94213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B716464-119F-9D0E-7D12-379283966D1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P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ijinmici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F565ED73-9D0D-678E-517F-35CA29D0D27D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249743668"/>
      </p:ext>
    </p:extLst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46E492-353A-028E-FD76-84AA095C57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A353BCC8-0541-348A-9FD6-4650B03ECF2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1159681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J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ene;lion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</a:t>
                      </a:r>
                      <a:r>
                        <a:rPr lang="fr-FR" sz="4000" baseline="30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(=b)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 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aumacton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gennyton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e`wraken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megicton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ar,ytektwn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Kuri`e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Kurion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 an`;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rwpon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(مِيلَاداً)</a:t>
                      </a:r>
                      <a:r>
                        <a:rPr lang="ar-EG" sz="4800" kern="1200" baseline="300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(٢)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عَجِيباً، وَمَوْلُوداً عَظِيماً، رَأَى الرَّئِيسُ النَّجَّارُ، رَبّاً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مُتَأَنِّساً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(Naissance)</a:t>
                      </a:r>
                      <a:r>
                        <a:rPr lang="fr-FR" sz="3700" b="1" baseline="30000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(2)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merveilleuse,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grand nouveau-né.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chef charpentier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vu le Seigneur Incarné.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7BEB1D8-1B1A-38B6-61DA-B017D8E3F62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E3266C2-F68D-7066-4A3C-681533ECC1A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EB1B5D69-F6D6-B4A5-A971-DFE5EDE6E048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284325484"/>
      </p:ext>
    </p:extLst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DEAD8F4-D2CC-F6C7-C80E-5F4971ADBB5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0EA6E918-53C0-8B85-631F-9E382EB2373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2492201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Kuovoron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epouranion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gamylion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te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anan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droc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my,wric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&lt;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wrion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`Uioc :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eoc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ke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ali;ynou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حَبَلاً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سَمَائِيّاً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EG" sz="48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وَانْحِضاراً</a:t>
                      </a:r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بِغَيْرِ رَجُلٍ، مَوْضُعاً مَخْفِيّاً، (وَحَقْلاً) لِابْنِ اَللهِ اَلْحَقِيقِيِّ.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conception céleste,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une descente sans homme,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 lieu caché,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 champ pour le véritable Fils de Dieu.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FA2BFEA-4613-9E4A-2ED9-7083A8B69FB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4660045-7D0B-5677-4474-8E55D639997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B061112-CF90-D3FC-F9EA-38B4ECED6DB5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21748066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مباركة أنت في النساء مبارك هو ثمرتك المفرح قلبك يا مريم وجدت نعمة. الرب معك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Te`cmarwout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n;o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nihi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omi @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f`cmarwout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 pekarpoc @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nhyt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frasi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`mMariam @ ke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,aritwmeny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`o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Kurioc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meta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cou.</a:t>
            </a:r>
          </a:p>
        </p:txBody>
      </p:sp>
      <p:sp>
        <p:nvSpPr>
          <p:cNvPr id="7" name="Rectangle 6"/>
          <p:cNvSpPr/>
          <p:nvPr/>
        </p:nvSpPr>
        <p:spPr>
          <a:xfrm>
            <a:off x="911424" y="4348262"/>
            <a:ext cx="10465163" cy="18156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733" b="1" dirty="0">
                <a:solidFill>
                  <a:prstClr val="white"/>
                </a:solidFill>
                <a:latin typeface="Book Antiqua" pitchFamily="18" charset="0"/>
              </a:rPr>
              <a:t>Bénie es-tu parmi les femmes, béni est ton fruit, joie de ton cœur, ô Marie, tu as obtenu la grâce. Le Seigneur est avec toi.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56B2190-4BCC-198E-5421-AEB5D548A57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D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eute pantyc 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FEF654B-1A7D-44BD-4442-97971266CFF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229524711"/>
      </p:ext>
    </p:extLst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C8BB32-8E0B-86C3-2974-D9968BC93E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8CA8385B-E3DA-92D7-A23C-3E122CC64B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4620449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nicaq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Rwmeni`a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nicovoc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`An]`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o,i`a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;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eKecari`a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eujw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ptai`o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n;y`e;ouab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7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25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كُلُّ مُعَلِّمِي رُومِيَّةَ، وَحُكَمَاءُ أَنْطَاكِيَةَ، اِجْتَمَعُوا كُلُّهُمْ إِلَى قَيْصَرِيَّةَ، يَنْطِقُونَ بِكَرَامَةِ اَلْقِدِّيسَةِ مَرْيَمَ.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Tous les enseignants de Rome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les sages d'Antioche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étaient réunis à Césarée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prononçaient la gloire de sainte Marie.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E9E06A6-8722-71E6-F48F-7C068BDF5E9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2DEE642-E28C-E245-BC0D-4A30C7A079F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CBA9641-5A7F-58F8-44C8-D20297A860DB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584126213"/>
      </p:ext>
    </p:extLst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67FAFA-B80B-A5BF-94C0-06EF74870C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66BE1BCD-0F19-6F12-D045-9C1EC93DF5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73171807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Aumokmek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ebolqen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toucovi`a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aucaji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p`wou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tecpar;eni`a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nec`slyl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necnycti`a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aumou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eroc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je </a:t>
                      </a:r>
                      <a:r>
                        <a:rPr lang="fr-FR" sz="3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pan`agi`a</a:t>
                      </a:r>
                      <a:r>
                        <a:rPr lang="fr-FR" sz="3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فَكَّرُوا فِي حِكْمَتِهِمْ، وَنَطَقُوا بِمَجْدِ بَتُولِيَّتِهَا، وَصَلَوَاتِهَا وَأَصْوَامِهَا، وَدَعَوْهَا اَلْكُلِّيَّةَ اَلْقَدَاسَةِ.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Ils méditèrent dans leur sagesse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prononcèrent la gloire de sa virginité,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ses prières et ses jeûnes,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la proclamèrent la toute Sainte.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2C0F115-AAF1-345D-594D-4F298D731336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D92A51A-B5D7-A73A-9B57-78A4BE5DB62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95FA172-BF02-DDF7-7E69-D77ABC74FE9A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162036862"/>
      </p:ext>
    </p:extLst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D679A4-8A94-341A-A203-2E8F15E49B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6F51C7C7-2BFD-E3D2-419C-7C88EF7651B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7504180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nicaq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ek`klyci`a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nau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e`pcai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nnecpolyti`a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ptoubo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ntecpar;eni`a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aumou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epecran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je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كُلُّ مُعَلِّمِي الْكَنِيسَةِ، نَظَرُوا جَمَالَ فَضَائِلِهَا، وَطَهَارَةَ بَتُولِيَّتِهَا، وَدَعَوْا اسْمَهَا مَرْيَمَ.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Tous les maîtres de l'Église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contemplaient la beauté de ses vertus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la pureté de sa virginité,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l’ont appelée Marie.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3CD92EA-3018-6AE1-4A2E-F00D6C705D8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D9B14E9-747C-DCFB-BB8D-1EB63457A6E0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8E5B014-DC8C-5A9F-7DA7-330B78B757AB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36663443"/>
      </p:ext>
    </p:extLst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D2144A2-1A03-5D60-6AB4-D6C9AC9AE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5EF10DCA-26CF-C079-82D5-1ADA9FD86A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0998072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`A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nicovoc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pele`a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nem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nitagma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ek`klyci`a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jw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mpihumnoc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=a=l @ kata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petcem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nac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sa ]</a:t>
                      </a:r>
                      <a:r>
                        <a:rPr lang="fr-FR" sz="38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cunteli`a</a:t>
                      </a:r>
                      <a:r>
                        <a:rPr lang="fr-FR" sz="38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حُكَمَاءُ اَلْعَتِيقَةِ، وَطُغَمَاتُ اَلْكَنِيسَةِ، رَتَّلُوا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اَلتَّسْبِحَةَ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EG" sz="4400" kern="1200" noProof="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وَاَللِّيلُويَا</a:t>
                      </a:r>
                      <a:r>
                        <a:rPr lang="ar-EG" sz="44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كَمَا يَلِيقُ بِهَا إِلَى اَلِانْقِضَاءِ.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sages de l'Ancienne Alliance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les grades de l'Église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ont chanté la louange et l'Alléluia,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 il lui sied, jusqu'à la fin des temps.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62EB449-70EE-A54C-EA9A-A22EB0A412D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406397D-19E6-D1EF-61B7-B0043774956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1D019F6-47AF-2E1D-A210-C03B07EBF592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128472653"/>
      </p:ext>
    </p:extLst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C585D6-CFB1-0A34-EFCC-4BEEBBE2E28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C96C0745-435A-485B-3A2E-D0F06CF107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6193089"/>
              </p:ext>
            </p:extLst>
          </p:nvPr>
        </p:nvGraphicFramePr>
        <p:xfrm>
          <a:off x="426000" y="192865"/>
          <a:ext cx="11340000" cy="583027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Va ]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ku;ara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mmoucikon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afcaji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pi'altyrion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e;be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pi`ali;ynon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etaf`i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afcw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2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صَاحِبُ اَلْقِيثَارَةِ اَلْمُوسِيقِيَّةِ، تَكَلَّمَ فِي اَلْمَزْمُورِ، مِنْ أَجْلِ اَلْحَقِيقِيِّ، اَلَّذِي أَتَى وَخَلَّصَنَا.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propriétaire de la cithare musicale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 parlé dans le psaume,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le Véritable,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Qui est venu et nous a sauvés.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354B57A-C17A-9C21-F90F-93A219EA769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B5F2267-B76A-1594-2E72-4262733505B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306AA3E-96BC-DD2F-3B1B-D039E6E92EF2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496820633"/>
      </p:ext>
    </p:extLst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7ABF02-509A-1A41-F5A5-6A5F4C3EAD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23B6730E-3233-B901-E7CE-58B34632F59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551667"/>
              </p:ext>
            </p:extLst>
          </p:nvPr>
        </p:nvGraphicFramePr>
        <p:xfrm>
          <a:off x="426000" y="192865"/>
          <a:ext cx="11340000" cy="5894062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480888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09389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649723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5651">
                <a:tc>
                  <a:txBody>
                    <a:bodyPr/>
                    <a:lstStyle/>
                    <a:p>
                      <a:pPr algn="just" rtl="0"/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}`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prockunin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qa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ne[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alauj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¡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nnyb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tyren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]: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ma]ho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=,=c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000" noProof="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noProof="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just" rtl="0"/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EG" sz="4800" kern="1200" noProof="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أَسْجُدُ تَحْتَ أَقْدَامِكِ، يَا سَيِّدَتَنَا كُلِّنَا وَالِدَةَ اَلْإِلَهِ، اُطْلُبِي إِلَى اَلْمَسِيحِ عَنَّا، لِيَغْفِرَ لَنَا خَطَايَانَا.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047">
                <a:tc gridSpan="3">
                  <a:txBody>
                    <a:bodyPr/>
                    <a:lstStyle/>
                    <a:p>
                      <a:pPr algn="just" rtl="0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78575">
                <a:tc gridSpan="3">
                  <a:txBody>
                    <a:bodyPr/>
                    <a:lstStyle/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me prosterne à tes pieds,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Notre-Dame, Mère de Dieu.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Christ pour nous, </a:t>
                      </a:r>
                    </a:p>
                    <a:p>
                      <a:pPr algn="ctr" rtl="0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afin qu’Il nous pardonne nos péchés.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DEF7C0A-EDA4-B027-96D4-A5E0B1CDC0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 anchor="ctr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55C0EDB-D10E-32BF-2251-6C83FB1744F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 anchor="ctr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J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ene;lion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461BF79-B6B2-7EC8-9836-756EDD1EB137}"/>
              </a:ext>
            </a:extLst>
          </p:cNvPr>
          <p:cNvSpPr txBox="1"/>
          <p:nvPr/>
        </p:nvSpPr>
        <p:spPr>
          <a:xfrm>
            <a:off x="0" y="5968630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906933551"/>
      </p:ext>
    </p:extLst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Période de la Nativité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50"/>
            <a:ext cx="11491415" cy="748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dirty="0">
                <a:solidFill>
                  <a:prstClr val="white"/>
                </a:solidFill>
                <a:latin typeface="Book Antiqua" pitchFamily="18" charset="0"/>
              </a:rPr>
              <a:t>Cantique pour la Fête de la Nativité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 la Nativité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6C07FEF-E214-4593-9AB1-87BDB39FDC7C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501751240"/>
      </p:ext>
    </p:extLst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la Nativité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48287823"/>
              </p:ext>
            </p:extLst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Dieu de Miséricorde, Lumière et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tous les humains a donné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 Fils Sauveur pour les racheter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ramener au Paradis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Son Ange lumineux, Il dépêcha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Divin Messager, ô Mystère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Vallée, exulte ! Paix sur la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Ô joie Marie, il salua :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99664C8A-A52D-43CD-AFF4-04DB1FE1D4B7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412431967"/>
      </p:ext>
    </p:extLst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21944606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"Du Très-Haut, la Vertu te couvrira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Bénie sois-tu, Vierge pure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Pleine de grâce, la terre obscure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ce mystère, s'éclairera</a:t>
                      </a:r>
                      <a:endParaRPr kumimoji="0" lang="fr-FR" sz="27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Le Tout-Puissant de toi, Marie, naîtra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Verbe incarné, Fils de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la Lumière qui vient des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Emmanuel S'appellera"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F80BF0A-9714-4D76-9E38-25A61A88182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2114654030"/>
      </p:ext>
    </p:extLst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14074820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Salutation de l'Ange, elle entendit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Troublée, la Vierge l'accepta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"Servante de Dieu", se déclara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"Que Sa Parole soit accomplie"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Ô légions célestes, chantez en chœur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Armées du Très-Haut, célébrez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Chants d'allégresse, cithares vibrez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Lumière est née, c'est le Sauveur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29EFD195-9D07-455F-8F50-70DCC30FE01F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414691085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R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asi ne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5" name="Rectangle 4">
            <a:hlinkClick r:id="rId2" action="ppaction://hlinksldjump"/>
            <a:extLst>
              <a:ext uri="{FF2B5EF4-FFF2-40B4-BE49-F238E27FC236}">
                <a16:creationId xmlns:a16="http://schemas.microsoft.com/office/drawing/2014/main" id="{4AABC6E8-58E4-296A-03D3-98AAC004A211}"/>
              </a:ext>
            </a:extLst>
          </p:cNvPr>
          <p:cNvSpPr/>
          <p:nvPr/>
        </p:nvSpPr>
        <p:spPr>
          <a:xfrm>
            <a:off x="6258947" y="3953361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hlinkClick r:id="rId3" action="ppaction://hlinksldjump"/>
            <a:extLst>
              <a:ext uri="{FF2B5EF4-FFF2-40B4-BE49-F238E27FC236}">
                <a16:creationId xmlns:a16="http://schemas.microsoft.com/office/drawing/2014/main" id="{5A7DAD3D-AD2B-1AAB-3200-704AA2BAD035}"/>
              </a:ext>
            </a:extLst>
          </p:cNvPr>
          <p:cNvSpPr/>
          <p:nvPr/>
        </p:nvSpPr>
        <p:spPr>
          <a:xfrm>
            <a:off x="8333049" y="3953361"/>
            <a:ext cx="255889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4" action="ppaction://hlinksldjump"/>
            <a:extLst>
              <a:ext uri="{FF2B5EF4-FFF2-40B4-BE49-F238E27FC236}">
                <a16:creationId xmlns:a16="http://schemas.microsoft.com/office/drawing/2014/main" id="{CD297ED6-4968-144F-BA6C-E8A25D725936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5" action="ppaction://hlinksldjump"/>
            <a:extLst>
              <a:ext uri="{FF2B5EF4-FFF2-40B4-BE49-F238E27FC236}">
                <a16:creationId xmlns:a16="http://schemas.microsoft.com/office/drawing/2014/main" id="{D8EF0B3D-C47D-CD10-5CE0-A3B835A540C3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6" action="ppaction://hlinksldjump"/>
            <a:extLst>
              <a:ext uri="{FF2B5EF4-FFF2-40B4-BE49-F238E27FC236}">
                <a16:creationId xmlns:a16="http://schemas.microsoft.com/office/drawing/2014/main" id="{4060FDD1-65B9-FEDF-27C7-F7AAEC82F66B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9" name="Rectangle 18">
            <a:hlinkClick r:id="rId7" action="ppaction://hlinksldjump"/>
            <a:extLst>
              <a:ext uri="{FF2B5EF4-FFF2-40B4-BE49-F238E27FC236}">
                <a16:creationId xmlns:a16="http://schemas.microsoft.com/office/drawing/2014/main" id="{7EE3BA25-21E2-9980-CC62-523609DAA82A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1" name="Rectangle 20">
            <a:hlinkClick r:id="rId8" action="ppaction://hlinksldjump"/>
            <a:extLst>
              <a:ext uri="{FF2B5EF4-FFF2-40B4-BE49-F238E27FC236}">
                <a16:creationId xmlns:a16="http://schemas.microsoft.com/office/drawing/2014/main" id="{23DAB6C3-E0F1-9CD1-F7C8-1E0B23B001EB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9" name="Rectangle 28">
            <a:hlinkClick r:id="rId9" action="ppaction://hlinksldjump"/>
            <a:extLst>
              <a:ext uri="{FF2B5EF4-FFF2-40B4-BE49-F238E27FC236}">
                <a16:creationId xmlns:a16="http://schemas.microsoft.com/office/drawing/2014/main" id="{D1311627-8CF8-3B98-3FA9-201D2AB8BA9E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0" name="Rectangle 29">
            <a:hlinkClick r:id="rId10" action="ppaction://hlinksldjump"/>
            <a:extLst>
              <a:ext uri="{FF2B5EF4-FFF2-40B4-BE49-F238E27FC236}">
                <a16:creationId xmlns:a16="http://schemas.microsoft.com/office/drawing/2014/main" id="{87E8F6D2-7C3F-C336-7E32-1F3E8F4EEBE1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1" name="Rectangle 30">
            <a:hlinkClick r:id="rId11" action="ppaction://hlinksldjump"/>
            <a:extLst>
              <a:ext uri="{FF2B5EF4-FFF2-40B4-BE49-F238E27FC236}">
                <a16:creationId xmlns:a16="http://schemas.microsoft.com/office/drawing/2014/main" id="{9883AC1E-4A65-5C09-7FF2-4BB749B4E874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2" name="Rectangle 31">
            <a:hlinkClick r:id="rId12" action="ppaction://hlinksldjump"/>
            <a:extLst>
              <a:ext uri="{FF2B5EF4-FFF2-40B4-BE49-F238E27FC236}">
                <a16:creationId xmlns:a16="http://schemas.microsoft.com/office/drawing/2014/main" id="{05EC82BF-8270-42DD-FF54-5A7E724CEF37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3" name="Rectangle 32">
            <a:hlinkClick r:id="rId13" action="ppaction://hlinksldjump"/>
            <a:extLst>
              <a:ext uri="{FF2B5EF4-FFF2-40B4-BE49-F238E27FC236}">
                <a16:creationId xmlns:a16="http://schemas.microsoft.com/office/drawing/2014/main" id="{9BC04318-10D1-D3C2-1069-BF975C59745A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4" name="Rectangle 33">
            <a:hlinkClick r:id="rId14" action="ppaction://hlinksldjump"/>
            <a:extLst>
              <a:ext uri="{FF2B5EF4-FFF2-40B4-BE49-F238E27FC236}">
                <a16:creationId xmlns:a16="http://schemas.microsoft.com/office/drawing/2014/main" id="{BB623815-7FF2-7768-D65E-4779380CD644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5" name="Rectangle 34">
            <a:hlinkClick r:id="rId15" action="ppaction://hlinksldjump"/>
            <a:extLst>
              <a:ext uri="{FF2B5EF4-FFF2-40B4-BE49-F238E27FC236}">
                <a16:creationId xmlns:a16="http://schemas.microsoft.com/office/drawing/2014/main" id="{C2F98808-BB2C-8A7F-A3CF-60508E1EE4F3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6" name="Rectangle 35">
            <a:hlinkClick r:id="rId16" action="ppaction://hlinksldjump"/>
            <a:extLst>
              <a:ext uri="{FF2B5EF4-FFF2-40B4-BE49-F238E27FC236}">
                <a16:creationId xmlns:a16="http://schemas.microsoft.com/office/drawing/2014/main" id="{807BB24F-A5EB-D79A-CB9C-3EEC97594E07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7" name="Rectangle 36">
            <a:hlinkClick r:id="rId17" action="ppaction://hlinksldjump"/>
            <a:extLst>
              <a:ext uri="{FF2B5EF4-FFF2-40B4-BE49-F238E27FC236}">
                <a16:creationId xmlns:a16="http://schemas.microsoft.com/office/drawing/2014/main" id="{D76A87DD-5932-5DE8-9637-AC1A9E0B5AA2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" name="Rectangle 1">
            <a:hlinkClick r:id="rId18" action="ppaction://hlinksldjump"/>
            <a:extLst>
              <a:ext uri="{FF2B5EF4-FFF2-40B4-BE49-F238E27FC236}">
                <a16:creationId xmlns:a16="http://schemas.microsoft.com/office/drawing/2014/main" id="{BD3F5D84-E42A-D986-2947-1177B215E0D8}"/>
              </a:ext>
            </a:extLst>
          </p:cNvPr>
          <p:cNvSpPr/>
          <p:nvPr/>
        </p:nvSpPr>
        <p:spPr>
          <a:xfrm>
            <a:off x="12438651" y="2912369"/>
            <a:ext cx="1562259" cy="83238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St. Antoine</a:t>
            </a:r>
          </a:p>
        </p:txBody>
      </p:sp>
      <p:sp>
        <p:nvSpPr>
          <p:cNvPr id="3" name="Rectangle 2">
            <a:hlinkClick r:id="rId19" action="ppaction://hlinksldjump"/>
            <a:extLst>
              <a:ext uri="{FF2B5EF4-FFF2-40B4-BE49-F238E27FC236}">
                <a16:creationId xmlns:a16="http://schemas.microsoft.com/office/drawing/2014/main" id="{38EE1354-1733-2BFC-A555-65464D8626F0}"/>
              </a:ext>
            </a:extLst>
          </p:cNvPr>
          <p:cNvSpPr/>
          <p:nvPr/>
        </p:nvSpPr>
        <p:spPr>
          <a:xfrm>
            <a:off x="12438652" y="3968342"/>
            <a:ext cx="1562259" cy="83238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St. Paul</a:t>
            </a:r>
          </a:p>
        </p:txBody>
      </p:sp>
      <p:sp>
        <p:nvSpPr>
          <p:cNvPr id="13" name="ZoneTexte 12">
            <a:hlinkClick r:id="rId20" action="ppaction://hlinksldjump"/>
            <a:extLst>
              <a:ext uri="{FF2B5EF4-FFF2-40B4-BE49-F238E27FC236}">
                <a16:creationId xmlns:a16="http://schemas.microsoft.com/office/drawing/2014/main" id="{11F8675A-79FE-03D8-8263-9A7F0860C24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359F4A08-7F0B-FD4F-47CE-EED7680B1F7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21183919"/>
      </p:ext>
    </p:extLst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20269876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Gloire à Dieu au plus haut et dans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Paix sur la terre, aux humains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Joie, allégresse, Mystère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né ce jour, le Fils de Dieu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Des mélodies célestes, l'écho redit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Séraphins T'ont chanté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Cieux, la terre T'ont glorifié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Car Il est né, le Christ Messie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A38E01E-5067-468B-9BC8-0CBDA780DFC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37641619"/>
      </p:ext>
    </p:extLst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25769059"/>
              </p:ext>
            </p:extLst>
          </p:nvPr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Gloire à Toi Ô Seigneur Dieu des Puissances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dans Sa Lumière infinie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D’une Vierge est né, Homme il naquit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Vyetaumacf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By;leem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Là-bas dans les campagnes, quelques bergers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Ton étoile, éblouis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Écoutent l'ange, émus, saisis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"Votre Berger, le Christ est né"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10. Ô Sagesse infinie, profond Mystère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D'une Vierge pure en ce jour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né au monde, le Dieu d'Amour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Gloire au Seigneur au Ciel, sur terre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Nativité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B1D93E8-FF96-4367-92B4-02DA52711EEC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976041120"/>
      </p:ext>
    </p:extLst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الميلاد : مديح أنا أفتح </a:t>
            </a:r>
            <a:r>
              <a:rPr lang="ar-EG" sz="2133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بمجد الله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لتوزيع عيد الميلاد : مديح أنا أفتح </a:t>
            </a:r>
            <a:r>
              <a:rPr lang="ar-EG" sz="5867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فاي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 بمجد الله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CE46A97A-0763-4A3F-8BA8-F76D7CB8083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563774245"/>
      </p:ext>
    </p:extLst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776887870"/>
              </p:ext>
            </p:extLst>
          </p:nvPr>
        </p:nvGraphicFramePr>
        <p:xfrm>
          <a:off x="239350" y="728503"/>
          <a:ext cx="11713301" cy="5827040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2848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افتح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فاي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بمجد الله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وأرتل للمسيح على الدوام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لأنه أكمل وعده وأوفاه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ترأى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الملاك بصوت التهليل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وبشر رعاة الأغنام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اثقية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ابجين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ميسى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ان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امانوئيل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جميع اللغات تصرخ بصياح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لله في العلا وعلى الأرض السلام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 الناس بهجة وأفراح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ar-S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حينئذ أتوا إليه المجوس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المشرق باهتمام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وسجدوا لأسمه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لتوزيع عيد الميلاد : مديح أنا أفتح </a:t>
            </a:r>
            <a:r>
              <a:rPr lang="ar-SA" sz="4800" b="1" dirty="0" err="1">
                <a:solidFill>
                  <a:srgbClr val="FF9900"/>
                </a:solidFill>
                <a:latin typeface="Arial"/>
                <a:cs typeface="Arial"/>
              </a:rPr>
              <a:t>فاي</a:t>
            </a: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 بمجد الله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E3B58CB3-0F44-44B2-9D0D-AD65FDC0BB89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301719994"/>
      </p:ext>
    </p:extLst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خروا له بعظم إيمان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وقدموا قرابين بالتمام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مرا وذهبا ولبان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دانيال أخبرنا ببيان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رأى وحية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باستفاهم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حجرا قطع بغير يد 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دعيت يا بيت لحم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أفراثا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وتشرفني بأسرار عظام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سيدنا منك أتى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رتل فيك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ميخاؤوس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ونطق بخفيات عظام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مولد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باشويس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7CDD9BE-3AB2-4A61-A8CB-837D65C06461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960786341"/>
      </p:ext>
    </p:extLst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زهرة نبعت من بيت داود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وكوكب أشرق من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ابرآم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وقج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تم الوعد الموعود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سالومي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ويوسف النجار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نالوا كرامات عظام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ومجد الرب عليهما نار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اشعياء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نطق بسرور وأفراح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عذراء في عقب الأيام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تلد راعى شعبه بصلاح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صبياً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ولد أو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إبنا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أعطيناه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ملاك المشورة الأعظم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رئاسته على منكباه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ماسف خين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فيسليئيم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FB2D920-47ED-4DDE-8D26-85861001DD0F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42880924"/>
      </p:ext>
    </p:extLst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صوفونيو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عنك خبر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ونطق بمجدك يا مريم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شمس البر منك ظهر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ضوء الكوكب أشرق للمجوس</a:t>
                      </a:r>
                      <a:endParaRPr kumimoji="0" lang="fr-FR" sz="31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 يرشدهم بإلهام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حيث كان الرب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ايسوس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طغمات العرش العلويين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يسبحون ببهجة ونظام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بصوت الفرح مبتهجين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سيدنا وأوفي الوعد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وجاد علينا بالأنعام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تواضع وأخذ شكل العبد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11183E7-FB4D-4670-9D45-F40EC01B2C80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33302060"/>
      </p:ext>
    </p:extLst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عمانوئيل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نور من نور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نورنا من بعد ظلام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وصار معنا إله منظور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غير المرئي ظهر الآن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لأجل خلاص عبده آدم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وعتقنا من أسر الشيطان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المذوذ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كان ملفوف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وسجدت له رعاة الأغنام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وسبحته كل الصفوف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المرتل في المزمور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تسجد له سائر الانام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وتقدم له هدايا ونذور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43702C0A-FAA8-4134-B423-483129077205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253158616"/>
      </p:ext>
    </p:extLst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 الأنفس مجتمعين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اليوم في عيدك الأعظم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بأصوات الفرح مبتهجين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لوقا الرسول أخبر بما قيل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نورا أشرق للأمم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ومجدا لشعبك اسرائيل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ميلاد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ايسوس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هكذا كان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بعجائب واسرار عظام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والكلمة قد صار إنسان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نؤمن باسمه القدوس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ونسبح بمجد أعظم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أنون خين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اخرستيانوس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7A2044AF-E4C3-42C5-AF50-694E3097AFBB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1049461899"/>
      </p:ext>
    </p:extLst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905323" cy="6228889"/>
        </p:xfrm>
        <a:graphic>
          <a:graphicData uri="http://schemas.openxmlformats.org/drawingml/2006/table">
            <a:tbl>
              <a:tblPr rtl="1"/>
              <a:tblGrid>
                <a:gridCol w="589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هيرودس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ذلك الملعون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أراد أن يقتل رب الأنام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أبؤور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أن ايه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بورانيون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وغاب صوابه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المنجوس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وقتل ربوات أطفال تمام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شأن سيدنا بي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اخرستوس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وظهر ملاك الله في الحين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ليوسف يقول أهرب قوام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أرض المصريين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واتى السيد من أورشليم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حتى بلغ 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قسقام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فوق السحابة الحقيقية مقيم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6A097C6A-BF7F-4B95-A605-21FE4C86DE60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347667526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642DFC0-DB60-2440-BFD3-37CE11CA7A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2922827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R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6A66C7DD-BC2A-6762-B448-6FB9A407A23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A43C7159-4FE6-76B7-8FD2-AFF5A553ED76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08319734"/>
      </p:ext>
    </p:extLst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8" name="Group 669"/>
          <p:cNvGraphicFramePr>
            <a:graphicFrameLocks/>
          </p:cNvGraphicFramePr>
          <p:nvPr/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94261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62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تنسى يا أم القدوس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اشفعي فينا يا مريم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 سيدنا بي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اخرستوس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٣٠</a:t>
                      </a:r>
                      <a:r>
                        <a:rPr kumimoji="0" lang="fr-FR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من اتيت من علو سماك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واشرقت من البتول مريم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تطلع علينا بعين رضاك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إيتاف ماسف خين فيسليئيم. 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 gridSpan="2"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والبيعة تكون في طمأنينتك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محفوظة دايما يا مريم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وتكون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منصانة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بشفاعتك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محروسة طول الأيام</a:t>
                      </a: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5" marR="91445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لتوزيع عيد الميلاد : مديح أنا أفتح </a:t>
            </a:r>
            <a:r>
              <a:rPr lang="ar-EG" sz="2133" kern="0" dirty="0" err="1">
                <a:solidFill>
                  <a:prstClr val="white"/>
                </a:solidFill>
                <a:latin typeface="Book Antiqua" pitchFamily="18" charset="0"/>
                <a:cs typeface="Arial"/>
              </a:rPr>
              <a:t>فاي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 بمجد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519553D-2C3B-4C82-9D9B-6D75868CDC29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</p:spTree>
    <p:extLst>
      <p:ext uri="{BB962C8B-B14F-4D97-AF65-F5344CB8AC3E}">
        <p14:creationId xmlns:p14="http://schemas.microsoft.com/office/powerpoint/2010/main" val="4288168046"/>
      </p:ext>
    </p:extLst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Période de la Nativité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D71D6AA3-580B-4533-A0F2-886C93EF159A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831110F-7B55-AC5B-5C8E-FE10701D33BC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8769237"/>
      </p:ext>
    </p:extLst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C8A6923F-E6F0-4B74-B47E-7696B0AF1514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6E5038A-842B-EB40-0B13-D87CB495E8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679499"/>
      </p:ext>
    </p:extLst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4267" i="1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الذي ولد في بيت لحم كالأخبار النبوية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just" defTabSz="1219170" rtl="1"/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42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42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42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96459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Pen¡ 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I=y=c P</a:t>
            </a:r>
            <a:r>
              <a:rPr lang="fr-FR" sz="3733" i="1">
                <a:solidFill>
                  <a:prstClr val="white"/>
                </a:solidFill>
                <a:latin typeface="CS Avva Shenouda" pitchFamily="34" charset="0"/>
              </a:rPr>
              <a:t>=,=c @ Vyetaumacf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By;leem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kata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ni`cmy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provytikon</a:t>
            </a:r>
            <a:endParaRPr lang="fr-FR" sz="3733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3"/>
            <a:ext cx="11041227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Celui Qui est né à </a:t>
            </a:r>
            <a:r>
              <a:rPr lang="fr-FR" sz="3200" b="1" i="1" dirty="0" err="1">
                <a:solidFill>
                  <a:prstClr val="white"/>
                </a:solidFill>
                <a:latin typeface="Book Antiqua" pitchFamily="18" charset="0"/>
              </a:rPr>
              <a:t>Bethléem.selon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 les prophéties</a:t>
            </a:r>
          </a:p>
          <a:p>
            <a:pPr algn="ctr" defTabSz="1219170"/>
            <a:r>
              <a:rPr lang="fr-FR" sz="3200" b="1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  <a:endParaRPr lang="fr-FR" sz="32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609DB02F-875C-44A9-B142-294D73CBF7FA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1FA4C5CA-0BBE-8F2A-3922-5C164FEB5037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16032263"/>
      </p:ext>
    </p:extLst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A7873B6C-2AB9-451D-9757-190387541CCF}"/>
              </a:ext>
            </a:extLst>
          </p:cNvPr>
          <p:cNvSpPr txBox="1"/>
          <p:nvPr/>
        </p:nvSpPr>
        <p:spPr>
          <a:xfrm>
            <a:off x="47331" y="6086902"/>
            <a:ext cx="3072339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Nativité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805FC22-1186-0EC4-6161-747B9519AA1D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24017890"/>
      </p:ext>
    </p:extLst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55892DA-3F2E-96BF-1D2E-EA6C176775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8790F51-2171-8332-5A8F-79105DC116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DC9C6C8-6C02-E455-E9D6-1752A699BCD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BEC0E85D-7ACE-A2EA-75BC-4DCBBCAC2F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8677974"/>
      </p:ext>
    </p:extLst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chants pour la Fête de la Circoncision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2" name="Rectangle 11"/>
          <p:cNvSpPr/>
          <p:nvPr/>
        </p:nvSpPr>
        <p:spPr>
          <a:xfrm>
            <a:off x="495062" y="476672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la Circoncision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3" name="Rectangle 12">
            <a:hlinkClick r:id="rId3" action="ppaction://hlinksldjump"/>
          </p:cNvPr>
          <p:cNvSpPr/>
          <p:nvPr/>
        </p:nvSpPr>
        <p:spPr>
          <a:xfrm>
            <a:off x="365228" y="3720129"/>
            <a:ext cx="5538753" cy="830997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400" dirty="0">
                <a:solidFill>
                  <a:prstClr val="white"/>
                </a:solidFill>
                <a:latin typeface="Book Antiqua" pitchFamily="18" charset="0"/>
              </a:rPr>
              <a:t>Cantique pour la Fête de la Circoncision</a:t>
            </a:r>
          </a:p>
        </p:txBody>
      </p:sp>
      <p:sp>
        <p:nvSpPr>
          <p:cNvPr id="14" name="Rectangle 13">
            <a:hlinkClick r:id="rId4" action="ppaction://hlinksldjump"/>
          </p:cNvPr>
          <p:cNvSpPr/>
          <p:nvPr/>
        </p:nvSpPr>
        <p:spPr>
          <a:xfrm>
            <a:off x="6317889" y="3720129"/>
            <a:ext cx="5538753" cy="86177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400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لعيد الختان</a:t>
            </a:r>
            <a:endParaRPr lang="fr-FR" sz="24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63819" y="2827385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6" action="ppaction://hlinksldjump"/>
          </p:cNvPr>
          <p:cNvSpPr/>
          <p:nvPr/>
        </p:nvSpPr>
        <p:spPr>
          <a:xfrm>
            <a:off x="4463819" y="5131641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4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1526039879"/>
      </p:ext>
    </p:extLst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3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Circoncision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53111874"/>
      </p:ext>
    </p:extLst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528497974"/>
      </p:ext>
    </p:extLst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82439473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الفرح لك يا </a:t>
            </a:r>
            <a:r>
              <a:rPr lang="ar-EG" sz="4800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إبنة</a:t>
            </a:r>
            <a:r>
              <a:rPr lang="ar-EG" sz="4800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صهيون، تهللي يا أم الملك.</a:t>
            </a:r>
            <a:endParaRPr lang="fr-FR" sz="48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Rasi ne `w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tseri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`nCiwn @ 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elyl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mmo</a:t>
            </a:r>
            <a:b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`;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Pouro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4492277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Réjouis-toi, ô fille de Sion,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Exulte, ô mère du Roi. </a:t>
            </a:r>
          </a:p>
        </p:txBody>
      </p:sp>
      <p:sp>
        <p:nvSpPr>
          <p:cNvPr id="2" name="ZoneTexte 1">
            <a:hlinkClick r:id="rId2" action="ppaction://hlinksldjump"/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black">
                    <a:lumMod val="65000"/>
                    <a:lumOff val="35000"/>
                  </a:prstClr>
                </a:solidFill>
                <a:latin typeface="Book Antiqua" pitchFamily="18" charset="0"/>
              </a:rPr>
              <a:t>Refrain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BCC3C0B-94FE-7270-97F2-1D71431C43D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550F80AC-E68A-029E-0097-336F4F70A1E7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5815021"/>
      </p:ext>
    </p:extLst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886904464"/>
      </p:ext>
    </p:extLst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923078963"/>
      </p:ext>
    </p:extLst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655752074"/>
      </p:ext>
    </p:extLst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173936533"/>
      </p:ext>
    </p:extLst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4294399850"/>
      </p:ext>
    </p:extLst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92625232"/>
      </p:ext>
    </p:extLst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117398585"/>
      </p:ext>
    </p:extLst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138464964"/>
      </p:ext>
    </p:extLst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046494738"/>
      </p:ext>
    </p:extLst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41526101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513A3B-D958-24C6-B3F8-AC6EDB096F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4ABFE688-9F3B-A4F3-3EC1-7629136B2F74}"/>
              </a:ext>
            </a:extLst>
          </p:cNvPr>
          <p:cNvSpPr/>
          <p:nvPr/>
        </p:nvSpPr>
        <p:spPr>
          <a:xfrm>
            <a:off x="0" y="2038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000" b="1" dirty="0">
                <a:solidFill>
                  <a:prstClr val="white"/>
                </a:solidFill>
                <a:latin typeface="Book Antiqua" pitchFamily="18" charset="0"/>
              </a:rPr>
              <a:t>Sommaire des Cantiques des Saints (5 / 6)</a:t>
            </a:r>
            <a:endParaRPr lang="fr-FR" sz="40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54D61A4-2FDE-765E-A252-70ECE749396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6459881-EFE9-73B2-9C0B-5727FF303B8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53F6569-C2BC-F48B-BDD0-9D5539E1223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75978253"/>
              </p:ext>
            </p:extLst>
          </p:nvPr>
        </p:nvGraphicFramePr>
        <p:xfrm>
          <a:off x="426000" y="738316"/>
          <a:ext cx="11340000" cy="2808000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4860000">
                  <a:extLst>
                    <a:ext uri="{9D8B030D-6E8A-4147-A177-3AD203B41FA5}">
                      <a16:colId xmlns:a16="http://schemas.microsoft.com/office/drawing/2014/main" val="1153269364"/>
                    </a:ext>
                  </a:extLst>
                </a:gridCol>
                <a:gridCol w="3600000">
                  <a:extLst>
                    <a:ext uri="{9D8B030D-6E8A-4147-A177-3AD203B41FA5}">
                      <a16:colId xmlns:a16="http://schemas.microsoft.com/office/drawing/2014/main" val="1483357034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3644914891"/>
                    </a:ext>
                  </a:extLst>
                </a:gridCol>
                <a:gridCol w="1440000">
                  <a:extLst>
                    <a:ext uri="{9D8B030D-6E8A-4147-A177-3AD203B41FA5}">
                      <a16:colId xmlns:a16="http://schemas.microsoft.com/office/drawing/2014/main" val="2910382113"/>
                    </a:ext>
                  </a:extLst>
                </a:gridCol>
              </a:tblGrid>
              <a:tr h="468000">
                <a:tc>
                  <a:txBody>
                    <a:bodyPr/>
                    <a:lstStyle/>
                    <a:p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Abba Moïse Le Noir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القديس الشهيد الأنبا موسى الأسود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8770872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Abba Samuel le Confesseur</a:t>
                      </a:r>
                      <a:endParaRPr lang="ar-EG" sz="24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الأنبا صموئيل المعترف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5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6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28032028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Abba Karas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القديس الأنبا </a:t>
                      </a:r>
                      <a:r>
                        <a:rPr lang="ar-EG" sz="24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كاراس</a:t>
                      </a:r>
                      <a:endParaRPr lang="ar-EG" sz="24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7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8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5287641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St. Abba Abraham</a:t>
                      </a:r>
                      <a:endParaRPr lang="ar-EG" sz="24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الأنبا </a:t>
                      </a:r>
                      <a:r>
                        <a:rPr lang="ar-EG" sz="24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إبرآم</a:t>
                      </a:r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 أسقف الفيوم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9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0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98913270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S.S. Pape Abba Cyrille VI</a:t>
                      </a:r>
                      <a:endParaRPr lang="ar-EG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قداسة البابا أنبا كيرلس السادس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1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2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35365943"/>
                  </a:ext>
                </a:extLst>
              </a:tr>
              <a:tr h="468000">
                <a:tc>
                  <a:txBody>
                    <a:bodyPr/>
                    <a:lstStyle/>
                    <a:p>
                      <a:r>
                        <a:rPr lang="fr-FR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S.S. Pape Abba </a:t>
                      </a:r>
                      <a:r>
                        <a:rPr lang="fr-FR" sz="2400" b="1" u="none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Chenouda</a:t>
                      </a:r>
                      <a:r>
                        <a:rPr lang="fr-FR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III</a:t>
                      </a:r>
                      <a:endParaRPr lang="ar-EG" sz="2400" b="1" u="none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noFill/>
                  </a:tcPr>
                </a:tc>
                <a:tc>
                  <a:txBody>
                    <a:bodyPr/>
                    <a:lstStyle/>
                    <a:p>
                      <a:pPr algn="just" rtl="1"/>
                      <a:r>
                        <a:rPr lang="ar-EG" sz="2400" b="1" u="none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  <a:cs typeface="+mn-cs"/>
                        </a:rPr>
                        <a:t>قداسة البابا أنبا شنودة الثالث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3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Français</a:t>
                      </a:r>
                      <a:endParaRPr lang="fr-FR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b="0" u="none" dirty="0">
                          <a:solidFill>
                            <a:schemeClr val="bg1"/>
                          </a:solidFill>
                          <a:latin typeface="+mn-lt"/>
                          <a:hlinkClick r:id="rId1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Ar. - </a:t>
                      </a:r>
                      <a:r>
                        <a:rPr lang="ar-EG" b="0" u="none" dirty="0">
                          <a:solidFill>
                            <a:schemeClr val="bg1"/>
                          </a:solidFill>
                          <a:latin typeface="+mn-lt"/>
                          <a:hlinkClick r:id="rId14" action="ppaction://hlinksldjump">
                            <a:extLst>
                              <a:ext uri="{A12FA001-AC4F-418D-AE19-62706E023703}">
                                <ahyp:hlinkClr xmlns:ahyp="http://schemas.microsoft.com/office/drawing/2018/hyperlinkcolor" val="tx"/>
                              </a:ext>
                            </a:extLst>
                          </a:hlinkClick>
                        </a:rPr>
                        <a:t>عربي</a:t>
                      </a:r>
                      <a:endParaRPr lang="ar-EG" b="0" u="none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819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03043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118114D8-539D-CF8F-8BA9-870FDF5990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73738310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5018F6A-3096-963A-3458-8CA9BE10A05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26F247D-D510-4CAE-25C4-0F973E7B9EB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24990512"/>
      </p:ext>
    </p:extLst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890617305"/>
      </p:ext>
    </p:extLst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172153277"/>
      </p:ext>
    </p:extLst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459138573"/>
      </p:ext>
    </p:extLst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474274801"/>
      </p:ext>
    </p:extLst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416686678"/>
      </p:ext>
    </p:extLst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876152265"/>
      </p:ext>
    </p:extLst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493072953"/>
      </p:ext>
    </p:extLst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91682987"/>
      </p:ext>
    </p:extLst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270692806"/>
      </p:ext>
    </p:extLst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60333856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هَلّلوا للهِ مُعيِنُنا،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اِهتِفُوا لإلهِ يَعْقوُبَ.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(مزمور ١:٨١).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:elyl `m`V} penbo`y</a:t>
            </a:r>
            <a:r>
              <a:rPr lang="it-IT" sz="4800">
                <a:solidFill>
                  <a:prstClr val="white"/>
                </a:solidFill>
                <a:latin typeface="CS Avva Shenouda" pitchFamily="34" charset="0"/>
              </a:rPr>
              <a:t>;oc @ eslylou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`i</a:t>
            </a:r>
            <a:b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`m`V} `nIakwb.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Exultez en Dieu notre secours,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Acclamez Le Dieu de Jacob.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(Ps. 81:1).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black">
                    <a:lumMod val="65000"/>
                    <a:lumOff val="35000"/>
                  </a:prstClr>
                </a:solidFill>
                <a:latin typeface="Book Antiqua" pitchFamily="18" charset="0"/>
              </a:rPr>
              <a:t>Refrain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8D7D63A-25C2-FCC3-C9BF-948C4BBB3C5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50CE743F-812E-15D0-D8CB-4D0978DADCC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8394464"/>
      </p:ext>
    </p:extLst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13850941"/>
      </p:ext>
    </p:extLst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315679805"/>
      </p:ext>
    </p:extLst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790027582"/>
      </p:ext>
    </p:extLst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370195244"/>
      </p:ext>
    </p:extLst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617159260"/>
      </p:ext>
    </p:extLst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979974835"/>
      </p:ext>
    </p:extLst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يَسُوعُ الْمَسِيحُ ابْنُ الله، </a:t>
            </a:r>
            <a:r>
              <a:rPr lang="ar-EG" sz="5867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قبل إليه الختان.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1875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afswp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reçu la circoncision.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10178394"/>
      </p:ext>
    </p:extLst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818281509"/>
      </p:ext>
    </p:extLst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 la Circoncision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Circoncision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Circoncision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892484104"/>
      </p:ext>
    </p:extLst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la Circoncision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30" y="76373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la Vierge Marie, le Christ est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Dieu fait homme,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Fils Éternel, Verbe Incarné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Afswp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erof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mpicebi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Honneur et Gloire à Dieu, petit enfant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Dans une crèche à Bethléem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né le Verbe, Dieu Tout-Puissant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nous sauver, ô don suprême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Honneur à Celui Qui redonne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tous les hommes, morts, perdus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Adam chassé du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racheté par Christ Jésus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Circoncision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252759083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AB490F18-EA3F-A81A-BF46-DBB4EE05032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916773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0D3EC56-BD7D-CA93-76FB-61EFF45949A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2C998F8-B0BA-B6AB-DC4C-381342F06A8A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32336146"/>
      </p:ext>
    </p:extLst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la Vierge Marie, le Christ est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Dieu fait homme,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Fils Éternel, Verbe Incarné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Afswp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erof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mpicebi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</a:t>
                      </a: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À Lui toutes louanges et tout honneur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plus haut des Cieux et sur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Dieu s'est fait homme, plein de douceur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du Malin, Il nous libère 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Bénie sois-tu Marie, ô Vierge pure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toi est né le Sauveur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Tu accomplis les Écritures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Tu enfantas le Créateur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Circoncision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768613124"/>
      </p:ext>
    </p:extLst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144002" y="403696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4177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36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la Vierge Marie, le Christ est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Dieu fait homme,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Fils Éternel, Verbe Incarné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Afswp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erof</a:t>
                      </a:r>
                      <a:r>
                        <a:rPr kumimoji="0" lang="fr-FR" sz="24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4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mpicebi</a:t>
                      </a: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Au huitième jour, l'Enfant fut présenté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Temple comme veut la Loi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tous les mâles, les premiers nés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"Jésus", ce Nom on Lui donna</a:t>
                      </a:r>
                      <a:endParaRPr kumimoji="0" lang="fr-FR" sz="2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Ce jour, la prophétie fut accomplie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Promesse enfin révélée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Jésus, au Temple fut circoncis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Dieu fait Homme, Il se soumet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Circoncision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1611655577"/>
      </p:ext>
    </p:extLst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aphicFrame>
        <p:nvGraphicFramePr>
          <p:cNvPr id="7" name="Group 669"/>
          <p:cNvGraphicFramePr>
            <a:graphicFrameLocks/>
          </p:cNvGraphicFramePr>
          <p:nvPr/>
        </p:nvGraphicFramePr>
        <p:xfrm>
          <a:off x="2255573" y="403696"/>
          <a:ext cx="8704747" cy="5689600"/>
        </p:xfrm>
        <a:graphic>
          <a:graphicData uri="http://schemas.openxmlformats.org/drawingml/2006/table">
            <a:tbl>
              <a:tblPr rtl="1"/>
              <a:tblGrid>
                <a:gridCol w="870474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809129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Salut à toi, ô Mère de compassion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Pleine de grâce, sois bénie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tous en chœur, nous te prions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Nous te chantons, Vierge Marie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De la Vierge Marie, le Christ est 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Le Dieu fait homme, Dieu de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Fils Éternel, Verbe Incarné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Afswp</a:t>
                      </a: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8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erof</a:t>
                      </a: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`</a:t>
                      </a:r>
                      <a:r>
                        <a:rPr kumimoji="0" lang="fr-FR" sz="2800" b="0" i="1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mpicebi</a:t>
                      </a: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CS Avva Shenouda" panose="020B7200000000000000" pitchFamily="34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Circoncision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806538941"/>
      </p:ext>
    </p:extLst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لعيد الختان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Circoncision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52"/>
            <a:ext cx="1149141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58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</a:t>
            </a:r>
            <a:r>
              <a:rPr lang="ar-EG" sz="5867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لعيد الختان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</p:spTree>
    <p:extLst>
      <p:ext uri="{BB962C8B-B14F-4D97-AF65-F5344CB8AC3E}">
        <p14:creationId xmlns:p14="http://schemas.microsoft.com/office/powerpoint/2010/main" val="4255588741"/>
      </p:ext>
    </p:extLst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3"/>
          <a:ext cx="11713301" cy="5827040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2848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لله المولود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بيت لحم مدينة داود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الذي أتى وأوفي الموعود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بدأ الرب بناموس الختان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وجعله عهدا مع كل 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 دعاه خاتم الإيمان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تفضل الملك من بلاطه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وتجلى داخل قماطه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ونور وحياه قد أحاطه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جاء أيضا ملء الزمان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وتجسد وصار إنسان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 دخل بيت الختان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/>
            <a:r>
              <a:rPr lang="ar-EG" sz="4800" b="1" dirty="0">
                <a:solidFill>
                  <a:srgbClr val="FFC000"/>
                </a:solidFill>
                <a:latin typeface="Book Antiqua" pitchFamily="18" charset="0"/>
                <a:cs typeface="Arial"/>
              </a:rPr>
              <a:t>مديح لعيد الختان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66927120"/>
      </p:ext>
    </p:extLst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حينئذ حمله الكاهن سمعان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وطاف به مذبح القربان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 قدس موضع الغفران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ختنوه أيضاً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طاعة وتعظيم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وكمل عهد الآب إبراهيم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وأيضاً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الناموس القديم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دمه أيضاً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غالي وثمين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ترياق وقطف البساتين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موجود في حق النادرين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ذخيرة مكنونة في الإنجيل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هي حنة ابنة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فنوئيل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كانت تتكلم في اسرائيل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54147063"/>
      </p:ext>
    </p:extLst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رسوله أرسله رب الجنود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 دخل جنينة داود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فقطف فخر العنقود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زرع شجرة الآب اسحق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بستان أرض الميثاق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طرحت طيبا مع ترياق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5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سبقت أيضاً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البتول مريم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وقد زرعت شجرة البلسم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اثمرت عنبر دواء مرهم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شجرة في عدن الأصول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مزروعة في أرض البتول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داخل طريق عبر الوصول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27422624"/>
      </p:ext>
    </p:extLst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ar-EG" sz="35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صديق أيضاً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ناموس التوراة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كل ذكر بكر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الإمرأة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يدعى قدوس الله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ضيعة في ملك السلطان</a:t>
                      </a:r>
                      <a:endParaRPr kumimoji="0" lang="fr-FR" sz="31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داخل حوض الإيمان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يفتخروا بقطع الختان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ar-EG" sz="35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طغمات ايضاً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عسكر وجنود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وأربعة وعشرين شيخا شهود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اليوم قد شهدوا للمولود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ظهرت أيضاً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الشهود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بقيثارات والحان داود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وسبحوا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بألأرغن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والعود 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15751209"/>
      </p:ext>
    </p:extLst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عزم أيضاً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الملك المخدوم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وكمل أمره المرسوم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ناموس الختان في البيعة يدوم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غريب أيضاً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وجابي عشار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وكاتب جميع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الأبكار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ليأخذ منهم الدينار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غلط أيضاً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العشار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إذ سأل الملك الجبار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يسوع رئيس الأحبار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فريضة وعادة أبوية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وأنعام ورسوم ناموسية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دفع عن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الناسوتية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19958549"/>
      </p:ext>
    </p:extLst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جاء الرب يسوع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فختن بطاعة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وخصوع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وكمل الناموس المشروع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كان إنسان بأورشليم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رجل طاهر ذو قلب سليم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ويصنع كل المستقيم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كاهن كبير في الأيام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 بالروح ونطق بإلهام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 اطلق عبدك بسلام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ليلة ختان المسيح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كان بلبل في البيعة يصيح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ذا كان بولس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السليح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4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0226284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يتَهَلّلُ يَعْقُوبُ،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يَفْرَحُ إِسْرَائِيلُ.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(مزمور ٧:١٤).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Fna;elyl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Iakwb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@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fnaounof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nje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piIcrayl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-47328" y="3814974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Jacob exultera,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Israël se réjouira.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(Ps. 14:7).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black">
                    <a:lumMod val="65000"/>
                    <a:lumOff val="35000"/>
                  </a:prstClr>
                </a:solidFill>
                <a:latin typeface="Book Antiqua" pitchFamily="18" charset="0"/>
              </a:rPr>
              <a:t>Refrain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F6BE235-8432-BCBB-9F1C-BFC3B2F0338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B4A13C47-21F7-9294-923D-7B57F9DA3BB9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0434178"/>
      </p:ext>
    </p:extLst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9"/>
          <a:ext cx="11905323" cy="6228889"/>
        </p:xfrm>
        <a:graphic>
          <a:graphicData uri="http://schemas.openxmlformats.org/drawingml/2006/table">
            <a:tbl>
              <a:tblPr rtl="1"/>
              <a:tblGrid>
                <a:gridCol w="5892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24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فم الأطفال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الرضعان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النبي داود بالألحان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أعددت سبحا يوم الختان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نار في داخل الميثاق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حرقت قلب المشتاق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إبراهيم قد ختن اسحق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هوشع هو نبي معدود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قال في وعد هو موجود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يسوع يمضى ويعود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ar-EG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هوذا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من مصر دعوت ابني </a:t>
                      </a:r>
                      <a:endParaRPr kumimoji="0" lang="fr-FR" sz="3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لكي يعود هو ويبني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بيعة وبدمه لها يقني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23484820"/>
      </p:ext>
    </p:extLst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228889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واضع أيضاً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المديح</a:t>
                      </a:r>
                      <a:endParaRPr kumimoji="0" lang="fr-FR" sz="32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القمص عبد المسيح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يقول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بإلحان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التسابيح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٠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وضعت أنا هذا البرهان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الحقير بين الرهبان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ونشيت هذا القصدان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7356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تنسوتي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يا رفاق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أنا المسعودي باستحقاق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مادح في عهد الميثاق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٣٢</a:t>
                      </a:r>
                      <a:r>
                        <a:rPr kumimoji="0" lang="ar-EG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يسوع احفظ البابا بطركنا</a:t>
                      </a:r>
                      <a:endParaRPr kumimoji="0" lang="fr-FR" sz="35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وأنبا (………..) مطراننا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وبصلواتهم احفظنا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76879505"/>
      </p:ext>
    </p:extLst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119053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153880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يسوع احفظ </a:t>
                      </a:r>
                      <a:r>
                        <a:rPr kumimoji="0" lang="ar-SA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كنهتنا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وكل أفراد شمامستنا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وكافة أبناء طائفتنا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افشوب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ايروف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امبي</a:t>
                      </a: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سيفي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لعيد الختان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8519089"/>
      </p:ext>
    </p:extLst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la Circoncision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5AB9C3FA-9A9E-70A8-4E7C-D63CDA0A2CBF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29558339"/>
      </p:ext>
    </p:extLst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B7EFC60-C7E4-6C88-AF76-3178B5E670E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7226299"/>
      </p:ext>
    </p:extLst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ابن الله قبل إليه الختان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`w </a:t>
            </a:r>
            <a:r>
              <a:rPr lang="es-ES" sz="4267" dirty="0">
                <a:solidFill>
                  <a:prstClr val="white"/>
                </a:solidFill>
                <a:latin typeface="CS Avva Shenouda" pitchFamily="34" charset="0"/>
              </a:rPr>
              <a:t>Pen¡ I=y=c P</a:t>
            </a:r>
            <a:r>
              <a:rPr lang="es-ES" sz="4267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es-ES" sz="4267" i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s-ES" sz="4267" i="1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s-ES" sz="4267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s-ES" sz="4267" i="1" dirty="0" err="1">
                <a:solidFill>
                  <a:prstClr val="white"/>
                </a:solidFill>
                <a:latin typeface="CS Avva Shenouda" pitchFamily="34" charset="0"/>
              </a:rPr>
              <a:t>m`V</a:t>
            </a:r>
            <a:r>
              <a:rPr lang="es-ES" sz="4267" i="1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afswp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mpicebi</a:t>
            </a:r>
            <a:endParaRPr lang="fr-FR" sz="4267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i-FI" sz="4267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15414" y="4077073"/>
            <a:ext cx="1084920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le Fils de Dieu qui a reçu la circoncision</a:t>
            </a:r>
          </a:p>
          <a:p>
            <a:pPr algn="ctr" defTabSz="1219170"/>
            <a:r>
              <a:rPr lang="fr-FR" sz="3200" b="1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  <a:endParaRPr lang="fr-FR" sz="32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39B1B1CD-9525-4A37-2063-B133A08F8E43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12381007"/>
      </p:ext>
    </p:extLst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456383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Circoncision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3C4BB86A-7879-D9E6-DDCE-C2712929CC80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916564"/>
      </p:ext>
    </p:extLst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DA21DC-EB17-6BCF-D9B0-F02FB74D22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05DE6E8-FBF3-C79A-129B-498C50FFD8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F55B869C-06D2-1AF3-3663-2BFC00AAE38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01EBA562-150F-58C0-4796-314D844A688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2058083"/>
      </p:ext>
    </p:extLst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F3C428-56E5-57E5-6EF6-6143A03078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161DF19A-4632-A758-60E8-496A0C2C4789}"/>
              </a:ext>
            </a:extLst>
          </p:cNvPr>
          <p:cNvSpPr/>
          <p:nvPr/>
        </p:nvSpPr>
        <p:spPr>
          <a:xfrm>
            <a:off x="0" y="476673"/>
            <a:ext cx="12192000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Paramoun de la Théophanie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hlinkClick r:id="rId2" action="ppaction://hlinksldjump"/>
            <a:extLst>
              <a:ext uri="{FF2B5EF4-FFF2-40B4-BE49-F238E27FC236}">
                <a16:creationId xmlns:a16="http://schemas.microsoft.com/office/drawing/2014/main" id="{96CDD56B-6A76-16A7-4CAE-3F4EDE3CDC69}"/>
              </a:ext>
            </a:extLst>
          </p:cNvPr>
          <p:cNvSpPr/>
          <p:nvPr/>
        </p:nvSpPr>
        <p:spPr>
          <a:xfrm>
            <a:off x="4434391" y="1504312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0" name="Rectangle 9">
            <a:hlinkClick r:id="rId3" action="ppaction://hlinksldjump"/>
            <a:extLst>
              <a:ext uri="{FF2B5EF4-FFF2-40B4-BE49-F238E27FC236}">
                <a16:creationId xmlns:a16="http://schemas.microsoft.com/office/drawing/2014/main" id="{5C7C507C-90F4-29ED-5433-A90FEEF78B2F}"/>
              </a:ext>
            </a:extLst>
          </p:cNvPr>
          <p:cNvSpPr/>
          <p:nvPr/>
        </p:nvSpPr>
        <p:spPr>
          <a:xfrm>
            <a:off x="4434390" y="5347960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1EA8F90C-6E1F-AFF1-0A19-D5CFC0C898D8}"/>
              </a:ext>
            </a:extLst>
          </p:cNvPr>
          <p:cNvSpPr/>
          <p:nvPr/>
        </p:nvSpPr>
        <p:spPr>
          <a:xfrm>
            <a:off x="3701866" y="2650781"/>
            <a:ext cx="4788267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 err="1">
                <a:solidFill>
                  <a:prstClr val="white"/>
                </a:solidFill>
                <a:latin typeface="Avva_Marcos" panose="04020500000000000000" pitchFamily="82" charset="0"/>
              </a:rPr>
              <a:t>I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wannyc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psyri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nZa,ariac</a:t>
            </a:r>
            <a:endParaRPr lang="fr-FR" sz="26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Rectangle 2">
            <a:hlinkClick r:id="" action="ppaction://noaction"/>
            <a:extLst>
              <a:ext uri="{FF2B5EF4-FFF2-40B4-BE49-F238E27FC236}">
                <a16:creationId xmlns:a16="http://schemas.microsoft.com/office/drawing/2014/main" id="{AF3ADDAF-56B2-3C81-B6AB-3BB5860D7A06}"/>
              </a:ext>
            </a:extLst>
          </p:cNvPr>
          <p:cNvSpPr/>
          <p:nvPr/>
        </p:nvSpPr>
        <p:spPr>
          <a:xfrm>
            <a:off x="4114843" y="7029468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iwik</a:t>
            </a:r>
            <a:endParaRPr lang="fr-FR" sz="26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4" name="Rectangle 3">
            <a:hlinkClick r:id="rId5" action="ppaction://hlinksldjump"/>
            <a:extLst>
              <a:ext uri="{FF2B5EF4-FFF2-40B4-BE49-F238E27FC236}">
                <a16:creationId xmlns:a16="http://schemas.microsoft.com/office/drawing/2014/main" id="{C48666EB-4843-0FDF-7833-A170C522B309}"/>
              </a:ext>
            </a:extLst>
          </p:cNvPr>
          <p:cNvSpPr/>
          <p:nvPr/>
        </p:nvSpPr>
        <p:spPr>
          <a:xfrm>
            <a:off x="355396" y="3797250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de la Fête de la Théophanie sur Air Annuel</a:t>
            </a:r>
          </a:p>
        </p:txBody>
      </p:sp>
      <p:sp>
        <p:nvSpPr>
          <p:cNvPr id="5" name="Rectangle 4">
            <a:hlinkClick r:id="rId6" action="ppaction://hlinksldjump"/>
            <a:extLst>
              <a:ext uri="{FF2B5EF4-FFF2-40B4-BE49-F238E27FC236}">
                <a16:creationId xmlns:a16="http://schemas.microsoft.com/office/drawing/2014/main" id="{EE594ECF-3683-3D9F-C74C-C998877415AC}"/>
              </a:ext>
            </a:extLst>
          </p:cNvPr>
          <p:cNvSpPr/>
          <p:nvPr/>
        </p:nvSpPr>
        <p:spPr>
          <a:xfrm>
            <a:off x="6297851" y="3796649"/>
            <a:ext cx="5538753" cy="9144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عيد الغطاس على اللحن السنوي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214B041-6676-FA98-31F5-132BA5E278DB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Menu des chants du </a:t>
            </a:r>
            <a:r>
              <a:rPr lang="fr-FR" sz="2133" dirty="0" err="1">
                <a:solidFill>
                  <a:prstClr val="white"/>
                </a:solidFill>
                <a:latin typeface="Book Antiqua" panose="02040602050305030304" pitchFamily="18" charset="0"/>
              </a:rPr>
              <a:t>Paramoun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 de la Théophanie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1" name="ZoneTexte 10">
            <a:hlinkClick r:id="rId7" action="ppaction://hlinksldjump"/>
            <a:extLst>
              <a:ext uri="{FF2B5EF4-FFF2-40B4-BE49-F238E27FC236}">
                <a16:creationId xmlns:a16="http://schemas.microsoft.com/office/drawing/2014/main" id="{9F18667A-D2DD-132D-9827-45BC58817B5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874034307"/>
      </p:ext>
    </p:extLst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CA05A31-1E4D-39CC-44F2-E950910C4B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40DF4202-BB01-36B3-C0A5-8F23C5FC68A2}"/>
              </a:ext>
            </a:extLst>
          </p:cNvPr>
          <p:cNvSpPr/>
          <p:nvPr/>
        </p:nvSpPr>
        <p:spPr>
          <a:xfrm>
            <a:off x="0" y="2721694"/>
            <a:ext cx="121920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6DC426F2-7BF4-EBAE-C11D-B8185AFD899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3A052B53-71A6-8F0E-8F09-B45595671CF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F33C946-AB1F-E5DE-4FAB-17CEEF3B1F8F}"/>
              </a:ext>
            </a:extLst>
          </p:cNvPr>
          <p:cNvSpPr/>
          <p:nvPr/>
        </p:nvSpPr>
        <p:spPr>
          <a:xfrm>
            <a:off x="0" y="983630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Book Antiqua" pitchFamily="18" charset="0"/>
              </a:rPr>
              <a:t>Paramoun de la Théophanie</a:t>
            </a:r>
            <a:endParaRPr lang="fr-FR" sz="72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68D3B289-F645-206E-B846-0098689BAAA3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4735712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EDD3FD77-77A1-FCBD-C99A-802B8F22F39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916773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3FCC175-96AA-6C4C-10B4-C1507EC7D591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33C02A45-4913-ECED-57DC-7E15F9B8107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16932861"/>
      </p:ext>
    </p:extLst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1A88F1-2F24-392E-E057-F5B4DD775F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4A72FDE-ABDD-06D5-5679-A9FF1F2E8E8B}"/>
              </a:ext>
            </a:extLst>
          </p:cNvPr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E9C91C4-EB18-8822-8EA6-FC9584BEA7D3}"/>
              </a:ext>
            </a:extLst>
          </p:cNvPr>
          <p:cNvSpPr/>
          <p:nvPr/>
        </p:nvSpPr>
        <p:spPr>
          <a:xfrm>
            <a:off x="431371" y="332656"/>
            <a:ext cx="6240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==l.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7F6E283-2359-B32A-4A83-325782BF2040}"/>
              </a:ext>
            </a:extLst>
          </p:cNvPr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 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sanctuaire.</a:t>
            </a:r>
          </a:p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F2E70F0-C62D-FC9D-E482-B8E6DCD9F6F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2D883F4-3889-185E-6EA6-2D30E69317A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A106D70-A057-9E94-BB76-663AD2FEFE2F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54050337"/>
      </p:ext>
    </p:extLst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563559-B41B-FF2E-B90E-8918C868EE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3DBD008-C19E-9094-0F6E-8DF11B3018F6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A121F29-4B02-49F8-5844-5AF15348812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7E1A5FC-9B61-4610-B546-8190C61F10C7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BD675DB-5C56-4385-E0C4-36D0FB6F5AD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64215C8-754D-BBE0-5CE9-3845BB3CC65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9EF0A19D-BC4B-FC14-3239-A5C91894105B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228535461"/>
      </p:ext>
    </p:extLst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B96186-2691-5051-9B17-F7671D7882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E55E5DD-058D-E7AF-B0C2-927B9E6C4580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97727A5-38F6-1073-73CE-9D2F6C6F60DF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07F3DA6-4BF7-F266-5379-134E7E9C395B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22F97FF-9E2B-13A5-BA05-80B8785EA70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D0829212-5FAE-76DF-ABDA-DD06762A26A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53DBC6D-51C4-6DA9-E3FF-42C1B8BBD833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404431204"/>
      </p:ext>
    </p:extLst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0C7595E-8C34-0D3A-C893-0FE3EA1EAB1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A1B29D4-803F-2A2D-6BD9-DA12F85ABCCD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AF0BE4B-EF3A-5717-5E79-EB022A00BCC5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D84B3FC-B64F-2A56-8E88-842AB5E88231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6AE4134-2A39-877C-136A-C015C054067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818CD60-7838-CAE3-4022-A137C0BC6AE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2A32EBD-CE4C-DC4D-D92F-6E578C5DB66E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22296053"/>
      </p:ext>
    </p:extLst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946C1A-0BB0-40E7-F1C2-D29B81A42B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F9BE44F-6C6B-95D7-5603-021B6914F4B1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67F9EDF-7AD1-1689-89BA-59A5BE97BEBA}"/>
              </a:ext>
            </a:extLst>
          </p:cNvPr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11EDBF7-FA7F-F8BC-F017-B0A16009E09E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F652462-AD18-9EE5-5EC2-8E0EC7976F3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A174B50-ED20-0692-D688-6765D363C03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B88FCA4A-451C-9ECA-8CD5-4CAD99F0419F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79264852"/>
      </p:ext>
    </p:extLst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9D56BC-B2C1-7C99-58AE-7498D3EDD0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6F44EB3-BD3B-143C-091E-C95E1CD0112D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B05897D-C43B-E28F-D8ED-F69E9DFE3002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DE4D6FE-DEE6-DE6D-7494-95FD47863F0C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648B78D-39DE-BE16-5AEE-ACC68A210DB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36A1A3C-E2C7-12A5-E9A8-040C5A3CFCA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138907C8-801E-A9F7-7940-1CAAD71C0A06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513832131"/>
      </p:ext>
    </p:extLst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2CDCEF-B556-FBBF-6514-9039AEE4CA4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2813608-1AF2-FF9F-2868-F048A1EBB9B9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57C78A2-3355-834C-2906-2C20608C1865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830CE8A-80DE-8D06-782F-20DB3D0A8EA6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DBEF106-3FB2-2B0E-10E4-A2A439531CF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1F508FDE-D742-63DB-A41D-F66CC5A19EC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0703E78C-359E-AF45-853D-A8CA2DA87CB1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45902303"/>
      </p:ext>
    </p:extLst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B505C0E-B0B9-32B3-3EC9-2F16D983B76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BED9610-8D5E-FFF5-B8E1-BBE79639BCEA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FD9AE00-B68C-9442-3AF5-0228F5F05945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53D2682-FCE9-AB0D-FDA2-031387870DB0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DABC243-4059-9581-D0B4-F2356AAE503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5741C20-4A6C-5B75-DC74-AB049BA20A4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2AA593C-4DAB-86D2-214B-43E187FBBD57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704373871"/>
      </p:ext>
    </p:extLst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B8153A-A2AE-E138-DA50-AA0D36CD327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536C3DB-1E97-E310-A7D0-90C2EA56AC22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F0B7B3E-36C9-8C8C-D113-B1811BE8FE15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D73DCCC-0648-0DE9-1406-AE168A2CC016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58B2A5E-D7A7-26E6-24F1-F29504AD1D7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4D94E7B-E4CB-B7C4-FC55-E14D530CCC9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0E562C2-95FC-8FC8-46E8-6AE2C85CD170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27872927"/>
      </p:ext>
    </p:extLst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2DEA48-DF7D-73B5-3B9C-AC0039C0BF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7036C3E-C25A-6A0C-5DB8-3F88E7D3A795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30538A7-E46A-EBF4-EEB0-3A44D349BE13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D4A3C98-98BF-8126-0DDE-A9C4815DF07D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10" name="Rectangle 9">
            <a:hlinkClick r:id="rId2" action="ppaction://hlinksldjump"/>
            <a:extLst>
              <a:ext uri="{FF2B5EF4-FFF2-40B4-BE49-F238E27FC236}">
                <a16:creationId xmlns:a16="http://schemas.microsoft.com/office/drawing/2014/main" id="{1CAB69E5-A8E9-AAA4-CDBA-B77492ED4670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A228550-6684-E58A-F6D7-ECB039255A9B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42F0C18-486D-6DF4-5D45-C77475009BB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4" action="ppaction://hlinksldjump"/>
            <a:extLst>
              <a:ext uri="{FF2B5EF4-FFF2-40B4-BE49-F238E27FC236}">
                <a16:creationId xmlns:a16="http://schemas.microsoft.com/office/drawing/2014/main" id="{9F2ABE12-EA45-6565-67C2-483278385A80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30715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يتَهَللَّونَ إلى الأَبَدِ،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ويحلُّونَ في الرَّجَاءِ.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(مزمور ١١:٥).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Cena;elyl sa </a:t>
            </a:r>
            <a:r>
              <a:rPr lang="it-IT" sz="4800">
                <a:solidFill>
                  <a:prstClr val="white"/>
                </a:solidFill>
                <a:latin typeface="CS Avva Shenouda" pitchFamily="34" charset="0"/>
              </a:rPr>
              <a:t>`eneh @ cenaouwh 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qen ouhelpic.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Ils exulteront à jamais,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Ils demeureront dans l’Espérance.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(Ps. 5:11).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black">
                    <a:lumMod val="65000"/>
                    <a:lumOff val="35000"/>
                  </a:prstClr>
                </a:solidFill>
                <a:latin typeface="Book Antiqua" pitchFamily="18" charset="0"/>
              </a:rPr>
              <a:t>Refrain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47C5F99F-B4FB-7295-840A-6697E8D8BB8B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948F341E-72FB-7062-5379-F994CB46527E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393507"/>
      </p:ext>
    </p:extLst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C9062C-3760-A897-2756-0C39054E40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D075A96-B3F8-6EEE-F12B-97B0C3909724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D38E383-6951-7D72-FF4D-3A10C71183C7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42497FC-BA8D-7A89-825F-E03A771AB091}"/>
              </a:ext>
            </a:extLst>
          </p:cNvPr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B3BFA5C-5256-B0A8-1327-B8F62BF1F05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221B39E-5BA1-E2E4-B571-08C28ACFDBA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8DD33DF-1786-BBEE-2272-6D4A223E004C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465173053"/>
      </p:ext>
    </p:extLst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21F7B7-2D93-0A51-729D-A272F6C343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A3B014D-5E1C-EC39-8359-0A6757CD38EA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D3421CC-8624-C571-8FA3-06CE33375246}"/>
              </a:ext>
            </a:extLst>
          </p:cNvPr>
          <p:cNvSpPr/>
          <p:nvPr/>
        </p:nvSpPr>
        <p:spPr>
          <a:xfrm>
            <a:off x="431371" y="332656"/>
            <a:ext cx="643271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3CE25DC-6C70-24FA-92EF-DA46901C7697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165A1F8-AFF9-E18C-8782-1B26875537A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30D39C3D-BEA3-1AC5-70F7-85B6B270137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AA6F00B4-156B-3AA2-D654-F7563BC8496D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297495168"/>
      </p:ext>
    </p:extLst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1A368A-22E8-EFF6-1DCB-5B56B30F4B5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6F500C2-755F-97CD-9BB8-7AC0570E0B7C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02A877A-DB55-8A3E-6E6D-70A7217DA30C}"/>
              </a:ext>
            </a:extLst>
          </p:cNvPr>
          <p:cNvSpPr/>
          <p:nvPr/>
        </p:nvSpPr>
        <p:spPr>
          <a:xfrm>
            <a:off x="431371" y="332656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FCBE600-35BE-FB90-4B75-2B149A2DE6E9}"/>
              </a:ext>
            </a:extLst>
          </p:cNvPr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013C496-88D8-D837-0601-BC2B152DFB1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7A4EE6E-7B26-248A-AAE1-CD27D0686B3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CAFECD0-81C6-9FD4-2606-BD28EF68BEF7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83484153"/>
      </p:ext>
    </p:extLst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1CEBAA-99B0-D858-7C8C-D7550959E4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6AC8432-00F7-75D0-A0E7-F2E0E5ABDACF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A7CF827-1944-41F0-C56E-72934C383591}"/>
              </a:ext>
            </a:extLst>
          </p:cNvPr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7CA539C-B424-9352-3CF4-5716BDC91B52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CC1F205-AD83-AADD-8601-78BB43DDA94F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32BAC4B-FF70-71E5-395B-59972E827D3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1926CFA-61C9-8801-D7DB-0C30649ADFA2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66979290"/>
      </p:ext>
    </p:extLst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BB1CEF-9F81-8765-4312-00E4CACBDE2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9650FDB-79C2-9F6C-8109-8D70EB943CA6}"/>
              </a:ext>
            </a:extLst>
          </p:cNvPr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br>
              <a:rPr lang="fr-FR" sz="5867" dirty="0">
                <a:solidFill>
                  <a:prstClr val="white"/>
                </a:solidFill>
                <a:latin typeface="Calibri"/>
              </a:rPr>
            </a:b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6D131A9-92C9-1674-1B2C-BA03ABBA3595}"/>
              </a:ext>
            </a:extLst>
          </p:cNvPr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44634AF-7C94-789C-6853-5D4C07C59412}"/>
              </a:ext>
            </a:extLst>
          </p:cNvPr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le Fils de Dieu, écoute-nous et aie pitié de nous.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EB87030-3C13-85E3-8FE7-1F147858E72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82C6A9C-23DA-44F9-90AA-C7FD759EC96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8B2DAF0F-E96F-860C-E45C-A5C1C4E8665D}"/>
              </a:ext>
            </a:extLst>
          </p:cNvPr>
          <p:cNvSpPr txBox="1"/>
          <p:nvPr/>
        </p:nvSpPr>
        <p:spPr>
          <a:xfrm>
            <a:off x="0" y="6004028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90337430"/>
      </p:ext>
    </p:extLst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0116A6-90EA-824B-6504-6322980BAD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3CF8CB3F-1F7F-F5F3-21D9-7933B994AE6C}"/>
              </a:ext>
            </a:extLst>
          </p:cNvPr>
          <p:cNvSpPr/>
          <p:nvPr/>
        </p:nvSpPr>
        <p:spPr>
          <a:xfrm>
            <a:off x="0" y="3350022"/>
            <a:ext cx="12192000" cy="215443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I</a:t>
            </a: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wannyc</a:t>
            </a:r>
            <a:r>
              <a:rPr kumimoji="0" lang="fr-FR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`</a:t>
            </a: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psyri</a:t>
            </a:r>
            <a:r>
              <a:rPr kumimoji="0" lang="fr-FR" sz="6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 `</a:t>
            </a:r>
            <a:r>
              <a:rPr kumimoji="0" lang="fr-FR" sz="6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nZa,ariac</a:t>
            </a:r>
            <a:endParaRPr kumimoji="0" lang="fr-FR" sz="6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fr-FR" sz="3600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Sur l’Air de </a:t>
            </a:r>
            <a:r>
              <a:rPr kumimoji="0" lang="fr-FR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fr-FR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fr-FR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ri`precbeuin</a:t>
            </a:r>
            <a:r>
              <a:rPr kumimoji="0" lang="fr-FR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3F5404F-7557-0B52-E1BA-12DC9ED5390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E0B92BB-66BE-C274-3B64-CE591D66440A}"/>
              </a:ext>
            </a:extLst>
          </p:cNvPr>
          <p:cNvSpPr/>
          <p:nvPr/>
        </p:nvSpPr>
        <p:spPr>
          <a:xfrm>
            <a:off x="0" y="983630"/>
            <a:ext cx="12192000" cy="21032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Paramoun de la Théophanie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5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Hymne</a:t>
            </a:r>
            <a:r>
              <a:rPr kumimoji="0" lang="it-IT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pour St. Jean-Baptiste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8F03713-B56F-D749-DBF9-A2BB93AEE950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7615E763-CFE8-0A8E-6C84-65D2856C9FE8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523168999"/>
      </p:ext>
    </p:extLst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457E83-AEBA-E20C-2DD8-73884AF4A8A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0CC705C-7980-7E85-3082-71A6B578130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843022"/>
              </p:ext>
            </p:extLst>
          </p:nvPr>
        </p:nvGraphicFramePr>
        <p:xfrm>
          <a:off x="226824" y="135350"/>
          <a:ext cx="11738353" cy="589870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80838">
                <a:tc>
                  <a:txBody>
                    <a:bodyPr/>
                    <a:lstStyle/>
                    <a:p>
                      <a:pPr algn="just"/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I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wannyc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nZa,ariac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aucaji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e;bytf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eujw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nima;ytyc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@ 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pieuaggelion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9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e;ouab</a:t>
                      </a:r>
                      <a:r>
                        <a:rPr lang="fr-FR" sz="39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يوحنا </a:t>
                      </a:r>
                      <a:r>
                        <a:rPr lang="ar-AE" sz="5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</a:t>
                      </a:r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زكريا، تكلموا عنك قائلين، تلاميذ الرب، في الإنجيل المقدس.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6344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5829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Jean, fils de Zacharie,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ils ont parlé de toi, disant :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les disciples du Seigneur,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dans le Saint Évangile.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4920741-C51E-E3A7-1ECA-6291B6E15E9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C2B22379-C946-3483-FD69-E6554618CE1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855BEBCB-89D8-50AA-44B9-E4E6194247D0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53071087"/>
      </p:ext>
    </p:extLst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283D019-4658-0B0A-F4EB-17A708060D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E45A1B6E-CA14-4CCD-0D06-9CC580A8F50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68072526"/>
              </p:ext>
            </p:extLst>
          </p:nvPr>
        </p:nvGraphicFramePr>
        <p:xfrm>
          <a:off x="226824" y="135351"/>
          <a:ext cx="11738353" cy="58381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nijinmici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nihi`omi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ehote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nZa,ariac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"أنه لم يقم، بين كل مواليد النساء، أعظم من يوحنا المعمدان،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زكريا."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Parmi tous ceux qui sont nés de femmes,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n'y en a pas eu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plus grand que 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fils de Zacharie. »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8704B48-7DA5-CA9B-3F7C-4C4472D6920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A40BE0A-993A-7EA4-4602-2204A7EDBD3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E8506E96-783A-5867-E547-16EE261F7661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34921956"/>
      </p:ext>
    </p:extLst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C265E0-39C0-2211-F844-A3AF8274E14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5AC798E-4213-02E0-4E53-20D5F081C57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6952124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Yca`yac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e;bytf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`t`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cmy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mpetws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hi`psafe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cebtem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vmwit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`V}.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يوحنا السابق،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أشعياء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تكلم عنه، "ها صوت صارخ في البرية، أعدوا طريق الرب الله."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Isaïe en a parlé :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Voici, une voix crie dans le désert :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“Préparez le chemin du Seigneur Dieu !” ».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6781C90-3BDF-CF33-CCFC-8E6AFD86D82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492B79E-34C7-EF59-74D0-DF5FC7BFE8F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B64636BB-DCD7-2BF3-F20D-9027357E6F41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065168721"/>
      </p:ext>
    </p:extLst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EFDC29-DAE2-857C-1DC6-E2F00ACE27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CF05CB7C-5C98-3CDD-B7DB-3797B77F64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2921040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pibaptictyc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perouot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nisafeu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vrasi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Piiordanyc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pikurix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]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meteucebyc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يوحنا المعمدان، سرور البراري، وفرح الأردن، المنادي بالخشوع.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l’allégresse du désert,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joie du Jourdain,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héraut du respect.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7A1001E-994B-075F-7DD0-D9A93B106C2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0771D3D-06D7-D8DA-F3D4-E0B6C54FDC6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F615E1F4-2882-29AC-77FA-68E0A708D362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8044370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FD6A2D8E-838E-7950-E821-E0DFB10C0C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916773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08434E2-1AE6-D8A4-9102-0987B0A07D7A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A3E611FD-CD06-A456-D577-5804BFAD0581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47532782"/>
      </p:ext>
    </p:extLst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2DA069-E9D2-0335-D29C-9F532522E8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57A08D1E-6AD4-427D-363F-25D25FF8F4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7048621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piouyb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`V}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pcuggenyc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mpiouyb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`n]a[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ryn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يوحنا كاهن الله، نسيب المسيح،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وإبن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الكاهن، </a:t>
                      </a:r>
                      <a:r>
                        <a:rPr lang="ar-AE" sz="5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</a:t>
                      </a:r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العاقر.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 le prêtre de Dieu,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parent du Christ,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 fils de prêtre,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fils d'une femme stérile.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C7EFC1C-750D-1028-99B7-F574D32EAB0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2CFE660D-A9EE-0BFB-E591-C6F2EBA5AA9D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20C7352-77E0-1B1C-8988-B941A5954FE7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06890746"/>
      </p:ext>
    </p:extLst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BDDD6FD-EC82-7BE3-EFCC-2FCEFCD67D8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39FC76F1-56B2-352C-CA4C-6887179E203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3451115"/>
              </p:ext>
            </p:extLst>
          </p:nvPr>
        </p:nvGraphicFramePr>
        <p:xfrm>
          <a:off x="226824" y="135351"/>
          <a:ext cx="11738353" cy="58381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pi`provytyc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[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oci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va piran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ettai`yout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ehote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nni`provytyc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2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يوحنا المعمدان، نبي العليْ، ذو </a:t>
                      </a:r>
                      <a:r>
                        <a:rPr lang="ar-AE" sz="52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الإسم</a:t>
                      </a:r>
                      <a:r>
                        <a:rPr lang="ar-AE" sz="52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المكرم، أكثر من الأنبياء كلهم.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Prophète du Très-Haut,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dont le nom est honoré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plus que celui de tous les prophètes.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E9EEE27-78A2-EA4B-8E51-5B6F713FCAA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FDB05810-8BE7-BF8B-CDB8-DC1EC75879E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2947805E-8E39-B76B-9E17-456797829921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11995523"/>
      </p:ext>
    </p:extLst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521BA7-1A80-B0DC-CA3E-84FDA03D51A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69986C5-52F6-44E8-6DFE-87204110F9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8676870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vnau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najp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'i] (=;) @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pi`ejwrh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af`i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Pencwtyr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I=y=c P=,=c @ sa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2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في وقت الساعة التاسعة، ليلاً أتى، مخلصنا يَسُوع الْمَسِيح، إلى يوحنا السابق.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la neuvième heure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la nuit,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notre Sauveur Jésus-Christ est venu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jusqu’à Jean-Baptiste.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9ACCB68-1E5C-A434-F177-2F0A530BFCC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6FE8F362-DBA6-A2A7-C6CA-0048F5413F4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D5F63DE5-3F51-FE69-7127-0199DAD9573B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616449186"/>
      </p:ext>
    </p:extLst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BC867CA-805D-C542-0516-77B966AFBE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5452ECE9-06AB-817B-2FE4-6B6C1FE269A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0995082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Afcaji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eujw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oumetremraus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P=,=c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sa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nimwou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Piiordanyc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تكلم المسيح معه، قائلاً بوداعة، "قُم معي يا يوحنا، إلى مياه الأردن.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 lui parla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avec douceur :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« Viens avec moi, Jean,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jusqu’aux eaux du Jourdain. »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98F85CA-3DDD-0F58-C37E-9970CEFE7A1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8EA21AB5-8DB6-04D0-6D96-CA9B518F6CE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7D5B4AA-FC6F-7244-51FB-222565310824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70362"/>
      </p:ext>
    </p:extLst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C39D15-9290-CEBF-C73F-447DEAFB5E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0CFE75C-2F0A-9FFA-2850-C6B94CE42F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9313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I=y=c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`m`V}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b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nZa,ariac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I=y=c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`n}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par;enoc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psyri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Elicabet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أنا يسوع ابْنُ الله، أنت يوحنا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زكريا، أنا يسوع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العذراء، أنت يوحنا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إبن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أليصابات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suis Jésus, le Fils de Dieu ;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Jean, le fils de Zacharie ;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 suis Jésus, le Fils de la Vierge ;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Jean, le fils d'Élisabeth.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D9DE872-80E4-3C1D-650F-8BD840A9021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1F2F47AF-235A-E29C-F88F-2BA8DC24D01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DD9518FB-B814-AA16-721B-1B9C7E9ADA23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68224914"/>
      </p:ext>
    </p:extLst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85002F-C142-2D0E-42D7-EF65624451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73DC1D17-7913-0205-60DF-5F3D545373D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542748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Peje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je `P¡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anok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et`m`psa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an `e]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pejaf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je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hw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ntenjwk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mme;myi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niben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ncwi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يقول يوحنا "يا رب أنا، لست مستحقاً أن أعمَّدك، قال له "ينبغي أن نُكمل، كل بر </a:t>
                      </a:r>
                      <a:r>
                        <a:rPr lang="fr-FR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-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أطعني."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 dit : « Seigneur, je ne suis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pas digne de te baptiser. »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lui dit : « Nous devons accomplir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toute justice ; obéis-moi. »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2083352-41C9-4306-24FA-201102893DF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5211CCEE-C9FB-B564-C3F1-8B5BD60424F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A00CC1E7-DDB4-AB74-49E7-1C835C1F15F5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09394195"/>
      </p:ext>
    </p:extLst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A0412C-E710-6280-53C7-CF715F0D3D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F88FFF7-6F3D-F5B2-76E2-D02045568CD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79405797"/>
              </p:ext>
            </p:extLst>
          </p:nvPr>
        </p:nvGraphicFramePr>
        <p:xfrm>
          <a:off x="226824" y="135351"/>
          <a:ext cx="11738353" cy="57619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mbaptictyc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إشفع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فينا، أيها السابق الصابغ، يوحنا المعمدان، ليغفر لنا خطايانا.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Précurseur et 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8707862-9522-E49A-4BA1-B3BCBAA6115B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42533ABC-F4BD-501A-60FA-9382EE36B4BC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I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wannyc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psyri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 `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nZa,ariac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0958B928-6095-6643-0BB6-D4F5459AC67A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058701749"/>
      </p:ext>
    </p:extLst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45D51D-0648-5C02-7AA8-CEA645652C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D859C99-2006-FA2C-4BD7-5EF63C22E7C9}"/>
              </a:ext>
            </a:extLst>
          </p:cNvPr>
          <p:cNvSpPr/>
          <p:nvPr/>
        </p:nvSpPr>
        <p:spPr>
          <a:xfrm>
            <a:off x="0" y="983629"/>
            <a:ext cx="121920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400" dirty="0">
                <a:solidFill>
                  <a:prstClr val="white"/>
                </a:solidFill>
                <a:latin typeface="Book Antiqua" pitchFamily="18" charset="0"/>
              </a:rPr>
              <a:t>Paramoun de la Fête de la Théophanie</a:t>
            </a:r>
            <a:endParaRPr lang="fr-FR" sz="5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AA1B483-497A-7C14-8A8F-12035108B144}"/>
              </a:ext>
            </a:extLst>
          </p:cNvPr>
          <p:cNvSpPr/>
          <p:nvPr/>
        </p:nvSpPr>
        <p:spPr>
          <a:xfrm>
            <a:off x="0" y="3026149"/>
            <a:ext cx="121920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 rtl="1"/>
            <a:r>
              <a:rPr lang="ar-EG" sz="4800" dirty="0">
                <a:solidFill>
                  <a:prstClr val="white"/>
                </a:solidFill>
                <a:latin typeface="Book Antiqua" pitchFamily="18" charset="0"/>
              </a:rPr>
              <a:t>مديح عيد الظهور الإلهي : أنا أفتح فمي بحمد الله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B2338C3-C5B9-F0A4-7F79-B73756C6551F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49ACB51-17EB-99BC-0A66-15EB186893BA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6CDB4E1A-9E6A-4FE8-B6BD-E5F679AC5F17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877326371"/>
      </p:ext>
    </p:extLst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4F2B2-A0C2-BAB4-5E55-9540784217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769491F8-65B7-6B32-81F0-4DA4AF481A9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1012163"/>
              </p:ext>
            </p:extLst>
          </p:nvPr>
        </p:nvGraphicFramePr>
        <p:xfrm>
          <a:off x="591557" y="622529"/>
          <a:ext cx="11008883" cy="5740536"/>
        </p:xfrm>
        <a:graphic>
          <a:graphicData uri="http://schemas.openxmlformats.org/drawingml/2006/table">
            <a:tbl>
              <a:tblPr rtl="1"/>
              <a:tblGrid>
                <a:gridCol w="54749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3394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77368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أنا أفتح فمي بحمد الله،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الآب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والإبن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والروح القدس،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وأمجد من تواضع وهو الإله،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وقال عمدني يا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يوأنس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بتدبيره شارك الإنسان،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البشرية من غير دنس،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قدوس خالق كل الأكوان،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fr-FR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684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تم القسم وأوفى الميعاد،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ومن بيت داود تأنس،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وكل الأنفس له عباد،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جابل آدم من التراب،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أول خلقه كل الأنفس،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قدوس هو رب الأرباب،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6" name="Rectangle 73">
            <a:extLst>
              <a:ext uri="{FF2B5EF4-FFF2-40B4-BE49-F238E27FC236}">
                <a16:creationId xmlns:a16="http://schemas.microsoft.com/office/drawing/2014/main" id="{B855E951-B0ED-80DA-7570-9135E08DA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-874"/>
            <a:ext cx="12192000" cy="5498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189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378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566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754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AE" sz="3733" b="1" kern="0" dirty="0">
                <a:solidFill>
                  <a:srgbClr val="FF9900"/>
                </a:solidFill>
                <a:latin typeface="Arial"/>
                <a:cs typeface="Arial"/>
              </a:rPr>
              <a:t>مديح عيد الغطاس : أنا أفتح فمي بحمد الله</a:t>
            </a:r>
            <a:endParaRPr lang="ar-SA" sz="3733" b="1" kern="0" dirty="0">
              <a:solidFill>
                <a:srgbClr val="FF9900"/>
              </a:solidFill>
              <a:latin typeface="Arial"/>
              <a:cs typeface="Arial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37A60A5-B6B6-12FB-273F-4D0E5CD09362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03127DB-C2EF-587C-D4DF-00090E92ABA1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C8C9118E-E57E-DAFD-CB84-98513B114BA5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782357185"/>
      </p:ext>
    </p:extLst>
  </p:cSld>
  <p:clrMapOvr>
    <a:masterClrMapping/>
  </p:clrMapOvr>
  <p:transition/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2BB9A1C-B212-0B3F-AA0A-C11A031302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8D65974C-D365-09EA-7789-3A47933846C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3888676"/>
              </p:ext>
            </p:extLst>
          </p:nvPr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792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حمل عنا كل الخطايا،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وأعطانا الرسم المقدس،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قدوس خالق كل البرايا،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خلصنا من كل الذنوب،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بالتعميد المفروض المقدس،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وبلغنا به كل المطلوب،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دائم باقي كل الدهور،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عقد شرف الأرض بالتأنس،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إله عظيم نور من نور،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رؤوف رحيم عال في مجده،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على كرسي العظمة جلس،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تنازل وسأل صنعة يده،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32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F009DFC-E9F3-99B1-0FAA-BAE5A4D436DA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8A312679-83A9-D68F-2744-84DBB3CC70A3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A25997D-031D-844F-B17B-88EBA2AE23F0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390708302"/>
      </p:ext>
    </p:extLst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تهلّيليِ نجّنى،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مِنَ الذينَ يُحيِطونَ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بى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(مزمور ٧:٣٢).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Pa;elyl cott 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`ebol @ qen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nyetqen pakw]. 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Mon exultation, sauve-moi,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De ceux qui m’</a:t>
            </a:r>
            <a:r>
              <a:rPr lang="fr-FR" sz="4267" b="1" dirty="0" err="1">
                <a:solidFill>
                  <a:prstClr val="white"/>
                </a:solidFill>
                <a:latin typeface="Book Antiqua" pitchFamily="18" charset="0"/>
              </a:rPr>
              <a:t>encerlent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(Ps. 32:7).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black">
                    <a:lumMod val="65000"/>
                    <a:lumOff val="35000"/>
                  </a:prstClr>
                </a:solidFill>
                <a:latin typeface="Book Antiqua" pitchFamily="18" charset="0"/>
              </a:rPr>
              <a:t>Refrain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ACE7DF7-9923-C2FF-EE79-6F93AF50316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8DDBC376-091F-4D4A-04C4-47FF641170C5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198419"/>
      </p:ext>
    </p:extLst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5DB1C5-80A2-BFDA-2CAA-D5B0A51F0C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E81CD3A2-3F33-40BB-6E61-5967BD55B2E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2078159"/>
              </p:ext>
            </p:extLst>
          </p:nvPr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792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زاد الأردن فخراً بجلال،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حلول هيبة خالق الأنفس،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حين تعمد فيه بتواضع وكمال،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28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سر الآب رب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الصباؤوت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وشهد بما كان يؤنس،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وحل عليه روح اللاهوت،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28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شبه حمامة بلا عيب،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نزل على رأس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المتأنس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وصوت ينادي هذا ابني الحبيب،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8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 الأردن خاشعاً لربه،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 نزل فيه وغطس،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ليخلص جميع شعبه،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8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360E617-EEC1-26B6-A4CD-91EAB6C4EFFC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9EA93AD-9855-0ECE-B48F-02E9F6731DD6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35DEED4A-E1E7-100C-9C36-CAC671931089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038435185"/>
      </p:ext>
    </p:extLst>
  </p:cSld>
  <p:clrMapOvr>
    <a:masterClrMapping/>
  </p:clrMapOvr>
  <p:transition/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92865DC-2DB8-A584-C0C2-0918419066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65F85F32-B70D-9F12-964B-6DAC1599B24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09230864"/>
              </p:ext>
            </p:extLst>
          </p:nvPr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792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ضاء نور وحيد الآب،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وطهرنا من كل دنس،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عظيم المجد مخوف ومهاب،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24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طوباك يا يوحنا طوباك،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اختارك من بين الأنفس،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لتهيئ الطريق لمولاك،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4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ظهر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بناسوته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الإله،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بشرياً طاهراً من غير دنس،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لأجل خلاص براياه،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4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علم في الهيكل ما في الأسفار،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وحول الماء خمرا في العرس،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واصطفى رسله الأطهار،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4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3671515-5F08-3B6B-9EB1-7A7AA14F9982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A3D554E6-1B2D-7E48-1E18-9F3EF42E6901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9E4B8046-3D98-D51D-23D3-F566025CA64F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625468490"/>
      </p:ext>
    </p:extLst>
  </p:cSld>
  <p:clrMapOvr>
    <a:masterClrMapping/>
  </p:clrMapOvr>
  <p:transition/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E84812-D1E8-0051-15FF-864327A862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79CC66E8-3587-163D-553E-6EF90FB906B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26079494"/>
              </p:ext>
            </p:extLst>
          </p:nvPr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792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عظيم جداً ومكرم،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سر الخالق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المتأنس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حيث أخذ جسدا من مريم،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2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غبريال جاءنا رسولا،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بشرها بحلول الروح القدس،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الإله في بطنها محمولاً،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فاض بميلاده نهر الإحسان،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واختار الرسل وبطرس،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وأوضح لنا سر الغفران،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0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قدوس رب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الصباؤوت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دائم تمجيده مقدس،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 دائم لا يموت،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20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02BB244-7798-EB6F-728B-4B3C1FA24C7D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4040EE12-1E7D-347B-1AA8-4B466447E71A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5BA7864-6E7D-1844-B76F-3878D3D90C90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877609340"/>
      </p:ext>
    </p:extLst>
  </p:cSld>
  <p:clrMapOvr>
    <a:masterClrMapping/>
  </p:clrMapOvr>
  <p:transition/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EDC373-057F-29C3-A6F8-803A7216514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8B855F1D-6706-7629-45F2-6C5A3078B9C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51002821"/>
              </p:ext>
            </p:extLst>
          </p:nvPr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792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كل الخليقة له تعبد،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ببشارة متى ومرقس،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والطبيب لوقا ويوحنا المحب،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18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لبس القدرة وتجلبب بها،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ضابط كل الأنفس،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واشتمل بالنور والبهاء،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18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اجل زلة آدم ابينا،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وابرأ الأعمى والأخرس،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وعتقنا من اسر أعدانا،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18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فنزل بالحكمة ابن الإنسان،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الأردن مع </a:t>
                      </a: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يوأنس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واخفى لاهوته عن الشيطان،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18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5030937-14B2-0BCE-39D5-9AD0A9421893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DFD4D01-ECB5-6CE6-3F00-BA00DB3493D8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0A12576-D6C0-6B00-19E3-4E0D7D315845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37315845"/>
      </p:ext>
    </p:extLst>
  </p:cSld>
  <p:clrMapOvr>
    <a:masterClrMapping/>
  </p:clrMapOvr>
  <p:transition/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8A53F3-7535-CA1F-2E46-A059E93771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2BB9CFBD-8876-3AF3-715D-1CB382402DC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45266241"/>
              </p:ext>
            </p:extLst>
          </p:nvPr>
        </p:nvGraphicFramePr>
        <p:xfrm>
          <a:off x="303525" y="179473"/>
          <a:ext cx="11584947" cy="6153880"/>
        </p:xfrm>
        <a:graphic>
          <a:graphicData uri="http://schemas.openxmlformats.org/drawingml/2006/table">
            <a:tbl>
              <a:tblPr rtl="1"/>
              <a:tblGrid>
                <a:gridCol w="57924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24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هرب الأردن إلى خلف،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هيبة من فيه غطس،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يسوع الفادي ذي الألطاف،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1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وجميع الطغمات العلوية،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تسبح وتقدس،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شكراً لخلاص البشرية،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EG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1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لأنه إله رؤوف رحيم،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بتحنه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طهر الأبرص،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وأعاد آدم إلى النعيم،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1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رب اغفر ذنبي،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غفرت ذنوب اللص،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يوم الدين تلطف بي،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إيتافتشي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أومس خين </a:t>
                      </a:r>
                      <a:r>
                        <a:rPr kumimoji="0" lang="ar-SA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بيورذانيس</a:t>
                      </a:r>
                      <a:r>
                        <a:rPr kumimoji="0" lang="ar-SA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.</a:t>
                      </a:r>
                      <a:endParaRPr lang="en-CA" sz="1600" dirty="0"/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55F683F-06CD-231A-A9A3-453A22136620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D198EAB-A6EB-DEC0-8E61-63DB2C48EAA3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6A98EAC-F39E-6889-AB06-A9B54BC183C9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128368568"/>
      </p:ext>
    </p:extLst>
  </p:cSld>
  <p:clrMapOvr>
    <a:masterClrMapping/>
  </p:clrMapOvr>
  <p:transition/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4FC5D-F129-7EC9-FB88-7A12B75D56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Group 669">
            <a:extLst>
              <a:ext uri="{FF2B5EF4-FFF2-40B4-BE49-F238E27FC236}">
                <a16:creationId xmlns:a16="http://schemas.microsoft.com/office/drawing/2014/main" id="{25DA8DA4-88FB-4005-E8E7-B9184941CCE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59016463"/>
              </p:ext>
            </p:extLst>
          </p:nvPr>
        </p:nvGraphicFramePr>
        <p:xfrm>
          <a:off x="0" y="1693460"/>
          <a:ext cx="12192000" cy="2955329"/>
        </p:xfrm>
        <a:graphic>
          <a:graphicData uri="http://schemas.openxmlformats.org/drawingml/2006/table">
            <a:tbl>
              <a:tblPr rtl="1"/>
              <a:tblGrid>
                <a:gridCol w="1219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وارحمنا يا مكون الأكوان،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بشفاعة المعمدان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يوأنس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وبطلبات كل الشجعان، </a:t>
                      </a:r>
                    </a:p>
                    <a:p>
                      <a:pPr marL="0" marR="0" lvl="0" indent="0" algn="ct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إيتافتشي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أومس خين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بيورذانيس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.</a:t>
                      </a:r>
                      <a:endParaRPr lang="en-CA" sz="1600" dirty="0"/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2E30D74-2E9E-AAF5-3490-46F36E2E0002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1D46F13C-1CB1-0792-AE50-E01C933BC84B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عيد الظهور الإلهي : أنا أفتح فمي بحمد الله</a:t>
            </a:r>
            <a:endParaRPr lang="fr-FR" sz="2133" kern="0" dirty="0">
              <a:solidFill>
                <a:prstClr val="white"/>
              </a:solidFill>
              <a:latin typeface="Book Antiqua" pitchFamily="18" charset="0"/>
              <a:cs typeface="Arial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1DEB0A74-A02F-E06B-945E-397457A0E1A1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752553533"/>
      </p:ext>
    </p:extLst>
  </p:cSld>
  <p:clrMapOvr>
    <a:masterClrMapping/>
  </p:clrMapOvr>
  <p:transition/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612537-100C-478E-35A9-8E07DC062B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5729B82-EFEC-1765-9403-81BF8007E88C}"/>
              </a:ext>
            </a:extLst>
          </p:cNvPr>
          <p:cNvSpPr/>
          <p:nvPr/>
        </p:nvSpPr>
        <p:spPr>
          <a:xfrm>
            <a:off x="0" y="983629"/>
            <a:ext cx="12192000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400" dirty="0">
                <a:solidFill>
                  <a:prstClr val="white"/>
                </a:solidFill>
                <a:latin typeface="Book Antiqua" pitchFamily="18" charset="0"/>
              </a:rPr>
              <a:t>Paramoun de la Fête de la Théophanie</a:t>
            </a:r>
            <a:endParaRPr lang="fr-FR" sz="5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4E86BCE-4647-6924-0E1D-316C80CA2271}"/>
              </a:ext>
            </a:extLst>
          </p:cNvPr>
          <p:cNvSpPr/>
          <p:nvPr/>
        </p:nvSpPr>
        <p:spPr>
          <a:xfrm>
            <a:off x="0" y="3026149"/>
            <a:ext cx="121920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Fête de la Théophanie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541E0D7-431C-0C92-A406-417B06038B18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61814C1-DD10-2DB1-C866-2BE816B20567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Théophanie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0E14AFC-2088-7B22-73A0-7FE165D808B2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549724570"/>
      </p:ext>
    </p:extLst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6BE661-27AB-D922-9746-08937B7004C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>
            <a:extLst>
              <a:ext uri="{FF2B5EF4-FFF2-40B4-BE49-F238E27FC236}">
                <a16:creationId xmlns:a16="http://schemas.microsoft.com/office/drawing/2014/main" id="{D0D1070F-5E71-6610-58A7-F7B82628949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12192000" cy="633413"/>
          </a:xfrm>
        </p:spPr>
        <p:txBody>
          <a:bodyPr>
            <a:normAutofit fontScale="90000"/>
          </a:bodyPr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la Théophanie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34A9D16A-8D4D-EEA8-166D-0B030A230A7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635D0916-1EA3-A952-738F-334B073C7015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38904277"/>
              </p:ext>
            </p:extLst>
          </p:nvPr>
        </p:nvGraphicFramePr>
        <p:xfrm>
          <a:off x="0" y="731836"/>
          <a:ext cx="12192000" cy="5689600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Ce jour parut, mystère et grâce immenses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de Gloire et d'Espérance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Intemporelle Force qui Est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Lumière vraie manifestée.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Ce jour, l'Alliance ancienne est remplacée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L'Alliance d'amour est accordée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Afin de naître par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L'Eau et l'Esprit donnent la Vie.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D1DDD0A-A80E-A8A6-FF61-B6EB13A6F64E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7356A60-B434-C8E3-BEF9-21B6F721BC8D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Théophanie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7F74E7F-2210-EFDF-8C4C-2585CF6C37F0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880245452"/>
      </p:ext>
    </p:extLst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47BC38-904F-F530-3E23-07455936AB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2B08CB9D-7D32-E4AB-93F9-7D32F187157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C1745764-9B19-B5F5-D883-744554D91A2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54847549"/>
              </p:ext>
            </p:extLst>
          </p:nvPr>
        </p:nvGraphicFramePr>
        <p:xfrm>
          <a:off x="0" y="277408"/>
          <a:ext cx="12192000" cy="5809494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La Sainte Trinité, mystère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 dévoila pour les humains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Père, le Fils, le Saint-Esprit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Sont apparus, ce jour béni.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Le Père par Sa voix pleine d'Amour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Appelle Son Fils en ce jour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la Colombe, c'est l'Esprit Saint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Se pose sur le Fils enfin.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F85CE75-C9B0-510B-46D2-E7CA3E4B9DBA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A14A73C-C662-EC38-1080-9455BDDE371F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Théophanie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84C6951-8623-80CB-6AC1-717498BA9F91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00382180"/>
      </p:ext>
    </p:extLst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CD3C07-5839-9E4C-A73A-2034BCB1B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1D988900-6754-6F42-0DE0-65F82D7C273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379869FB-BCC7-8A35-E9DC-C4021385B17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61731889"/>
              </p:ext>
            </p:extLst>
          </p:nvPr>
        </p:nvGraphicFramePr>
        <p:xfrm>
          <a:off x="0" y="277408"/>
          <a:ext cx="12192000" cy="5809494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Dieu Unique en essence, Intemporel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Sagesse, Unité éternelle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Christ, mon Dieu, mon Espérance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En qui Dieu mit Sa complaisance.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Ce jour, l'eau du Jourdain frémit, émue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Baptême divin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Cieux fendus et l'Esprit plane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Voix du Père, le Fils, proclame.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D9B0124-855A-6C5A-9B73-A0C607E40551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5E872AD-6CFD-11EC-AAC9-8354A5D1BED3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Théophanie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6050051-DD62-8CB1-EB36-1BE1C603D72F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96289938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FEF18966-A465-40AD-63C2-74C26718050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916773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2FBA65A-F8D1-CA5C-E75D-F5DC41E91DC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F56517EE-3812-C5B1-CD45-4133A873D48B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1102382"/>
      </p:ext>
    </p:extLst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04C460-4F16-7120-62F7-6B0F9AD744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080132C1-04C1-09A7-3743-1DA132FBD5F6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>
            <a:extLst>
              <a:ext uri="{FF2B5EF4-FFF2-40B4-BE49-F238E27FC236}">
                <a16:creationId xmlns:a16="http://schemas.microsoft.com/office/drawing/2014/main" id="{D497FD66-03CA-F9FD-F9A5-94B896EDEC5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85291629"/>
              </p:ext>
            </p:extLst>
          </p:nvPr>
        </p:nvGraphicFramePr>
        <p:xfrm>
          <a:off x="1833" y="277408"/>
          <a:ext cx="12192000" cy="5809494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L'Univers ébranlé en cet instant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baptisé par Saint Jean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fait homme s'est incliné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Mais Dieu le Père L'a exalté.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Jésus le Rédempteur a accompli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Promesse de Dieu, prophéties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Adam retrouve le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Vyetaf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iwmc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piIordanyc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A795F09-C06F-B76A-5C2A-71E840AA7CB9}"/>
              </a:ext>
            </a:extLst>
          </p:cNvPr>
          <p:cNvSpPr txBox="1"/>
          <p:nvPr/>
        </p:nvSpPr>
        <p:spPr>
          <a:xfrm>
            <a:off x="0" y="6421438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E492CF3-864F-2A97-7851-1A4E3FB428DF}"/>
              </a:ext>
            </a:extLst>
          </p:cNvPr>
          <p:cNvSpPr txBox="1"/>
          <p:nvPr/>
        </p:nvSpPr>
        <p:spPr>
          <a:xfrm>
            <a:off x="1199456" y="6421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 la Théophanie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7C67A59-C4E9-D749-9B3A-E5B2CB9256C7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201739657"/>
      </p:ext>
    </p:extLst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229D92F-9573-AD60-AD1A-1F5A5B92D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0E3A81AD-B006-C5CE-83D9-3A99A3B2194B}"/>
              </a:ext>
            </a:extLst>
          </p:cNvPr>
          <p:cNvSpPr txBox="1"/>
          <p:nvPr/>
        </p:nvSpPr>
        <p:spPr>
          <a:xfrm>
            <a:off x="0" y="6407940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83F335D-D2F5-180A-FF82-BAF87B1663AF}"/>
              </a:ext>
            </a:extLst>
          </p:cNvPr>
          <p:cNvSpPr/>
          <p:nvPr/>
        </p:nvSpPr>
        <p:spPr>
          <a:xfrm>
            <a:off x="0" y="983630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7200" dirty="0">
                <a:solidFill>
                  <a:prstClr val="white"/>
                </a:solidFill>
                <a:latin typeface="Book Antiqua" pitchFamily="18" charset="0"/>
              </a:rPr>
              <a:t>Paramoun de la Théophanie</a:t>
            </a:r>
            <a:endParaRPr lang="fr-FR" sz="72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797323F8-140A-6A51-2E00-71D7C899AB18}"/>
              </a:ext>
            </a:extLst>
          </p:cNvPr>
          <p:cNvSpPr txBox="1"/>
          <p:nvPr/>
        </p:nvSpPr>
        <p:spPr>
          <a:xfrm>
            <a:off x="1199456" y="6407938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51AE629-B945-CD0E-25BF-8484736B8ABB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1BB7FA5-546A-FF03-75BA-CB00F20B7904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242993525"/>
      </p:ext>
    </p:extLst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279017-2232-A60E-1022-F31B30364A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B8E7227B-19B4-8DEC-F1C5-6D31CBC002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9E0E46FF-C71B-5026-6EA9-79F5FC386498}"/>
              </a:ext>
            </a:extLst>
          </p:cNvPr>
          <p:cNvSpPr txBox="1"/>
          <p:nvPr/>
        </p:nvSpPr>
        <p:spPr>
          <a:xfrm>
            <a:off x="0" y="6407940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E03C50D-F51E-B315-5B8D-8762534B47AF}"/>
              </a:ext>
            </a:extLst>
          </p:cNvPr>
          <p:cNvSpPr txBox="1"/>
          <p:nvPr/>
        </p:nvSpPr>
        <p:spPr>
          <a:xfrm>
            <a:off x="1199456" y="6407938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A168DD4-BEFE-EAAB-5955-A7ACAAD959CB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1487638244"/>
      </p:ext>
    </p:extLst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E7C26C-3D88-0495-A744-F85217A7F5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04BB050-FB5E-28E3-1170-F44E039F80B0}"/>
              </a:ext>
            </a:extLst>
          </p:cNvPr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الذي اعتمد في الأردن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r" defTabSz="1219170" rtl="1">
              <a:defRPr/>
            </a:pP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A57B18A-314B-3EEC-339A-9C93BF45503E}"/>
              </a:ext>
            </a:extLst>
          </p:cNvPr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`w Pen¡ I=y=c P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fr-FR" sz="4267" i="1">
                <a:solidFill>
                  <a:prstClr val="white"/>
                </a:solidFill>
                <a:latin typeface="CS Avva Shenouda" pitchFamily="34" charset="0"/>
              </a:rPr>
              <a:t>Vyetaf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iwmc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piIordanyc</a:t>
            </a:r>
            <a:endParaRPr lang="fr-FR" sz="4267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r>
              <a:rPr lang="fi-FI" sz="4267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6437FC3-9DD6-F7BC-3C86-E0FBF1FACC15}"/>
              </a:ext>
            </a:extLst>
          </p:cNvPr>
          <p:cNvSpPr/>
          <p:nvPr/>
        </p:nvSpPr>
        <p:spPr>
          <a:xfrm>
            <a:off x="815414" y="4077073"/>
            <a:ext cx="1056117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Celui Qui fut baptisé dans le Jourdain</a:t>
            </a:r>
          </a:p>
          <a:p>
            <a:pPr algn="ctr" defTabSz="1219170">
              <a:defRPr/>
            </a:pPr>
            <a:r>
              <a:rPr lang="fr-FR" sz="3200" b="1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  <a:endParaRPr lang="fr-FR" sz="32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Rectangle 1">
            <a:hlinkClick r:id="rId2" action="ppaction://hlinksldjump"/>
            <a:extLst>
              <a:ext uri="{FF2B5EF4-FFF2-40B4-BE49-F238E27FC236}">
                <a16:creationId xmlns:a16="http://schemas.microsoft.com/office/drawing/2014/main" id="{09EE7989-1AC0-F4EB-E1C8-F0C6605AFBB6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61945AE5-C73A-9591-2C75-886C91F4EF5D}"/>
              </a:ext>
            </a:extLst>
          </p:cNvPr>
          <p:cNvSpPr txBox="1"/>
          <p:nvPr/>
        </p:nvSpPr>
        <p:spPr>
          <a:xfrm>
            <a:off x="0" y="6407940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767972D9-8641-2040-3872-9C773BD4A2F4}"/>
              </a:ext>
            </a:extLst>
          </p:cNvPr>
          <p:cNvSpPr txBox="1"/>
          <p:nvPr/>
        </p:nvSpPr>
        <p:spPr>
          <a:xfrm>
            <a:off x="1199456" y="6407938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4" action="ppaction://hlinksldjump"/>
            <a:extLst>
              <a:ext uri="{FF2B5EF4-FFF2-40B4-BE49-F238E27FC236}">
                <a16:creationId xmlns:a16="http://schemas.microsoft.com/office/drawing/2014/main" id="{8AFB28A7-EA6D-0FD8-195A-0DDC50A819B6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3096388473"/>
      </p:ext>
    </p:extLst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79EDA0-B331-7B39-56D4-7591869F4D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au 2">
            <a:extLst>
              <a:ext uri="{FF2B5EF4-FFF2-40B4-BE49-F238E27FC236}">
                <a16:creationId xmlns:a16="http://schemas.microsoft.com/office/drawing/2014/main" id="{29640DD5-5718-1E16-8E4F-57C71E295E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4035557"/>
              </p:ext>
            </p:extLst>
          </p:nvPr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1565ED30-C3C2-1E1C-FD5C-9DA36ECB7650}"/>
              </a:ext>
            </a:extLst>
          </p:cNvPr>
          <p:cNvSpPr txBox="1"/>
          <p:nvPr/>
        </p:nvSpPr>
        <p:spPr>
          <a:xfrm>
            <a:off x="0" y="6407940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439D47C-7948-6992-D970-134D3620B151}"/>
              </a:ext>
            </a:extLst>
          </p:cNvPr>
          <p:cNvSpPr txBox="1"/>
          <p:nvPr/>
        </p:nvSpPr>
        <p:spPr>
          <a:xfrm>
            <a:off x="1199456" y="6407938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F6C330EB-B805-33DE-25FD-EA1109FE47E1}"/>
              </a:ext>
            </a:extLst>
          </p:cNvPr>
          <p:cNvSpPr txBox="1"/>
          <p:nvPr/>
        </p:nvSpPr>
        <p:spPr>
          <a:xfrm>
            <a:off x="0" y="5974532"/>
            <a:ext cx="3551276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</a:t>
            </a:r>
            <a:r>
              <a:rPr lang="fr-FR" sz="1867" b="1" dirty="0" err="1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Paramoun</a:t>
            </a:r>
            <a:r>
              <a:rPr lang="fr-FR" sz="1867" b="1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 Théophanie</a:t>
            </a:r>
            <a:endParaRPr lang="fr-FR" sz="1867" dirty="0">
              <a:solidFill>
                <a:prstClr val="white"/>
              </a:solidFill>
              <a:latin typeface="Aharoni" pitchFamily="2" charset="-79"/>
              <a:cs typeface="Aharoni" pitchFamily="2" charset="-79"/>
            </a:endParaRPr>
          </a:p>
        </p:txBody>
      </p:sp>
    </p:spTree>
    <p:extLst>
      <p:ext uri="{BB962C8B-B14F-4D97-AF65-F5344CB8AC3E}">
        <p14:creationId xmlns:p14="http://schemas.microsoft.com/office/powerpoint/2010/main" val="4152006562"/>
      </p:ext>
    </p:extLst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8477C0-598E-4C33-AC8F-783CD6DFE1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46601B8-6FDB-3638-4B33-0143A8712E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C3153443-B919-8148-4105-E65C58760CB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AEC32150-FB69-EB05-531F-5FADA38A086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4167802"/>
      </p:ext>
    </p:extLst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39351" y="260649"/>
            <a:ext cx="11747125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 la Théophanie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2" action="ppaction://hlinksldjump"/>
          </p:cNvPr>
          <p:cNvSpPr/>
          <p:nvPr/>
        </p:nvSpPr>
        <p:spPr>
          <a:xfrm>
            <a:off x="365228" y="3336086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la Fête de la Théophanie</a:t>
            </a:r>
          </a:p>
        </p:txBody>
      </p:sp>
      <p:sp>
        <p:nvSpPr>
          <p:cNvPr id="11" name="Rectangle 10">
            <a:hlinkClick r:id="rId3" action="ppaction://hlinksldjump"/>
          </p:cNvPr>
          <p:cNvSpPr/>
          <p:nvPr/>
        </p:nvSpPr>
        <p:spPr>
          <a:xfrm>
            <a:off x="6317889" y="3332990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الظهور الإلهي : مديح المجد لك يا رب </a:t>
            </a:r>
            <a:r>
              <a:rPr lang="ar-EG" sz="2667" b="1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الصباؤوت</a:t>
            </a:r>
            <a:endParaRPr lang="ar-EG" sz="2667" b="1" dirty="0">
              <a:solidFill>
                <a:prstClr val="white"/>
              </a:solidFill>
              <a:latin typeface="Book Antiqua" pitchFamily="18" charset="0"/>
              <a:cs typeface="Arial" panose="020B0604020202020204" pitchFamily="34" charset="0"/>
            </a:endParaRPr>
          </a:p>
        </p:txBody>
      </p:sp>
      <p:sp>
        <p:nvSpPr>
          <p:cNvPr id="7" name="Rectangle 6">
            <a:hlinkClick r:id="rId4" action="ppaction://hlinksldjump"/>
          </p:cNvPr>
          <p:cNvSpPr/>
          <p:nvPr/>
        </p:nvSpPr>
        <p:spPr>
          <a:xfrm>
            <a:off x="2580762" y="2309621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2" name="Rectangle 11">
            <a:hlinkClick r:id="rId5" action="ppaction://hlinksldjump"/>
          </p:cNvPr>
          <p:cNvSpPr/>
          <p:nvPr/>
        </p:nvSpPr>
        <p:spPr>
          <a:xfrm>
            <a:off x="4463819" y="4773149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6" action="ppaction://hlinksldjump"/>
            <a:extLst>
              <a:ext uri="{FF2B5EF4-FFF2-40B4-BE49-F238E27FC236}">
                <a16:creationId xmlns:a16="http://schemas.microsoft.com/office/drawing/2014/main" id="{A2DC9EFE-1EDE-3A0B-E878-FF7762F6C77C}"/>
              </a:ext>
            </a:extLst>
          </p:cNvPr>
          <p:cNvSpPr/>
          <p:nvPr/>
        </p:nvSpPr>
        <p:spPr>
          <a:xfrm>
            <a:off x="6317889" y="2309621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 err="1">
                <a:solidFill>
                  <a:prstClr val="white"/>
                </a:solidFill>
                <a:latin typeface="Avva_Marcos" pitchFamily="82" charset="0"/>
              </a:rPr>
              <a:t>O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667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lang="fr-FR" sz="26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0166471-DA35-D43E-371F-930B223DD6C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Menu des chants la Fête de la Théophanie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7" action="ppaction://hlinksldjump"/>
            <a:extLst>
              <a:ext uri="{FF2B5EF4-FFF2-40B4-BE49-F238E27FC236}">
                <a16:creationId xmlns:a16="http://schemas.microsoft.com/office/drawing/2014/main" id="{1B9AE5E2-F2DF-7318-B912-B9A29689744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491575993"/>
      </p:ext>
    </p:extLst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2721694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 la Théophanie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174096294"/>
      </p:ext>
    </p:extLst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AB325079-E8C1-2060-CC5A-F83272A5EC3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4307188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B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¿ `</a:t>
                      </a:r>
                      <a:r>
                        <a:rPr kumimoji="0" lang="pt-B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pt-B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=l @ =a=l @ =a=l @ =a=l. </a:t>
                      </a:r>
                    </a:p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480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800" kern="1200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480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800" kern="1200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480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، </a:t>
                      </a:r>
                      <a:r>
                        <a:rPr lang="ar-AE" sz="4800" kern="1200" dirty="0" err="1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lang="ar-AE" sz="4800" kern="1200" dirty="0">
                          <a:solidFill>
                            <a:schemeClr val="bg1"/>
                          </a:solidFill>
                          <a:latin typeface="+mn-lt"/>
                          <a:ea typeface="+mn-ea"/>
                          <a:cs typeface="+mn-cs"/>
                        </a:rPr>
                        <a:t>. يَسُوعُ الْمَسِيحُ ابْنُ الله، اعْتَمَدَ فِي الأُرْدُنِّ.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Alléluia, alléluia, alléluia, alléluia.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9EDB99A3-4F23-5D1B-D2D3-B562A581DCA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461F8279-DB87-A26B-5614-00D9727FFA9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69A2BD7A-B710-E8C9-2F0B-77D079CAD37C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542262268"/>
      </p:ext>
    </p:extLst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9DB544C-7413-76CE-F10C-C650C5E7A03B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9828C52-E69E-9404-D4BD-34208B62793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884D94E-BDBD-919A-94A2-4B9EE1621B2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525853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قَدْ فَرِحَ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قلبِى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وتَهلَّلَ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لسانىِ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(مزمور ٩:١٦).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`A pahyt eu</a:t>
            </a:r>
            <a:r>
              <a:rPr lang="it-IT" sz="4800">
                <a:solidFill>
                  <a:prstClr val="white"/>
                </a:solidFill>
                <a:latin typeface="CS Avva Shenouda" pitchFamily="34" charset="0"/>
              </a:rPr>
              <a:t>`vrane @ ouoh 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`a palac ;elyl.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814974"/>
            <a:ext cx="1219199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Mon cœur s’est réjoui,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ma langue a exulté.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(Ps. 16:9).</a:t>
            </a:r>
          </a:p>
        </p:txBody>
      </p:sp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10320471" y="5877273"/>
            <a:ext cx="1632183" cy="502766"/>
          </a:xfrm>
          <a:prstGeom prst="rect">
            <a:avLst/>
          </a:prstGeom>
          <a:noFill/>
          <a:ln>
            <a:solidFill>
              <a:schemeClr val="tx1">
                <a:lumMod val="65000"/>
                <a:lumOff val="35000"/>
              </a:schemeClr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fr-FR" sz="2667" b="1" dirty="0">
                <a:solidFill>
                  <a:prstClr val="black">
                    <a:lumMod val="65000"/>
                    <a:lumOff val="35000"/>
                  </a:prstClr>
                </a:solidFill>
                <a:latin typeface="Book Antiqua" pitchFamily="18" charset="0"/>
              </a:rPr>
              <a:t>Refrain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30DBA21-324C-CE8F-50A3-0259A5C98489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47EDEE17-06BA-C692-811D-7DF26EA393F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14796502"/>
      </p:ext>
    </p:extLst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9066710"/>
              </p:ext>
            </p:extLst>
          </p:nvPr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B202B4A-3164-93F1-D0DA-0DD3AE15C1B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894ED587-6FB7-8C64-825B-08E73AC0815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4C29E9A-3558-7338-BC91-03E42E97509D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844349330"/>
      </p:ext>
    </p:extLst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22A4BE7-6940-0E0D-AE18-840D556019F1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A819432-AA25-5925-145E-C6E603728E2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F8C1FB4-66AA-2DB6-7E98-A9C8FCB818B5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467602075"/>
      </p:ext>
    </p:extLst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3D304B65-49E6-1080-4CDF-5DC363D31C2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58A88F51-DF3C-8F8A-93B9-A6F85BC6448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FB1A7320-0C8C-F93B-4FB7-0783DA69D83A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606247936"/>
      </p:ext>
    </p:extLst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EAE5760-53C8-6CD8-4C68-A5EDB56BB43F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EEC87E7-B710-638D-7775-AE535E50B69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DEA98AF-A039-DAF4-7618-0F5FD95435D8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258236514"/>
      </p:ext>
    </p:extLst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68BF3D09-5521-A471-4A3E-BACF94738CC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32DE96D-7DEB-5AD9-F602-2C85F93C414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3EDDDA97-24BC-5731-081F-41E288A32548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126486606"/>
      </p:ext>
    </p:extLst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6AEF810-4032-B690-10DD-E9A98ACDAE0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91D2305-C3B8-83D8-F5AB-DF6C1DECDA1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840ABFD-5270-7448-C291-666DC2EFA500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263180974"/>
      </p:ext>
    </p:extLst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E8B6C99C-4531-88C8-8A2A-869DE574388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DF269A3E-96D9-EE9B-2230-0F3A690B6F0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A8E9DECA-7EAD-1FE0-D96B-436DA6B2E966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05193970"/>
      </p:ext>
    </p:extLst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2A04C09-E288-73FE-1752-EC0C67CB59B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D3F61E1-389C-666B-21FD-A5B20001648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6D94E38-094F-3890-1991-7F1168A4ED61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968519145"/>
      </p:ext>
    </p:extLst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E5CAA668-10AE-D1BD-41AD-670D6FF4B1A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E529BA8B-F7D6-124B-C86D-2FDC7CAA872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AD0133B-AC41-2BE7-34CC-ED0747995728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254859482"/>
      </p:ext>
    </p:extLst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0363F7E-9660-7721-B12B-0FAE387B20BF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A619ECC-9EF9-7BF0-C5F2-5BCFA6DAE63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5139852-48F1-D927-F940-EB12A4555704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74189302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CB4DCC-5742-3D0D-783F-21B8853A9A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 3" descr="Une image contenant texte, produit céramique, terre cuite, porcelaine&#10;&#10;Description générée automatiquement">
            <a:extLst>
              <a:ext uri="{FF2B5EF4-FFF2-40B4-BE49-F238E27FC236}">
                <a16:creationId xmlns:a16="http://schemas.microsoft.com/office/drawing/2014/main" id="{A16D7E78-55B3-ABED-A5B6-1DB39D4FB490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alphaModFix amt="3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6766" y="1"/>
            <a:ext cx="6888004" cy="6888004"/>
          </a:xfrm>
          <a:prstGeom prst="flowChartConnector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5D0ADE14-9564-9D0B-2CC7-1D1D40E7BEC2}"/>
              </a:ext>
            </a:extLst>
          </p:cNvPr>
          <p:cNvSpPr/>
          <p:nvPr/>
        </p:nvSpPr>
        <p:spPr>
          <a:xfrm>
            <a:off x="0" y="2038"/>
            <a:ext cx="12192000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000" b="1" dirty="0">
                <a:solidFill>
                  <a:prstClr val="white"/>
                </a:solidFill>
                <a:latin typeface="Book Antiqua" pitchFamily="18" charset="0"/>
              </a:rPr>
              <a:t>Sommaire des Chants de la Ste. Vierge Marie (6 / 6)</a:t>
            </a:r>
            <a:endParaRPr lang="fr-FR" sz="4000" b="1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2241FAA-B24B-08F0-5961-E4F9D3BFEE5F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7E0BF1C2-7219-F819-6170-D052095885E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grpSp>
        <p:nvGrpSpPr>
          <p:cNvPr id="8" name="Groupe 7">
            <a:extLst>
              <a:ext uri="{FF2B5EF4-FFF2-40B4-BE49-F238E27FC236}">
                <a16:creationId xmlns:a16="http://schemas.microsoft.com/office/drawing/2014/main" id="{477F03D8-7420-AE9F-8B48-B62AB8C46C78}"/>
              </a:ext>
            </a:extLst>
          </p:cNvPr>
          <p:cNvGrpSpPr/>
          <p:nvPr/>
        </p:nvGrpSpPr>
        <p:grpSpPr>
          <a:xfrm>
            <a:off x="527380" y="2220478"/>
            <a:ext cx="11137238" cy="2724304"/>
            <a:chOff x="527380" y="2220478"/>
            <a:chExt cx="11137238" cy="2724304"/>
          </a:xfrm>
        </p:grpSpPr>
        <p:grpSp>
          <p:nvGrpSpPr>
            <p:cNvPr id="5" name="Groupe 4">
              <a:extLst>
                <a:ext uri="{FF2B5EF4-FFF2-40B4-BE49-F238E27FC236}">
                  <a16:creationId xmlns:a16="http://schemas.microsoft.com/office/drawing/2014/main" id="{F49F48FD-5AF6-D93B-5647-ECAAD9211327}"/>
                </a:ext>
              </a:extLst>
            </p:cNvPr>
            <p:cNvGrpSpPr/>
            <p:nvPr/>
          </p:nvGrpSpPr>
          <p:grpSpPr>
            <a:xfrm>
              <a:off x="527381" y="2220478"/>
              <a:ext cx="11137237" cy="2158644"/>
              <a:chOff x="527381" y="2220478"/>
              <a:chExt cx="11137237" cy="2158644"/>
            </a:xfrm>
          </p:grpSpPr>
          <p:sp>
            <p:nvSpPr>
              <p:cNvPr id="84" name="Rectangle 83">
                <a:hlinkClick r:id="rId4" action="ppaction://hlinksldjump"/>
                <a:extLst>
                  <a:ext uri="{FF2B5EF4-FFF2-40B4-BE49-F238E27FC236}">
                    <a16:creationId xmlns:a16="http://schemas.microsoft.com/office/drawing/2014/main" id="{6EDC124A-0425-EE39-A6E3-14C98FFE4A22}"/>
                  </a:ext>
                </a:extLst>
              </p:cNvPr>
              <p:cNvSpPr/>
              <p:nvPr/>
            </p:nvSpPr>
            <p:spPr>
              <a:xfrm>
                <a:off x="527381" y="2220478"/>
                <a:ext cx="11137237" cy="461665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fr-FR" sz="2400" dirty="0">
                    <a:solidFill>
                      <a:prstClr val="white"/>
                    </a:solidFill>
                    <a:latin typeface="Book Antiqua" pitchFamily="18" charset="0"/>
                  </a:rPr>
                  <a:t>Cantique Ô Vierge Marie - </a:t>
                </a:r>
                <a:r>
                  <a:rPr lang="ar-EG" sz="2400" dirty="0">
                    <a:solidFill>
                      <a:prstClr val="white"/>
                    </a:solidFill>
                    <a:latin typeface="Book Antiqua" pitchFamily="18" charset="0"/>
                    <a:cs typeface="Arial" panose="020B0604020202020204" pitchFamily="34" charset="0"/>
                  </a:rPr>
                  <a:t>مديح يا م ر ى م</a:t>
                </a:r>
                <a:endParaRPr lang="fr-FR" sz="2400" b="1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86" name="Rectangle 85">
                <a:hlinkClick r:id="rId5" action="ppaction://hlinksldjump"/>
                <a:extLst>
                  <a:ext uri="{FF2B5EF4-FFF2-40B4-BE49-F238E27FC236}">
                    <a16:creationId xmlns:a16="http://schemas.microsoft.com/office/drawing/2014/main" id="{418239C1-F1F3-B4D8-E22E-3132D45BC161}"/>
                  </a:ext>
                </a:extLst>
              </p:cNvPr>
              <p:cNvSpPr/>
              <p:nvPr/>
            </p:nvSpPr>
            <p:spPr>
              <a:xfrm>
                <a:off x="527381" y="2786137"/>
                <a:ext cx="11137237" cy="461665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fr-FR" sz="2400" dirty="0">
                    <a:solidFill>
                      <a:prstClr val="white"/>
                    </a:solidFill>
                    <a:latin typeface="Book Antiqua" pitchFamily="18" charset="0"/>
                  </a:rPr>
                  <a:t>Cantique Je loue la Vierge - </a:t>
                </a:r>
                <a:r>
                  <a:rPr lang="ar-EG" sz="2400" dirty="0">
                    <a:solidFill>
                      <a:prstClr val="white"/>
                    </a:solidFill>
                    <a:latin typeface="Book Antiqua" pitchFamily="18" charset="0"/>
                    <a:cs typeface="Arial" panose="020B0604020202020204" pitchFamily="34" charset="0"/>
                  </a:rPr>
                  <a:t>مديح أمدح في البتول</a:t>
                </a:r>
                <a:endParaRPr lang="fr-FR" sz="2400" b="1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  <p:sp>
            <p:nvSpPr>
              <p:cNvPr id="88" name="Rectangle 87">
                <a:hlinkClick r:id="rId6" action="ppaction://hlinksldjump"/>
                <a:extLst>
                  <a:ext uri="{FF2B5EF4-FFF2-40B4-BE49-F238E27FC236}">
                    <a16:creationId xmlns:a16="http://schemas.microsoft.com/office/drawing/2014/main" id="{2C07EB35-AF34-19AB-4BDA-3B7A6D37BAA9}"/>
                  </a:ext>
                </a:extLst>
              </p:cNvPr>
              <p:cNvSpPr/>
              <p:nvPr/>
            </p:nvSpPr>
            <p:spPr>
              <a:xfrm>
                <a:off x="527381" y="3351797"/>
                <a:ext cx="11137237" cy="461665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fr-FR" sz="2400" dirty="0">
                    <a:solidFill>
                      <a:prstClr val="white"/>
                    </a:solidFill>
                    <a:latin typeface="Book Antiqua" pitchFamily="18" charset="0"/>
                  </a:rPr>
                  <a:t>Cantique Fille de David - </a:t>
                </a:r>
                <a:r>
                  <a:rPr lang="ar-EG" sz="2400" dirty="0">
                    <a:solidFill>
                      <a:prstClr val="white"/>
                    </a:solidFill>
                    <a:latin typeface="Book Antiqua" pitchFamily="18" charset="0"/>
                    <a:cs typeface="Arial" panose="020B0604020202020204" pitchFamily="34" charset="0"/>
                  </a:rPr>
                  <a:t>مديح يا ابنة داود</a:t>
                </a:r>
                <a:endParaRPr lang="ar-EG" sz="2400" b="1" dirty="0">
                  <a:solidFill>
                    <a:prstClr val="white"/>
                  </a:solidFill>
                  <a:latin typeface="Book Antiqua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Rectangle 89">
                <a:hlinkClick r:id="rId7" action="ppaction://hlinksldjump"/>
                <a:extLst>
                  <a:ext uri="{FF2B5EF4-FFF2-40B4-BE49-F238E27FC236}">
                    <a16:creationId xmlns:a16="http://schemas.microsoft.com/office/drawing/2014/main" id="{D7E3748F-44EF-B20A-8D25-E90D0C4CAB8D}"/>
                  </a:ext>
                </a:extLst>
              </p:cNvPr>
              <p:cNvSpPr/>
              <p:nvPr/>
            </p:nvSpPr>
            <p:spPr>
              <a:xfrm>
                <a:off x="527381" y="3917457"/>
                <a:ext cx="11137237" cy="461665"/>
              </a:xfrm>
              <a:prstGeom prst="rect">
                <a:avLst/>
              </a:prstGeom>
              <a:ln>
                <a:solidFill>
                  <a:schemeClr val="accent1"/>
                </a:solidFill>
              </a:ln>
            </p:spPr>
            <p:txBody>
              <a:bodyPr wrap="square" anchor="ctr">
                <a:spAutoFit/>
              </a:bodyPr>
              <a:lstStyle/>
              <a:p>
                <a:pPr algn="ctr" defTabSz="1219170"/>
                <a:r>
                  <a:rPr lang="fr-FR" sz="2400" dirty="0">
                    <a:solidFill>
                      <a:prstClr val="white"/>
                    </a:solidFill>
                    <a:latin typeface="Book Antiqua" pitchFamily="18" charset="0"/>
                  </a:rPr>
                  <a:t>Cantique Ô Mère de Lumière - </a:t>
                </a:r>
                <a:r>
                  <a:rPr lang="ar-EG" sz="2400" dirty="0">
                    <a:solidFill>
                      <a:prstClr val="white"/>
                    </a:solidFill>
                    <a:latin typeface="Book Antiqua" pitchFamily="18" charset="0"/>
                    <a:cs typeface="Arial" panose="020B0604020202020204" pitchFamily="34" charset="0"/>
                  </a:rPr>
                  <a:t>مديح يا أُمَ النور</a:t>
                </a:r>
                <a:endParaRPr lang="fr-FR" sz="2400" dirty="0">
                  <a:solidFill>
                    <a:prstClr val="white"/>
                  </a:solidFill>
                  <a:latin typeface="Book Antiqua" pitchFamily="18" charset="0"/>
                </a:endParaRPr>
              </a:p>
            </p:txBody>
          </p:sp>
        </p:grpSp>
        <p:sp>
          <p:nvSpPr>
            <p:cNvPr id="7" name="Rectangle 6">
              <a:hlinkClick r:id="rId8" action="ppaction://hlinksldjump"/>
              <a:extLst>
                <a:ext uri="{FF2B5EF4-FFF2-40B4-BE49-F238E27FC236}">
                  <a16:creationId xmlns:a16="http://schemas.microsoft.com/office/drawing/2014/main" id="{F4B832AE-9DAF-0BBA-80A7-66201EDB2D86}"/>
                </a:ext>
              </a:extLst>
            </p:cNvPr>
            <p:cNvSpPr/>
            <p:nvPr/>
          </p:nvSpPr>
          <p:spPr>
            <a:xfrm>
              <a:off x="527380" y="4483117"/>
              <a:ext cx="11137237" cy="461665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wrap="square" anchor="ctr">
              <a:spAutoFit/>
            </a:bodyPr>
            <a:lstStyle/>
            <a:p>
              <a:pPr algn="ctr" defTabSz="1219170" rtl="1"/>
              <a:r>
                <a:rPr lang="ar-EG" sz="2400" dirty="0">
                  <a:solidFill>
                    <a:prstClr val="white"/>
                  </a:solidFill>
                  <a:latin typeface="Book Antiqua" pitchFamily="18" charset="0"/>
                </a:rPr>
                <a:t>مديح أبدي باسم القدوس، الرب المتعالي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5835949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leau 9">
            <a:extLst>
              <a:ext uri="{FF2B5EF4-FFF2-40B4-BE49-F238E27FC236}">
                <a16:creationId xmlns:a16="http://schemas.microsoft.com/office/drawing/2014/main" id="{AC25BD75-5E89-9FF3-3022-0A16B1371B0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916773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B87FD90-959B-98BD-DDC7-8F62D6A70F74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B5BC6F8E-B7EF-A9A7-B5F9-0E56AFFB184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05534819"/>
      </p:ext>
    </p:extLst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F78A1A0B-0AE8-1AAA-C3B8-E1953B78B57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535740D-EB0F-A926-50F9-3B9CEDEE3F8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E096EA6D-9544-5191-0035-464C309497E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811950214"/>
      </p:ext>
    </p:extLst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6BB92C79-A64F-F75C-F33D-6DA99FC8925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E072B05-2431-624F-4BAE-2AF9907CB2C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02B1BE4-67A2-5587-F37F-0975E785AB3C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582818975"/>
      </p:ext>
    </p:extLst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F7B6CAA8-5C6A-A6D4-4B4F-8A10CA6727C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DB1E1CA-383E-347B-9004-70D14D50185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EE24836-85D5-C8D2-27DA-E71DD085DDCF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681257356"/>
      </p:ext>
    </p:extLst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4C0715D-6669-DCC1-0542-06E75CF0D06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5FA7788-7DA4-CCED-B1FE-15744D158D2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F668C3D-4318-DEEB-95CC-C4CCC236D3C9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969193780"/>
      </p:ext>
    </p:extLst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7E0846E2-9F98-CEC3-DC78-86B4DE6FB35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4BF154E9-9458-FB01-827A-2A77F8350E6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5FFB8603-2334-142F-F0A6-92255482CCB5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490300782"/>
      </p:ext>
    </p:extLst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A2E9D088-EA7F-32D5-8237-17633ADD6A5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8812FB1-E4CD-E320-E01E-CF38477D5B4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30135F9-87D1-7A5B-6178-C3A25593D07B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163244895"/>
      </p:ext>
    </p:extLst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F54B0077-5D8A-4471-1FA6-EA237559161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01C72E0F-23D1-D0ED-4EC9-618B2F5B89A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DDF6DB9-2184-9A80-3BD6-F4DD68B35EF8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751286067"/>
      </p:ext>
    </p:extLst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9" name="Rectangle 8">
            <a:hlinkClick r:id="rId2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6A38AEB-AEA1-5305-7EFB-D411EF9E328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3" action="ppaction://hlinksldjump"/>
            <a:extLst>
              <a:ext uri="{FF2B5EF4-FFF2-40B4-BE49-F238E27FC236}">
                <a16:creationId xmlns:a16="http://schemas.microsoft.com/office/drawing/2014/main" id="{C0588FEF-45F6-9AEC-265A-7EF33A20C51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4" action="ppaction://hlinksldjump"/>
            <a:extLst>
              <a:ext uri="{FF2B5EF4-FFF2-40B4-BE49-F238E27FC236}">
                <a16:creationId xmlns:a16="http://schemas.microsoft.com/office/drawing/2014/main" id="{A82F4300-1A21-602E-9D2E-99F6F26C4C53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127660768"/>
      </p:ext>
    </p:extLst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C36D4E1B-8A06-4647-79FD-552498A89C69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AF908C20-2DBD-A29A-1188-0361FDBCC93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D90EC72-FAD4-1250-707A-9F465914842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389197672"/>
      </p:ext>
    </p:extLst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EA7376A8-8DF3-24E7-D260-91A9E02D86F2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D73E1B8-4442-B9CD-CD61-920AF6FCD15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BF24B09C-5803-B5E7-7886-7ED2C9770E4F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549785560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25543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طَابُورُ وحِرمونَ،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يتهللاَن باسِمِكَ. </a:t>
            </a:r>
            <a:br>
              <a:rPr lang="fr-FR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(مزمور ١٢:٨٩).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nb-NO" sz="4533" dirty="0">
                <a:solidFill>
                  <a:prstClr val="white"/>
                </a:solidFill>
                <a:latin typeface="CS Avva Shenouda" pitchFamily="34" charset="0"/>
              </a:rPr>
              <a:t>:abwr </a:t>
            </a:r>
            <a:r>
              <a:rPr lang="nb-NO" sz="4533">
                <a:solidFill>
                  <a:prstClr val="white"/>
                </a:solidFill>
                <a:latin typeface="CS Avva Shenouda" pitchFamily="34" charset="0"/>
              </a:rPr>
              <a:t>nem ermwnim @ ce</a:t>
            </a:r>
            <a:r>
              <a:rPr lang="nb-NO" sz="4800">
                <a:solidFill>
                  <a:prstClr val="white"/>
                </a:solidFill>
                <a:latin typeface="CS Avva Shenouda" pitchFamily="34" charset="0"/>
              </a:rPr>
              <a:t>na</a:t>
            </a:r>
            <a:r>
              <a:rPr lang="nb-NO" sz="4800" dirty="0">
                <a:solidFill>
                  <a:prstClr val="white"/>
                </a:solidFill>
                <a:latin typeface="CS Avva Shenouda" pitchFamily="34" charset="0"/>
              </a:rPr>
              <a:t>;elyl qen Pekran.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81497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Thabor et l’Hermon,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Exulteront en Ton Nom.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(Ps. 89:12).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7614EB08-B6D7-FFAC-4895-6B42E8E0EC2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D3922517-F850-FF8D-02BC-B6659D48448D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42368332"/>
      </p:ext>
    </p:extLst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B87D93B3-1990-F4B0-FCCC-3086E21DA41F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C302EDB4-CCB0-AE6E-327D-80E7549F0BF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F7D2937D-7D9F-2AEE-59EB-C2D63DD2749D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021220036"/>
      </p:ext>
    </p:extLst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3B3A1E4-3431-FC59-A632-7E82DDD5D7E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877091E-A64D-FEF1-AA9B-2F94001D4A7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0F7FD3C-0062-BD76-30C8-910D6A10994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558240574"/>
      </p:ext>
    </p:extLst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6EFB1406-4511-D450-F74B-4D026FF89A0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8F8982D-3D0E-1439-A32C-67BC13DD00F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2711B322-9602-A054-C9CC-2833464025D4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383336226"/>
      </p:ext>
    </p:extLst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FE52B57-0959-4556-0B77-837E3C88909B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9DD80BC-C125-A474-6E00-CA0A0181E52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3CAEEDF-8A7C-15CE-1811-4A404291977D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758509721"/>
      </p:ext>
    </p:extLst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9FAE959F-ED88-4ADD-B78A-06E2EC8A4D4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63B84F36-4C05-D4A9-73B5-6FC81179017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C870E41-6D8D-9B2B-C60B-68FC357DC7B4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293616000"/>
      </p:ext>
    </p:extLst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DAC023B-CFB9-943A-7068-3DD4DF714CB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19211A2-F684-9941-7662-E89E33BFAE0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297750E-DFE4-2CD3-BCDE-E54CB274B164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814389093"/>
      </p:ext>
    </p:extLst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0B30381F-CA80-0B02-39CD-2A6206F42E7E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206477"/>
          <a:ext cx="11738353" cy="610284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9439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I=y=c P=,=c `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Psyri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`m`V} @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af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iwmc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5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piIordanyc</a:t>
                      </a:r>
                      <a:r>
                        <a:rPr kumimoji="0" lang="fr-FR" sz="5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6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يَسُوعُ الْمَسِيحُ ابْنُ الله، اعْتَمَدَ فِي الأُرْدُنِّ. </a:t>
                      </a:r>
                      <a:endParaRPr kumimoji="0" lang="fr-FR" sz="6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4277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699125">
                <a:tc gridSpan="3">
                  <a:txBody>
                    <a:bodyPr/>
                    <a:lstStyle/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Jésus-Christ le Fils de Dieu, </a:t>
                      </a:r>
                    </a:p>
                    <a:p>
                      <a:pPr algn="ctr"/>
                      <a:r>
                        <a:rPr lang="fr-FR" sz="48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baptisé dans le Jourdain.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A0810AB6-EE27-5B68-8FED-9FA11641D50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B0C736F9-707D-5C22-25D9-499773FD09D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ED4E864-70B2-E2E5-BED3-B5DC7E6CB1C3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81196739"/>
      </p:ext>
    </p:extLst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77D57AD-2616-4394-789F-3403D1BD3573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4BDAB38B-6420-CF3D-C892-BF134F6ED82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962B6CF-A835-D63C-4C1F-F80737007CC8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09517676"/>
      </p:ext>
    </p:extLst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983629"/>
            <a:ext cx="12192000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la Théophanie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026149"/>
            <a:ext cx="121920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Fête de la Théophanie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7089F02E-AD8E-634F-5310-0E1127FC800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Chants de l'Eucharistie et des Saints • Cantique pour la Fête de la Théophanie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03858572-09E8-20D2-BA2E-7109ADFBE14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F8654F51-1529-1975-6EDA-AB6157633C59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835414567"/>
      </p:ext>
    </p:extLst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12192000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la Fête de la Théophanie</a:t>
            </a:r>
            <a:endParaRPr lang="ar-SA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513679052"/>
              </p:ext>
            </p:extLst>
          </p:nvPr>
        </p:nvGraphicFramePr>
        <p:xfrm>
          <a:off x="0" y="731836"/>
          <a:ext cx="12192000" cy="5689600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Ce jour parut, mystère et grâce immenses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de Gloire et d'Espérance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Intemporelle Force qui Est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Lumière vraie manifestée.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Ce jour, l'Alliance ancienne est remplacée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L'Alliance d'amour est accordée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Afin de naître par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L'Eau et l'Esprit donnent la Vie.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1" name="ZoneTexte 10">
            <a:extLst>
              <a:ext uri="{FF2B5EF4-FFF2-40B4-BE49-F238E27FC236}">
                <a16:creationId xmlns:a16="http://schemas.microsoft.com/office/drawing/2014/main" id="{A43719F7-9A05-4E10-5D12-3E7B65B5895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Cantique pour la Fête de la Théophanie</a:t>
            </a:r>
          </a:p>
        </p:txBody>
      </p:sp>
      <p:sp>
        <p:nvSpPr>
          <p:cNvPr id="12" name="ZoneTexte 11">
            <a:hlinkClick r:id="rId2" action="ppaction://hlinksldjump"/>
            <a:extLst>
              <a:ext uri="{FF2B5EF4-FFF2-40B4-BE49-F238E27FC236}">
                <a16:creationId xmlns:a16="http://schemas.microsoft.com/office/drawing/2014/main" id="{1165B629-E50C-1EC1-9C03-43B670329C4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3" name="ZoneTexte 12">
            <a:hlinkClick r:id="rId3" action="ppaction://hlinksldjump"/>
            <a:extLst>
              <a:ext uri="{FF2B5EF4-FFF2-40B4-BE49-F238E27FC236}">
                <a16:creationId xmlns:a16="http://schemas.microsoft.com/office/drawing/2014/main" id="{88D94C2A-DD9B-F3A3-9404-9A763CACA0C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865491381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ableau 8">
            <a:extLst>
              <a:ext uri="{FF2B5EF4-FFF2-40B4-BE49-F238E27FC236}">
                <a16:creationId xmlns:a16="http://schemas.microsoft.com/office/drawing/2014/main" id="{0E35D83D-2FEF-416E-AC9A-E1B2F70913A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55916773"/>
              </p:ext>
            </p:extLst>
          </p:nvPr>
        </p:nvGraphicFramePr>
        <p:xfrm>
          <a:off x="226824" y="275303"/>
          <a:ext cx="11738353" cy="556234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331292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35974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5171087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78530">
                <a:tc>
                  <a:txBody>
                    <a:bodyPr/>
                    <a:lstStyle/>
                    <a:p>
                      <a:pPr algn="just"/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Rasi ne `w };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e`otokoc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Mari`a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mau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8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</a:t>
                      </a:r>
                      <a:r>
                        <a:rPr lang="fr-FR" sz="48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=y=c P=,=c.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الفرح لك يا والدة الإله، مريم أم يَسُوع الْمَسِيح.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848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15336">
                <a:tc gridSpan="3">
                  <a:txBody>
                    <a:bodyPr/>
                    <a:lstStyle/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Réjouis-toi, ô mère de Dieu, </a:t>
                      </a:r>
                    </a:p>
                    <a:p>
                      <a:pPr algn="ctr"/>
                      <a:r>
                        <a:rPr lang="fr-FR" sz="44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Marie, mère de Jésus-Christ.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E803F51-38EE-58A2-ED55-2267B4C87333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7A9B7996-6405-89DE-66D1-7D60F86EBFA2}"/>
              </a:ext>
            </a:extLst>
          </p:cNvPr>
          <p:cNvSpPr txBox="1"/>
          <p:nvPr/>
        </p:nvSpPr>
        <p:spPr>
          <a:xfrm>
            <a:off x="1199456" y="6406595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Arial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R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asi ne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itchFamily="18" charset="0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1133959"/>
      </p:ext>
    </p:extLst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32277320"/>
              </p:ext>
            </p:extLst>
          </p:nvPr>
        </p:nvGraphicFramePr>
        <p:xfrm>
          <a:off x="0" y="277408"/>
          <a:ext cx="12192000" cy="5809494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3. La Sainte Trinité, mystère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Se dévoila pour les humains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Père, le Fils, le Saint-Esprit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Sont apparus, ce jour béni.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Le Père par Sa voix pleine d'Amour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Appelle Son Fils en ce jour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la Colombe, c'est l'Esprit Saint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Se pose sur le Fils enfin.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CAE2BFF3-9EEA-9DE3-9864-EFB4FDD501FA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Cantique pour la Fête de la Théophanie</a:t>
            </a: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1AC90AB2-2AD3-E2BD-39CD-55394BDCC7B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F684CA87-31E0-46F5-8A7B-B533B7A78A17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175300543"/>
      </p:ext>
    </p:extLst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57532948"/>
              </p:ext>
            </p:extLst>
          </p:nvPr>
        </p:nvGraphicFramePr>
        <p:xfrm>
          <a:off x="0" y="277408"/>
          <a:ext cx="12192000" cy="5809494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5. Dieu Unique en essence, Intemporel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Sagesse, Unité éternelle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Ô Christ, mon Dieu, mon Espérance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En qui Dieu mit Sa complaisance.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6. Ce jour, l'eau du Jourdain frémit, émue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Baptême divin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Cieux fendus et l'Esprit plane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Voix du Père, le Fils, proclame.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B5F1E326-CB13-968E-4D42-1F664ACA91A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Cantique pour la Fête de la Théophanie</a:t>
            </a: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B5341497-2538-B628-8E1F-E3AD55C79F8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7E2DB5F9-E5F5-914F-E72E-EB870DA956E3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089720497"/>
      </p:ext>
    </p:extLst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7" name="Group 66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8398514"/>
              </p:ext>
            </p:extLst>
          </p:nvPr>
        </p:nvGraphicFramePr>
        <p:xfrm>
          <a:off x="1833" y="277408"/>
          <a:ext cx="12192000" cy="5809494"/>
        </p:xfrm>
        <a:graphic>
          <a:graphicData uri="http://schemas.openxmlformats.org/drawingml/2006/table">
            <a:tbl>
              <a:tblPr rtl="1"/>
              <a:tblGrid>
                <a:gridCol w="420402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8797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Refrain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Fontaine de Sagesse, honneur à Toi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Suprême Force, pure Joie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Qui a montré, en ouvrant les Cieux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8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À Son Baptême, qu'Il était Dieu.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7. L'Univers ébranlé en cet instant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baptisé par Saint Jean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Dieu fait homme s'est incliné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Mais Dieu le Père L'a exalté.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8. Jésus le Rédempteur a accompli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Promesse de Dieu, prophéties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Adam retrouve le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Vyetaf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[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iwmc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qen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fr-FR" sz="2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piIordanyc</a:t>
                      </a:r>
                      <a:r>
                        <a:rPr kumimoji="0" lang="fr-FR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Arial" charset="0"/>
                        </a:rPr>
                        <a:t>.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extLst>
              <a:ext uri="{FF2B5EF4-FFF2-40B4-BE49-F238E27FC236}">
                <a16:creationId xmlns:a16="http://schemas.microsoft.com/office/drawing/2014/main" id="{8D053C36-E038-804C-FF85-2FF6BBE76E88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Chants de l'Eucharistie et des Saints • Cantique pour la Fête de la Théophanie</a:t>
            </a:r>
          </a:p>
        </p:txBody>
      </p:sp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58DBC6DD-7E0B-EDF4-E53A-2AFEBEBFE64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175DEDC-BFBD-3457-B7CE-B99D58BC8843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43170184"/>
      </p:ext>
    </p:extLst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983629"/>
            <a:ext cx="12192000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la Théophanie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0" y="3026149"/>
            <a:ext cx="121920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48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الظهور الإلهي : مديح المجد لك يا رب </a:t>
            </a:r>
            <a:r>
              <a:rPr lang="ar-EG" sz="4800" dirty="0" err="1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الصباؤوت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8F89AD72-58D2-2940-07C9-E40A4B1B268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F70E9A2-463E-B27A-E4DD-F60E02EE7640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A6D76EB-0984-B737-2F4A-B459C0321EEF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363274822"/>
      </p:ext>
    </p:extLst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ar-EG" sz="4800" b="1" dirty="0">
                <a:solidFill>
                  <a:srgbClr val="FF9900"/>
                </a:solidFill>
              </a:rPr>
              <a:t>عيد الظهور الإلهي : مديح المجد لك يا رب </a:t>
            </a:r>
            <a:r>
              <a:rPr lang="ar-EG" sz="4800" b="1" dirty="0" err="1">
                <a:solidFill>
                  <a:srgbClr val="FF9900"/>
                </a:solidFill>
              </a:rPr>
              <a:t>الصباؤوت</a:t>
            </a:r>
            <a:endParaRPr lang="ar-EG" sz="48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8815791"/>
              </p:ext>
            </p:extLst>
          </p:nvPr>
        </p:nvGraphicFramePr>
        <p:xfrm>
          <a:off x="-47999" y="620688"/>
          <a:ext cx="12113684" cy="5689600"/>
        </p:xfrm>
        <a:graphic>
          <a:graphicData uri="http://schemas.openxmlformats.org/drawingml/2006/table">
            <a:tbl>
              <a:tblPr rtl="1"/>
              <a:tblGrid>
                <a:gridCol w="5159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54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09129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لك يا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الصباؤوت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متعاليا عن الأبصار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أشرقت بالناسوت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وأظهرت لنا سامي الأسرار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ومنحتنا خيرات الملكوت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ووشحت نفوسنا بالأنوار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وأرشدتنا لسر اللاهوت</a:t>
                      </a: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بظهروك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الذي أنار الأبصار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extLst>
              <a:ext uri="{FF2B5EF4-FFF2-40B4-BE49-F238E27FC236}">
                <a16:creationId xmlns:a16="http://schemas.microsoft.com/office/drawing/2014/main" id="{5E0D93DB-62D0-E799-8A43-948B976E704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27FDC94F-1558-934B-B16E-4D6AFCBB922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CBB7B2EC-6650-2803-F39A-08606B4EDF7A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067953347"/>
      </p:ext>
    </p:extLst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12705200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قد كنا في الظلمة حائرين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متقلبين في الآثام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ولرجس الأوثان خاضعين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عهد لنا ولا نظام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مخافة تجعلنا خاشعين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ولا ناموس ولا أحكام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وفي ظل الموت مقيمين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متعبدين لهوى الأجسام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51FF5C3F-66A1-1CAD-8EA7-197D291F6E94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A8A6FEE-557D-D8D2-8E0D-63C97DF0C79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42DFEA1-DCC8-31B8-6538-CEE42A567687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689785454"/>
      </p:ext>
    </p:extLst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01818393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فظهر ابن العلي الكلمة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وأوضح لنا السبيل الرشيد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ورفع عنا حجب الظلمة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وأعاد نفوسنا بالتجديد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ظهر مشرقا من البتول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متجسداً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بلاهوت شريف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بسر يعلو على العقول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اقنوما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واحدا بلا تكييف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CA652247-E16A-95BD-5786-541C85C1B0FA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9F0721C-7E6F-FFBC-7658-9B22E8AF118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37E5C0E-A253-7FDD-389E-7913832FDA79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021458011"/>
      </p:ext>
    </p:extLst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13827755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حضن أمه وهو محمول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للناس به الشرف المنيف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مع أبيه دائما لا يزول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معبوداً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غنيا عن التعريف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ولم يزل محجوبا سره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إلى الوقت الذي ارتضاه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وتكامل للثلاثين عمره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وهو مستتر عن براياه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EC8184D1-2D41-725F-4327-923C440FEC7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88ADD6C-F12C-6896-450E-6D51E4225E3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B16C216-1B46-C82B-98A5-6B212F36AEA5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541575652"/>
      </p:ext>
    </p:extLst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2800608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 أشرق ليعلن قدره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وأنهض يوحنا فتاه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فجاء الأردن وأظهر أمره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ونادي بالتوبة إلى الله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وجعل يقبل إليه الآتيين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ويعلمهم الخلاص العتيد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ويتمم توبة المعترفين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بنزولهم الماء للتعميد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8A30334-A643-5639-98F6-2B7B87634DB2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A20BCC0-06A0-FC10-5651-35CB63B021DC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21ACEA3-DD4B-D164-1542-8E1BB058BE54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061020965"/>
      </p:ext>
    </p:extLst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01145693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فاجتمع إليه من الجهات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المحيطة جموع جمه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وأقبلوا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زارفين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العبارات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مترقبين استماع الكلمة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فخاطبهم بهمة وثبات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وهم يتلقون منه الحكمة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وهتف عليهم بالعظات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أصنعوا أثمار النعمة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47F3DEA1-7E76-5C92-B578-D139D8DCC382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93D9517-39FD-D8CD-0CB4-2550C2D42014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C2A0AD5-3335-9523-1AA8-0222255F6D65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468410436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>
            <a:hlinkClick r:id="rId3" action="ppaction://hlinksldjump"/>
            <a:extLst>
              <a:ext uri="{FF2B5EF4-FFF2-40B4-BE49-F238E27FC236}">
                <a16:creationId xmlns:a16="http://schemas.microsoft.com/office/drawing/2014/main" id="{AC10130F-46EB-0E8D-DC79-9EA20509FE72}"/>
              </a:ext>
            </a:extLst>
          </p:cNvPr>
          <p:cNvSpPr/>
          <p:nvPr/>
        </p:nvSpPr>
        <p:spPr>
          <a:xfrm>
            <a:off x="8333049" y="3953361"/>
            <a:ext cx="255889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0" name="Rectangle 9">
            <a:hlinkClick r:id="rId4" action="ppaction://hlinksldjump"/>
            <a:extLst>
              <a:ext uri="{FF2B5EF4-FFF2-40B4-BE49-F238E27FC236}">
                <a16:creationId xmlns:a16="http://schemas.microsoft.com/office/drawing/2014/main" id="{061284C3-9B39-D155-93B3-4559F7BE9431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5" action="ppaction://hlinksldjump"/>
            <a:extLst>
              <a:ext uri="{FF2B5EF4-FFF2-40B4-BE49-F238E27FC236}">
                <a16:creationId xmlns:a16="http://schemas.microsoft.com/office/drawing/2014/main" id="{C9FF455A-1B7C-98AD-FE67-0907CA7C2242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6" action="ppaction://hlinksldjump"/>
            <a:extLst>
              <a:ext uri="{FF2B5EF4-FFF2-40B4-BE49-F238E27FC236}">
                <a16:creationId xmlns:a16="http://schemas.microsoft.com/office/drawing/2014/main" id="{B9F47A5F-0EA0-965A-579B-2B283F0ED243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3" name="Rectangle 12">
            <a:hlinkClick r:id="rId7" action="ppaction://hlinksldjump"/>
            <a:extLst>
              <a:ext uri="{FF2B5EF4-FFF2-40B4-BE49-F238E27FC236}">
                <a16:creationId xmlns:a16="http://schemas.microsoft.com/office/drawing/2014/main" id="{0043E4BA-D7DF-49B1-DB73-9B0129BCF1E1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0" name="Rectangle 19">
            <a:hlinkClick r:id="rId8" action="ppaction://hlinksldjump"/>
            <a:extLst>
              <a:ext uri="{FF2B5EF4-FFF2-40B4-BE49-F238E27FC236}">
                <a16:creationId xmlns:a16="http://schemas.microsoft.com/office/drawing/2014/main" id="{1A816DD2-D51A-D9B0-5158-BEC64779DCBC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8" name="Rectangle 27">
            <a:hlinkClick r:id="rId9" action="ppaction://hlinksldjump"/>
            <a:extLst>
              <a:ext uri="{FF2B5EF4-FFF2-40B4-BE49-F238E27FC236}">
                <a16:creationId xmlns:a16="http://schemas.microsoft.com/office/drawing/2014/main" id="{408DD169-3F59-B8A3-3118-D41C699C6110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9" name="Rectangle 28">
            <a:hlinkClick r:id="rId10" action="ppaction://hlinksldjump"/>
            <a:extLst>
              <a:ext uri="{FF2B5EF4-FFF2-40B4-BE49-F238E27FC236}">
                <a16:creationId xmlns:a16="http://schemas.microsoft.com/office/drawing/2014/main" id="{77505155-2408-19DB-E377-56A001CEC77C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0" name="Rectangle 29">
            <a:hlinkClick r:id="rId11" action="ppaction://hlinksldjump"/>
            <a:extLst>
              <a:ext uri="{FF2B5EF4-FFF2-40B4-BE49-F238E27FC236}">
                <a16:creationId xmlns:a16="http://schemas.microsoft.com/office/drawing/2014/main" id="{5743B707-B924-F976-74E3-E601BC256EB0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1" name="Rectangle 30">
            <a:hlinkClick r:id="rId12" action="ppaction://hlinksldjump"/>
            <a:extLst>
              <a:ext uri="{FF2B5EF4-FFF2-40B4-BE49-F238E27FC236}">
                <a16:creationId xmlns:a16="http://schemas.microsoft.com/office/drawing/2014/main" id="{2EDBFEB8-2123-7408-9C12-22AE0385DA5F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2" name="Rectangle 31">
            <a:hlinkClick r:id="rId13" action="ppaction://hlinksldjump"/>
            <a:extLst>
              <a:ext uri="{FF2B5EF4-FFF2-40B4-BE49-F238E27FC236}">
                <a16:creationId xmlns:a16="http://schemas.microsoft.com/office/drawing/2014/main" id="{541E9B17-1829-4B49-F7C7-C9CEF7D3833B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3" name="Rectangle 32">
            <a:hlinkClick r:id="rId14" action="ppaction://hlinksldjump"/>
            <a:extLst>
              <a:ext uri="{FF2B5EF4-FFF2-40B4-BE49-F238E27FC236}">
                <a16:creationId xmlns:a16="http://schemas.microsoft.com/office/drawing/2014/main" id="{E22EE362-0AFA-5504-3A48-11DE5A70B99F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4" name="Rectangle 33">
            <a:hlinkClick r:id="rId15" action="ppaction://hlinksldjump"/>
            <a:extLst>
              <a:ext uri="{FF2B5EF4-FFF2-40B4-BE49-F238E27FC236}">
                <a16:creationId xmlns:a16="http://schemas.microsoft.com/office/drawing/2014/main" id="{C19B8AC1-AA09-809C-52DA-08D1CC4E9299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5" name="Rectangle 34">
            <a:hlinkClick r:id="rId16" action="ppaction://hlinksldjump"/>
            <a:extLst>
              <a:ext uri="{FF2B5EF4-FFF2-40B4-BE49-F238E27FC236}">
                <a16:creationId xmlns:a16="http://schemas.microsoft.com/office/drawing/2014/main" id="{9807B699-F581-B448-E49A-BEDEC007980D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6" name="Rectangle 35">
            <a:hlinkClick r:id="rId17" action="ppaction://hlinksldjump"/>
            <a:extLst>
              <a:ext uri="{FF2B5EF4-FFF2-40B4-BE49-F238E27FC236}">
                <a16:creationId xmlns:a16="http://schemas.microsoft.com/office/drawing/2014/main" id="{439F0410-670B-F5C8-3A26-025A03FB1776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1932730"/>
      </p:ext>
    </p:extLst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066533953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وتوبوا عن فعل العصيان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وأسلكوا المنهج القويم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وتجنبوا كطرق الطغيان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غير مفتخرين بالسلف القديم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١٤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فأنما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الفخر بالإيمان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 بالآباء والعظم الرميم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 الله قادر أن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يقيم من الحجر بنين لإبراهيم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D1ECC8D7-C996-01F7-0709-3078E9C37149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82FB7D1-560A-0CE4-E0E3-00B8A655CBA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3DBD5E3-4063-329F-67E9-E990167D7B83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841920671"/>
      </p:ext>
    </p:extLst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737025057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فالجموع خشعوا لتعليمه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وأقتبلوا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وعظه بالتأييد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وأرعنوا حقا لتفهيمه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وشرعوا يلتمسون التعميد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وظل ينادي ذاك الصوت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الصارخ في البرية والقفار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الملك الأمين للاهوت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المرسل لخدمة الأسرار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D512853-7985-E681-8399-BAFFDAD9D26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F570267-D38A-BFFB-EB29-B92278FC1EB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F6C18B4-EB8D-EFCA-0BAC-427CB552AD7F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580659321"/>
      </p:ext>
    </p:extLst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83739790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يوحنا النبي وارث الكهنوت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وسلالة الآباء الأبرار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هو عظيم دائم في الملكوت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وعنه جاء في الأسفار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ها أنا مرسل ملاكي قدام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ليسهل طريقك أمامك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ويبشر المسكونة بالسلام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ويجمع شعوباً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تتلقي أحكامك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0FD921D7-28E2-96AD-49B0-5741FCF37923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8BD721F-741B-CB19-FEE3-185C6A835F5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86032A6-7836-F6C7-B2DD-0ACA5C6EEBC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713214652"/>
      </p:ext>
    </p:extLst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89986330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حال تعليم الجموع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اقبل يسوع 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الآنام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ليتعمد ويتمم المشروع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الإله عالي المقام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فرفع يوحنا صوته العظيم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ونادي في الجموع بنشيد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قد وافانا الحمل الكريم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الرافع خطايا العبيد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3583F534-2E5C-8493-B71A-F02E2CACCD7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CDF99E8-7DDC-CBEE-85CC-25DD02C346C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FEB94C0-A625-22C0-D103-1770FA321150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531835767"/>
      </p:ext>
    </p:extLst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2219891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أعمدكم بماء النهر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استعدادا لنيل التوبة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والآن في وسطكم المنتظر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له القوة غير المغلوبة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الذي بسره يقتدر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على صنع أفعال مرهوبة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بحرارة الروح قد يطهر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خطايا وآثاما مكتوبة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2FADB832-A9B7-E265-C7E3-19AE8346DF4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20717F4-FC40-9675-9B27-02FFB6BB111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ADE0458-260C-3D51-A62C-BBF857BE521A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636266099"/>
      </p:ext>
    </p:extLst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401084499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الذي يمنح العماد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الحقيقي بسر حكمته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وبصبغته يجمع العباد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المؤهلين لإرث ملكوته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 يعطي الفهم والارشاد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ويفيض على خلقه وافر نعمته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ويهدينا إلى طريق السداد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ويغمر خواصه ببركته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3659F934-FC9C-99B8-8E20-4A68FAE59BA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A8D705-F9B2-F45A-E8BB-356271645496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984FFDB-2C0D-C29B-065F-FFA8E568A2C7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76109512"/>
      </p:ext>
    </p:extLst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184487893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٢٥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ولست أنا إلا برسول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منبهكم بوعد ووعيد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عبد أفني وأزول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اما هو فدائم بالتمجيد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الحال تقدم يسوع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إلى يوحنا بأمر عجيب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وعهد إليه بين الجموع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 يعمده على الترتيب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86186494-C677-0887-07A6-BCC3BDFA48ED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2F18825F-7EA5-B9D8-3E3D-6A92B1A80DF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EE262E9-C2D8-4DAC-66DF-7DBF533922D8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64343269"/>
      </p:ext>
    </p:extLst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5356802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يوحنا وهو مفزوع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 هذا أمر غريب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الخاطئ وعلى الآثام مطبوع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السقيم وأنت الطيب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الفقير وأنت الغني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أنا الضعيف وانت المقتدر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كيف تتنازل وتطلب مني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ما انا إليه منك مفتقر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38219D1-87A1-34B0-0D22-B95547F9B09A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2BE33E1-9953-09B8-327F-0A0CE87C9E98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77EF9B5-8B00-2535-54B3-CB55E9AE2C00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727043226"/>
      </p:ext>
    </p:extLst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1843289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المريض وكثر وهنى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راج عفوك يا ذا الاقتدار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فكيف تبغي العماد مني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وانت عمادك بالروح والنار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أجاب الرب يوحنا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دعنا نتمم ما نريد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كمال البر وجاب ومراد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إذ جئت أحمل أثقال العبيد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20AED6B0-715E-340C-9FD4-2C9A9914127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9074DEC5-158A-79DF-FFCF-68922F63FBED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80C86A3-B677-36C0-BDE1-25362FD4D932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92428857"/>
      </p:ext>
    </p:extLst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36425844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فخضع يوحنا بإذعان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وقدم طاعته للمرهوب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وعمده في الأردن كإنسان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وهو مدهوش بالروح مرعوب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وبصعوده من الماء قد بأن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أمر غريب يسر القلوب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السماء فتحت وروح الديان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نزل هابطا على المحبوب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F2E1AF6A-7BEB-7C1F-819C-6EF143F8DB1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C2FCA0E-49F4-BE61-3547-EFA8B255BA6E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4D2B307A-DD64-543B-3854-202AB1EBFC29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789766069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وغالي هو مجدك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فخر جميع العذارى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الحمامة الحسنة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267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ena`tso `nne`svyri tyrou @ `nceso `mpe`wou @ `psousou `nnipar;enoc tyrou @ Mari`a ]`[rompi e;necwc.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3655860"/>
            <a:ext cx="1046516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 sont tes merveilles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chère est ta gloire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fierté de toutes les vierges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la douce colombe.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7F90EB5-FF25-3CDD-9EFA-AD3A124D20E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3DABEE-4B24-78C0-268C-F549B6F9086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244648276"/>
      </p:ext>
    </p:extLst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78736210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وصوت الآب من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الأعالي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ينادي هذا هو ابني الأكرم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كلمة الأزلي العالي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هذا حبيبي الوحيد الأعظم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المساوي لكمالي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الفادي للعالم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فاسمعوا له كما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لأقوإلى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هذا هو نور كل الأمم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D94BF517-1219-5C16-D058-AB3C0A3F9B97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6024539-31BB-36DD-7966-183EDE6B45A9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EE66A760-8A2A-3263-ACC7-FF3649035FD4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304121169"/>
      </p:ext>
    </p:extLst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092144176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تأمل يوحنا باعتبار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وشهد حقا إنه المجيد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حيث رأى الحمامة باشتهار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استقر عليه بالتأكيد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إذ من بعثه للإنذار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قال من تنظره حين التعميد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يحل عليه الروح بوقار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فهذا هو الابن الوحيد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4D366867-6550-53A8-3F57-5CAFDAF1A4A0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C655EAB-3979-C482-8D6D-24141E85DBB1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6108FA7C-2C5F-C719-7170-D95D7D7F53A9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295235794"/>
      </p:ext>
    </p:extLst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7035285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فاليوم بدأ السر المكنون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واتضح مجد الأزلي القديم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وأظهر ضياء قدرة المصون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وانجز حقا وعد إبراهيم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اليوم تبدل كهنوت هرون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بكهنوت الحبر العظيم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ومنه اقتبله الحواريون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كهنوتا شريفا بالتكريم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20EF14CD-6A87-DB0B-578F-4E28435D8CC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9E0D728-8D24-4FDC-8A69-A91D338B5407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9902F77C-DFC1-6265-4EE5-6EF429395ABC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82632282"/>
      </p:ext>
    </p:extLst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36127827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وسر الثالوث ظهر بإيضاح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وتبين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لابناء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الإيمان 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إن الإله الكلي الصلاح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ثلاثة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أقانيم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بأجلى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برهان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فالآب ظهر بصوت وضاح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ونادى الابن الحقيقي بإعلان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والروح في شبه حمامة لاح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ثالوث متساو في سلطان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85EBF33B-A589-87C8-5B3D-9E0993AAD2DE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81482EA-0A24-D1C7-D208-0E50D853096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BC8424E-71BC-B53F-5F43-0372F1447480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139245474"/>
      </p:ext>
    </p:extLst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704440832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إله واحد في الجوهر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والحكمة والقدرة والتأييد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به نؤمن مدى الدهر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ونعلن ذكره بالتمجيد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اليوم تطهر طبع الماء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بنزول السيد فيه للعماد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اليوم فتحت لنا السماء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ونال آدم أقصى المراد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04316365-E9A3-D625-C31A-A223778B2812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1EFAE82-F787-8334-5546-92D43C93399A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1D595B51-88E8-F397-EB56-00CE93AA4129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591138310"/>
      </p:ext>
    </p:extLst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684826416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اليوم ارتوينا بعد الظماء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وتجددنا من بعد الفساد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اليوم فرحنا من بعد الشقاء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وحظينا بنعيم الميعاد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فابشروا أيها الأطهار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وتهللوا بأفراح وحبور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مجدوا العلى باستبشار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وعيدوا أمامه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باشرف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ظهور 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291925F8-3B4D-2F74-5CD3-7779411F5491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11FF57B-1086-2F0A-D002-239222DBE9C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B4D2C0A-2069-1DF4-C64C-D11ADFCE117E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613993672"/>
      </p:ext>
    </p:extLst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6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992197511"/>
              </p:ext>
            </p:extLst>
          </p:nvPr>
        </p:nvGraphicFramePr>
        <p:xfrm>
          <a:off x="-47999" y="232013"/>
          <a:ext cx="11808629" cy="5934260"/>
        </p:xfrm>
        <a:graphic>
          <a:graphicData uri="http://schemas.openxmlformats.org/drawingml/2006/table">
            <a:tbl>
              <a:tblPr rtl="1"/>
              <a:tblGrid>
                <a:gridCol w="502972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778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29925">
                <a:tc rowSpan="2">
                  <a:txBody>
                    <a:bodyPr/>
                    <a:lstStyle/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sng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مرد </a:t>
                      </a:r>
                      <a:endParaRPr kumimoji="0" lang="fr-FR" sz="1900" b="0" i="1" u="sng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لينبوع الحكمة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الكلي العظمة والتمجيد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المجد لمن بسط النعمة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1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واظهر لاهوته في التعميد.</a:t>
                      </a:r>
                      <a:endParaRPr kumimoji="0" lang="fr-FR" sz="32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وتوسلوا بخشوع ووقار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وترنموا بدعاء مبرور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قولوا يا من ظهر للإبصار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جد علينا بظهور مشكور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04335">
                <a:tc vMerge="1"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91444" marR="91444" marT="45722" marB="45722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يا من بنعمته أحيانا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وبعماده منحنا التجديد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اجعل حظنا ومنان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مع إبراهيم في مقام سعيد</a:t>
                      </a:r>
                      <a:endParaRPr kumimoji="0" lang="fr-FR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extLst>
              <a:ext uri="{FF2B5EF4-FFF2-40B4-BE49-F238E27FC236}">
                <a16:creationId xmlns:a16="http://schemas.microsoft.com/office/drawing/2014/main" id="{A2F656AC-B84B-7122-6B4C-4EC7F2EA6D5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ar-EG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عيد الظهور الإلهي : مديح المجد لك يا رب </a:t>
            </a:r>
            <a:r>
              <a:rPr kumimoji="0" lang="ar-EG" sz="2133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الصباؤوت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 panose="02040602050305030304" pitchFamily="18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5C5D1415-8138-EBFD-72A6-CDC01C34B7B3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56857FB-5FA3-E938-1DF6-9913366B0C37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1395621983"/>
      </p:ext>
    </p:extLst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495062" y="983629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 la Théophanie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2801E64-C206-8716-D223-D5E5D574FED2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DA45818-53C4-B9C2-A2BF-DB05C4BF7DBC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k[i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DEB8C5E7-9E3C-002A-948D-CC495DCDBE0B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EA2F941F-5B9C-C58B-C681-6986B4BD1806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249310280"/>
      </p:ext>
    </p:extLst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2D912CD6-C742-C0DD-F0D5-1D468CDD8E9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26881451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13B2C427-B5A2-9768-6FE6-9207922A1616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k[i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7EA5CBB9-0F4C-4312-6F2F-284B87A4A38F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9B9BBCB2-8392-B143-A77E-E2CFB0B0DAD1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096995538"/>
      </p:ext>
    </p:extLst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الذي اعتمد في الأردن</a:t>
            </a:r>
            <a:r>
              <a:rPr lang="fr-FR" sz="53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</a:p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`w Pen¡ I=y=c P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fr-FR" sz="4267" i="1">
                <a:solidFill>
                  <a:prstClr val="white"/>
                </a:solidFill>
                <a:latin typeface="CS Avva Shenouda" pitchFamily="34" charset="0"/>
              </a:rPr>
              <a:t>Vyetaf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[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iwmc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267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i="1" dirty="0" err="1">
                <a:solidFill>
                  <a:prstClr val="white"/>
                </a:solidFill>
                <a:latin typeface="CS Avva Shenouda" pitchFamily="34" charset="0"/>
              </a:rPr>
              <a:t>piIordanyc</a:t>
            </a:r>
            <a:endParaRPr lang="fr-FR" sz="4267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i-FI" sz="4267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15414" y="4077073"/>
            <a:ext cx="1056117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Celui Qui fut baptisé dans le Jourdain</a:t>
            </a:r>
          </a:p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2" name="Rectangle 1">
            <a:hlinkClick r:id="rId2" action="ppaction://hlinksldjump"/>
            <a:extLst>
              <a:ext uri="{FF2B5EF4-FFF2-40B4-BE49-F238E27FC236}">
                <a16:creationId xmlns:a16="http://schemas.microsoft.com/office/drawing/2014/main" id="{5108338E-FCEE-CC54-98A8-DE1C0835159D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3743C3B-89BB-92F6-5889-AC7088F8C69A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k[i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90A8D52-604E-2777-FAA4-53AEF9082065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11" name="ZoneTexte 10">
            <a:hlinkClick r:id="rId4" action="ppaction://hlinksldjump"/>
            <a:extLst>
              <a:ext uri="{FF2B5EF4-FFF2-40B4-BE49-F238E27FC236}">
                <a16:creationId xmlns:a16="http://schemas.microsoft.com/office/drawing/2014/main" id="{2453DB20-88D5-0D8E-C149-DCF9542B8F9D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48334673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الرب ربنا ما أعجب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إسمك على الارض كلها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`P¡ Pen¡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n;en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ou</a:t>
            </a:r>
            <a:r>
              <a:rPr lang="fr-FR" sz="4267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267">
                <a:solidFill>
                  <a:prstClr val="white"/>
                </a:solidFill>
                <a:latin typeface="CS Avva Shenouda" pitchFamily="34" charset="0"/>
              </a:rPr>
              <a:t>svyri @ pe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pkahi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267" dirty="0" err="1">
                <a:solidFill>
                  <a:prstClr val="white"/>
                </a:solidFill>
                <a:latin typeface="CS Avva Shenouda" pitchFamily="34" charset="0"/>
              </a:rPr>
              <a:t>tyrf</a:t>
            </a:r>
            <a:r>
              <a:rPr lang="fr-FR" sz="4267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Cena`tso...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3621022"/>
            <a:ext cx="11405309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Seigneur notre Seigneur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ton Nom est merveilleux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sur toute la terre.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58962732-29A1-B997-F400-5540488EEBBE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969F463-D548-9CF8-B916-D0432CDA03C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284134868"/>
      </p:ext>
    </p:extLst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DC637653-B4A1-BF21-AE18-D0D5FC9AF75D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3" name="ZoneTexte 2">
            <a:extLst>
              <a:ext uri="{FF2B5EF4-FFF2-40B4-BE49-F238E27FC236}">
                <a16:creationId xmlns:a16="http://schemas.microsoft.com/office/drawing/2014/main" id="{49916010-1848-9147-8E39-08CC32A04A85}"/>
              </a:ext>
            </a:extLst>
          </p:cNvPr>
          <p:cNvSpPr txBox="1"/>
          <p:nvPr/>
        </p:nvSpPr>
        <p:spPr>
          <a:xfrm>
            <a:off x="1199456" y="6437436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Chants de l'Eucharistie et des Saints • </a:t>
            </a:r>
            <a:r>
              <a:rPr kumimoji="0" lang="it-IT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</a:rPr>
              <a:t>Conclusion des Prières 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`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myn @ =a=l. + </a:t>
            </a:r>
            <a:r>
              <a:rPr lang="fr-FR" sz="2133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kumimoji="0" lang="pl-PL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</a:rPr>
              <a:t>k[i</a:t>
            </a:r>
            <a:endParaRPr kumimoji="0" lang="ar-EG" sz="2133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</a:endParaRPr>
          </a:p>
        </p:txBody>
      </p:sp>
      <p:sp>
        <p:nvSpPr>
          <p:cNvPr id="4" name="ZoneTexte 3">
            <a:hlinkClick r:id="rId2" action="ppaction://hlinksldjump"/>
            <a:extLst>
              <a:ext uri="{FF2B5EF4-FFF2-40B4-BE49-F238E27FC236}">
                <a16:creationId xmlns:a16="http://schemas.microsoft.com/office/drawing/2014/main" id="{F9B23E55-D64B-E087-2C5A-73E80CC8CBE2}"/>
              </a:ext>
            </a:extLst>
          </p:cNvPr>
          <p:cNvSpPr txBox="1"/>
          <p:nvPr/>
        </p:nvSpPr>
        <p:spPr>
          <a:xfrm>
            <a:off x="0" y="6437436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496A9C05-4E15-BF5D-FDC4-394AD38BB5D3}"/>
              </a:ext>
            </a:extLst>
          </p:cNvPr>
          <p:cNvSpPr txBox="1"/>
          <p:nvPr/>
        </p:nvSpPr>
        <p:spPr>
          <a:xfrm>
            <a:off x="0" y="5998782"/>
            <a:ext cx="338412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2714330251"/>
      </p:ext>
    </p:extLst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271C1E-D0CA-F97B-C91B-BD086414BC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52880FB2-90B9-A0AD-CDA6-A22954677828}"/>
              </a:ext>
            </a:extLst>
          </p:cNvPr>
          <p:cNvSpPr/>
          <p:nvPr/>
        </p:nvSpPr>
        <p:spPr>
          <a:xfrm>
            <a:off x="0" y="335002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7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7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7BBAF011-D841-CC51-3078-1107271773D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8A37F48-9720-FA63-D558-73D0C550E40A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D2E9E9D3-445C-1CAE-7DD9-86E1A60C1C97}"/>
              </a:ext>
            </a:extLst>
          </p:cNvPr>
          <p:cNvSpPr/>
          <p:nvPr/>
        </p:nvSpPr>
        <p:spPr>
          <a:xfrm>
            <a:off x="0" y="983630"/>
            <a:ext cx="12192000" cy="2226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800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Fête de la Théophanie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5867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Hymne</a:t>
            </a:r>
            <a:r>
              <a:rPr kumimoji="0" lang="it-IT" sz="5867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pour St. Jean-Baptiste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FD67FA7D-6A5C-FEB8-0CFF-8F9D59C8AFE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952210"/>
      </p:ext>
    </p:extLst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72E9A5-AC7E-6C49-959D-F0B706100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9744C5F-F6C5-77C0-10AB-12A9D95E11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6262183"/>
              </p:ext>
            </p:extLst>
          </p:nvPr>
        </p:nvGraphicFramePr>
        <p:xfrm>
          <a:off x="226824" y="135350"/>
          <a:ext cx="11738353" cy="617396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56961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O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uran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nsousou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pekran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picuggenyc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nEmmanouyl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ounis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ny`e;ouab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tyrou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إسم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فخر هو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إسمك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يا نسيب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عمانوئيل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أنت عظيم في جميع القديسين، يا يوحنا المعمدان.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Un nom de fierté est ton nom,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parent d’Emmanuel,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grand parmi tous les saints,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Jean-Baptiste.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50A3D9D5-82AB-F2DD-7ED6-A3897EE13CB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D5AE0AB-01E8-57B8-926B-47C9FA4A1C5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35E60D3F-ECD2-FCEB-B70A-B458AD03BF6B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F6293D3E-D213-904F-B523-FE6E1CB008A5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89782225"/>
      </p:ext>
    </p:extLst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9576628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`K[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enipatriar,yc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ktai`yout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eni`provytyc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twnf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nijinmici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nihi`omi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ef`oni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 مرتفع أكثر من رؤساء الآباء، ومكرم أكثر من الأنبياء، لأنه لم يقم في مواليد النساء، مَنْ يشبهك.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plus élevé que les patriarches,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plus honoré que les prophètes,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nul né d’une femme,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ne te ressemble.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F0D6325-50A9-59A8-FB20-A546DE841B2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334B387-8964-F93B-90E2-7661E1E061EE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7461E9A-29FD-E727-8833-BE18D45CF41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AAB60110-7967-A33A-4836-83C21D832507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466264384"/>
      </p:ext>
    </p:extLst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52894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Amwini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cwtem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epicovoc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nnoub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: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e`odocioc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efjw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ptai`o</a:t>
                      </a:r>
                      <a:b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mpibaptictyc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تعالوا اسمعوا الحكيم، لسان الذهب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ثاؤدوسيوس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ينطق بكرامة الصابغ، يوحنا المعمدان.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Venez écouter le sage,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la langue d’or Théodose,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prononcer l’honneur du 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F0D6325-50A9-59A8-FB20-A546DE841B2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334B387-8964-F93B-90E2-7661E1E061EE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7461E9A-29FD-E727-8833-BE18D45CF41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831E284B-FB1D-1E18-888B-8A0E8DCBE48B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94188271"/>
      </p:ext>
    </p:extLst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3124887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ainamou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erok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je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nim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ainataiok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nas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nry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 @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aina,ak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nas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cmot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vyete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`m`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psa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ntai`o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4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niben</a:t>
                      </a:r>
                      <a:r>
                        <a:rPr lang="fr-FR" sz="44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"ماذا أدعوك، وبأي نوع أكرمك، وبأي شبه أشبهك، يا مستحق كل كرامة.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Comment te nommer ?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Comment t’honorer ?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À qui te comparer ?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Toi qui mérites tout honneur.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F0D6325-50A9-59A8-FB20-A546DE841B2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334B387-8964-F93B-90E2-7661E1E061EE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7461E9A-29FD-E727-8833-BE18D45CF41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2AD6768E-44AF-76C8-CFC4-EF4138EBCFCA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27145403"/>
      </p:ext>
    </p:extLst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5092460"/>
              </p:ext>
            </p:extLst>
          </p:nvPr>
        </p:nvGraphicFramePr>
        <p:xfrm>
          <a:off x="226824" y="135351"/>
          <a:ext cx="11738353" cy="570229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pholj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nnikarpoc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pkim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ni`kladoc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n;ok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piviri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ni`ssyn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etryt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pkahi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pi`,</a:t>
                      </a:r>
                      <a:r>
                        <a:rPr lang="fr-FR" sz="40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rinon</a:t>
                      </a:r>
                      <a:r>
                        <a:rPr lang="fr-F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أنتَ هو حلاوة الثمرات، أنتَ هو حرِّكة الأغصان، أنت هو زهرة الأشجار، النابتة في أرض السوسن."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la douceur des fruits,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le mouvement des branches,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tu es la fleur des arbres,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poussant au pays des lys.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F0D6325-50A9-59A8-FB20-A546DE841B2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334B387-8964-F93B-90E2-7661E1E061EE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7461E9A-29FD-E727-8833-BE18D45CF41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EE5ED9ED-8693-B288-77D0-BA61CFE44852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67278696"/>
      </p:ext>
    </p:extLst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503B84-30AA-1E1F-C1B7-036AD356448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03A33FE-D724-3A10-D0AB-1EBCA456BF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569399"/>
              </p:ext>
            </p:extLst>
          </p:nvPr>
        </p:nvGraphicFramePr>
        <p:xfrm>
          <a:off x="226824" y="135351"/>
          <a:ext cx="11738353" cy="57619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155988">
                <a:tc>
                  <a:txBody>
                    <a:bodyPr/>
                    <a:lstStyle/>
                    <a:p>
                      <a:pPr algn="just"/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Ari`precbeuin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e`hryi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ejwn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pi`prodromoc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mbaptictyc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Iwannyc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piref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]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wmc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ntef,a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nennobi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nan `</a:t>
                      </a:r>
                      <a:r>
                        <a:rPr lang="fr-FR" sz="41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ebol</a:t>
                      </a:r>
                      <a:r>
                        <a:rPr lang="fr-FR" sz="41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اشفع فينا، أيها السابق الصابغ، يوحنا المعمدان، ليغفر لنا خطايانا.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73591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Intercède pour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Précurseur et 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Jean-Baptiste,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6" name="ZoneTexte 5">
            <a:hlinkClick r:id="rId2" action="ppaction://hlinksldjump"/>
            <a:extLst>
              <a:ext uri="{FF2B5EF4-FFF2-40B4-BE49-F238E27FC236}">
                <a16:creationId xmlns:a16="http://schemas.microsoft.com/office/drawing/2014/main" id="{9F0D6325-50A9-59A8-FB20-A546DE841B27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1334B387-8964-F93B-90E2-7661E1E061EE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87461E9A-29FD-E727-8833-BE18D45CF41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O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uran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nsousou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7939F383-33AC-F2ED-CE8C-F02A2A437D31}"/>
              </a:ext>
            </a:extLst>
          </p:cNvPr>
          <p:cNvSpPr/>
          <p:nvPr/>
        </p:nvSpPr>
        <p:spPr>
          <a:xfrm>
            <a:off x="10068233" y="5837650"/>
            <a:ext cx="2034214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>
                <a:solidFill>
                  <a:schemeClr val="bg1"/>
                </a:solidFill>
                <a:latin typeface="Avva_Marcos" panose="04020500000000000000" pitchFamily="82" charset="0"/>
              </a:rPr>
              <a:t>2</a:t>
            </a:r>
            <a:r>
              <a:rPr lang="fr-FR" sz="2400" dirty="0">
                <a:solidFill>
                  <a:schemeClr val="bg1"/>
                </a:solidFill>
                <a:latin typeface="CS Avva Shenouda" panose="020B7200000000000000" pitchFamily="34" charset="0"/>
              </a:rPr>
              <a:t>a </a:t>
            </a:r>
            <a:r>
              <a:rPr lang="fr-FR" sz="2400" dirty="0" err="1">
                <a:solidFill>
                  <a:schemeClr val="bg1"/>
                </a:solidFill>
                <a:latin typeface="CS Avva Shenouda" panose="020B7200000000000000" pitchFamily="34" charset="0"/>
              </a:rPr>
              <a:t>nirompi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42959803"/>
      </p:ext>
    </p:extLst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B572E9A5-AC7E-6C49-959D-F0B706100C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9744C5F-F6C5-77C0-10AB-12A9D95E11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6685140"/>
              </p:ext>
            </p:extLst>
          </p:nvPr>
        </p:nvGraphicFramePr>
        <p:xfrm>
          <a:off x="226824" y="135351"/>
          <a:ext cx="11738353" cy="5948437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10078">
                <a:tc>
                  <a:txBody>
                    <a:bodyPr/>
                    <a:lstStyle/>
                    <a:p>
                      <a:pPr algn="just"/>
                      <a:r>
                        <a:rPr lang="fr-FR" sz="3600" dirty="0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2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nirompi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pi`c;oinoufi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sa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nirompi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pilac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nnoub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`w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pidi`ado,oc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mpi`agioc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Markoc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pi`apoctoloc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papa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abba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Tawadroc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) </a:t>
                      </a:r>
                      <a:r>
                        <a:rPr lang="fr-FR" sz="36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piar,y`ereuc</a:t>
                      </a:r>
                      <a:r>
                        <a:rPr lang="fr-FR" sz="36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إلى منتهى الأعوام يا لسان العطر، إلى منتهى الأعوام يا لسان الذهب، يا خليفة القديس مرقس الرسول، بابا أنبا 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)</a:t>
                      </a:r>
                      <a:r>
                        <a:rPr lang="ar-AE" sz="40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تواضروس</a:t>
                      </a:r>
                      <a:r>
                        <a:rPr lang="fr-FR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(</a:t>
                      </a:r>
                      <a:r>
                        <a:rPr lang="ar-AE" sz="40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رئيس الكهنة.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6368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97517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Vivez jusqu’à la fin des temps, ô la langue d’encens, vivez jusqu’à la fin des temps, ô la langue d'or, ô successeur de saint Marc l'Apôtre, pape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abba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 (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Tawadros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), l'archiprêtre.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DE6FD19-B534-CA3C-19D0-5370373197C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3DC5DBC-0A74-25ED-F21C-D374AAB4595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Chants de l'Eucharistie et des Saints • 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2</a:t>
            </a:r>
            <a:r>
              <a:rPr kumimoji="0" lang="fr-FR" sz="2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a </a:t>
            </a:r>
            <a:r>
              <a:rPr kumimoji="0" lang="fr-FR" sz="21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nirompi</a:t>
            </a:r>
            <a:endParaRPr kumimoji="0" lang="fr-FR" sz="2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anose="020B7200000000000000" pitchFamily="34" charset="0"/>
              <a:ea typeface="+mn-ea"/>
              <a:cs typeface="+mn-cs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2DB20158-4CD5-CF18-BAC5-935C506F6CFE}"/>
              </a:ext>
            </a:extLst>
          </p:cNvPr>
          <p:cNvSpPr txBox="1"/>
          <p:nvPr/>
        </p:nvSpPr>
        <p:spPr>
          <a:xfrm>
            <a:off x="0" y="5974438"/>
            <a:ext cx="364800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1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haroni" pitchFamily="2" charset="-79"/>
                <a:ea typeface="+mn-ea"/>
                <a:cs typeface="Aharoni" pitchFamily="2" charset="-79"/>
              </a:rPr>
              <a:t>Menu Fête de la Théophanie</a:t>
            </a:r>
          </a:p>
        </p:txBody>
      </p:sp>
    </p:spTree>
    <p:extLst>
      <p:ext uri="{BB962C8B-B14F-4D97-AF65-F5344CB8AC3E}">
        <p14:creationId xmlns:p14="http://schemas.microsoft.com/office/powerpoint/2010/main" val="3758084521"/>
      </p:ext>
    </p:extLst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92A043-3EB6-37FB-2890-B828F80F016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C2CBC59-BBB4-CF12-0324-0D49E733D1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C084419F-82D8-8ABE-EC88-35A7986F660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E805692C-2873-6816-3ADE-5FE3E5BBAC9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903179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وغالي هو مجدك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فخر جميع العذارى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 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الحمامة الحسنة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Cena`tso `nne`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svyri tyrou @ `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nceso `mpe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`wou @ `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psousou `nnipar;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enoc tyrou @ Mari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`a ]`[rompi e;necwc.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3655860"/>
            <a:ext cx="1046516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 sont tes merveilles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chère est ta gloire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fierté de toutes les vierges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la douce colombe.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7F90EB5-FF25-3CDD-9EFA-AD3A124D20E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3DABEE-4B24-78C0-268C-F549B6F9086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627231901"/>
      </p:ext>
    </p:extLst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chants pour la Fête des Noces de Cana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51" y="476672"/>
            <a:ext cx="1174712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des Noces de Cana en Galilée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</p:cNvPr>
          <p:cNvSpPr/>
          <p:nvPr/>
        </p:nvSpPr>
        <p:spPr>
          <a:xfrm>
            <a:off x="365228" y="3816139"/>
            <a:ext cx="5538753" cy="913199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 dirty="0">
                <a:solidFill>
                  <a:prstClr val="white"/>
                </a:solidFill>
                <a:latin typeface="Book Antiqua" pitchFamily="18" charset="0"/>
              </a:rPr>
              <a:t>Cantique pour la Fête des Noces de Cana</a:t>
            </a:r>
          </a:p>
        </p:txBody>
      </p:sp>
      <p:sp>
        <p:nvSpPr>
          <p:cNvPr id="11" name="Rectangle 10">
            <a:hlinkClick r:id="rId4" action="ppaction://hlinksldjump"/>
          </p:cNvPr>
          <p:cNvSpPr/>
          <p:nvPr/>
        </p:nvSpPr>
        <p:spPr>
          <a:xfrm>
            <a:off x="6317888" y="3816139"/>
            <a:ext cx="5538753" cy="94384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6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عُرس قانا الجليل</a:t>
            </a:r>
          </a:p>
        </p:txBody>
      </p:sp>
      <p:sp>
        <p:nvSpPr>
          <p:cNvPr id="7" name="Rectangle 6">
            <a:hlinkClick r:id="rId5" action="ppaction://hlinksldjump"/>
          </p:cNvPr>
          <p:cNvSpPr/>
          <p:nvPr/>
        </p:nvSpPr>
        <p:spPr>
          <a:xfrm>
            <a:off x="4463819" y="2948947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2" name="Rectangle 11">
            <a:hlinkClick r:id="rId6" action="ppaction://hlinksldjump"/>
          </p:cNvPr>
          <p:cNvSpPr/>
          <p:nvPr/>
        </p:nvSpPr>
        <p:spPr>
          <a:xfrm>
            <a:off x="4463819" y="5157192"/>
            <a:ext cx="3323219" cy="502766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it-IT" sz="2667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6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667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667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</p:spTree>
    <p:extLst>
      <p:ext uri="{BB962C8B-B14F-4D97-AF65-F5344CB8AC3E}">
        <p14:creationId xmlns:p14="http://schemas.microsoft.com/office/powerpoint/2010/main" val="1940404885"/>
      </p:ext>
    </p:extLst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3369766"/>
            <a:ext cx="7189957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Fête des Noces de Cana en Galilée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684889441"/>
      </p:ext>
    </p:extLst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68627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333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يَسُوعُ الْمَسِيحُ ابْنُ الله، بارك المياه فصيرها خمراً</a:t>
            </a:r>
            <a:r>
              <a:rPr lang="fr-FR" sz="5333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18863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400506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580614300"/>
      </p:ext>
    </p:extLst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957444743"/>
      </p:ext>
    </p:extLst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979177176"/>
      </p:ext>
    </p:extLst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739028374"/>
      </p:ext>
    </p:extLst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508959110"/>
      </p:ext>
    </p:extLst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878274151"/>
      </p:ext>
    </p:extLst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484664980"/>
      </p:ext>
    </p:extLst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06762072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مجدا مع اكراما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لأمك الإكليل العالي.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Ou`wou nem outai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`o @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ntekmau `n`,lom et[oci. Cena`tso...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et honneur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à Ta mère la haute couronne.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5F56213-A5BA-8DE0-C644-6BF7B33CCEB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1254FD5D-A19F-C0B9-6570-A5B34E5F3DAB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011447886"/>
      </p:ext>
    </p:extLst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4159353828"/>
      </p:ext>
    </p:extLst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078201043"/>
      </p:ext>
    </p:extLst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4288512098"/>
      </p:ext>
    </p:extLst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169055057"/>
      </p:ext>
    </p:extLst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604660612"/>
      </p:ext>
    </p:extLst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786426160"/>
      </p:ext>
    </p:extLst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829012187"/>
      </p:ext>
    </p:extLst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530337127"/>
      </p:ext>
    </p:extLst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481173355"/>
      </p:ext>
    </p:extLst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53827611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وغالي هو مجدك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فخر جميع العذارى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الحمامة الحسنة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Cena`tso `nne`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svyri tyrou @ `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nceso `mpe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`wou @ `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psousou `nnipar;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enoc tyrou @ Mari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`a ]`[rompi e;necwc.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3655860"/>
            <a:ext cx="1046516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 sont tes merveilles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chère est ta gloire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fierté de toutes les vierges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la douce colombe.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7F90EB5-FF25-3CDD-9EFA-AD3A124D20E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3DABEE-4B24-78C0-268C-F549B6F9086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413018999"/>
      </p:ext>
    </p:extLst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739647747"/>
      </p:ext>
    </p:extLst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328552552"/>
      </p:ext>
    </p:extLst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111851588"/>
      </p:ext>
    </p:extLst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176888059"/>
      </p:ext>
    </p:extLst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07083527"/>
      </p:ext>
    </p:extLst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374116150"/>
      </p:ext>
    </p:extLst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905294488"/>
      </p:ext>
    </p:extLst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969100819"/>
      </p:ext>
    </p:extLst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484667607"/>
      </p:ext>
    </p:extLst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256962985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3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عالية هي عجائبك جميعها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وفرحك وبهجتك. </a:t>
            </a:r>
          </a:p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na`tso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nne`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svyri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tyrou @ ]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naounof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to;elyl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Cena`tso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...</a:t>
            </a: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Élevées sont toutes tes merveilles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ta joie et ton allégresse.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D01F5916-FBA6-2E66-12F4-3B45AB340A7C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33360EE0-713E-33C7-724E-531974A5BC1D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724206031"/>
      </p:ext>
    </p:extLst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98640" y="340592"/>
            <a:ext cx="5130061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بارك المياه فصيرها خمراً</a:t>
            </a:r>
            <a:r>
              <a:rPr lang="fr-FR" sz="540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5865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6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 bénis l’eau et l’a changée en vin.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640050569"/>
      </p:ext>
    </p:extLst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191276606"/>
      </p:ext>
    </p:extLst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Cantique pour la Fête des Noces de Cana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30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des Noces de Cana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026149"/>
            <a:ext cx="1149141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/>
            <a:r>
              <a:rPr lang="it-IT" sz="4800" dirty="0">
                <a:solidFill>
                  <a:prstClr val="white"/>
                </a:solidFill>
                <a:latin typeface="Book Antiqua" pitchFamily="18" charset="0"/>
              </a:rPr>
              <a:t>Fête des Noces de Cana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676764683"/>
      </p:ext>
    </p:extLst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667" b="1" dirty="0">
                <a:solidFill>
                  <a:srgbClr val="FF9900"/>
                </a:solidFill>
              </a:rPr>
              <a:t>Cantique pour la Fête des Noces de Cana</a:t>
            </a:r>
            <a:endParaRPr lang="ar-SA" sz="4667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7"/>
          <a:ext cx="12017672" cy="5743900"/>
        </p:xfrm>
        <a:graphic>
          <a:graphicData uri="http://schemas.openxmlformats.org/drawingml/2006/table">
            <a:tbl>
              <a:tblPr rtl="1"/>
              <a:tblGrid>
                <a:gridCol w="60598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779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358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Car l'Évangile annonce avec clarté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Que dans Cana en Galilée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On invita Jésus, Marie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À une noce chez leurs amis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Le Verbe S'est fait chair, Verbe Incarné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Dans le Jourdain fut baptisé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Un jour changea l'eau pure en 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est Dieu, S’est fait humain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080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Jésus lui dit : "Je suis bien étonné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Mon heure n'a pas encore sonné"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Marie, ô Mère du Dieu suprême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Jésus t'écoute parce qu'Il t'aime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À un moment le vin fut épuisé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Marie, son Fils, a appelé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"Mon Fils", dit-elle : "Ils manquent de vin"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Confiante en Son pouvoir divin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des Noces de Cana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340137673"/>
      </p:ext>
    </p:extLst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3"/>
          <a:ext cx="12001332" cy="6319962"/>
        </p:xfrm>
        <a:graphic>
          <a:graphicData uri="http://schemas.openxmlformats.org/drawingml/2006/table">
            <a:tbl>
              <a:tblPr rtl="1"/>
              <a:tblGrid>
                <a:gridCol w="61038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9745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8976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"Puisez, portez ce vin" dit le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Au maître des cérémonies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le goûta, surpris, déclare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"Ce vin exquis est un nectar"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Confiante, elle appela les serviteurs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"Faites ce qu'Il dira en cette heure"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dit : "Six urnes, remplissez d'eau"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Ils les remplirent pleines jusqu'en haut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30197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Symbole de la Loi d'Amour nouvelle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transforma la loi mortelle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Loi de la lettre qui tue et 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Est remplacée par Loi de Vie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Par ce premier miracle de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Fait pour Marie qui L'a conçu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 l'eau qu'Il a changée en vin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le terrestre est fait divin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des Noces de Cana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3145910119"/>
      </p:ext>
    </p:extLst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60943801"/>
              </p:ext>
            </p:extLst>
          </p:nvPr>
        </p:nvGraphicFramePr>
        <p:xfrm>
          <a:off x="1967542" y="1411734"/>
          <a:ext cx="9409045" cy="5024863"/>
        </p:xfrm>
        <a:graphic>
          <a:graphicData uri="http://schemas.openxmlformats.org/drawingml/2006/table">
            <a:tbl>
              <a:tblPr rtl="1"/>
              <a:tblGrid>
                <a:gridCol w="94090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0248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Jésus par Sa présence a sanctifié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La noce et les deux mariés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Bénie sois-tu Vierge Marie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Af`cmou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enimwou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afaitou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nyrp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Cantique pour la Fête des Noces de Cana</a:t>
            </a:r>
          </a:p>
        </p:txBody>
      </p:sp>
      <p:sp>
        <p:nvSpPr>
          <p:cNvPr id="6" name="ZoneTexte 5">
            <a:hlinkClick r:id="rId4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04480111"/>
      </p:ext>
    </p:extLst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عيد عُرس قانا الجليل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Rectangle 6"/>
          <p:cNvSpPr/>
          <p:nvPr/>
        </p:nvSpPr>
        <p:spPr>
          <a:xfrm>
            <a:off x="456762" y="3026151"/>
            <a:ext cx="1149141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ar-EG" sz="48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عُرس قانا الجليل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95062" y="983630"/>
            <a:ext cx="114914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6400" dirty="0">
                <a:solidFill>
                  <a:prstClr val="white"/>
                </a:solidFill>
                <a:latin typeface="Book Antiqua" pitchFamily="18" charset="0"/>
              </a:rPr>
              <a:t>Fête des Noces de Cana</a:t>
            </a:r>
            <a:endParaRPr lang="fr-FR" sz="64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994048482"/>
      </p:ext>
    </p:extLst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239350" y="728503"/>
          <a:ext cx="11713301" cy="5827040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62848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للآب بارينا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للابن فادينا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المجد للروح مقوينا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ثالوث سره على الأردن بان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المجد لمن أظهر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لاهوته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 الأردن تعمد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بناسوته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والآب ناداه بعزيز صوته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هذا هو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إبني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وله السلطان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يَسُوع الْمَسِيح قد وافانا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وبالمعمودية أهدانا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وجسده المحي أعطانا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وعتقنا من يد الشيطان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الإله الكلمة قد تجسد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وفي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نهرالأرض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تعمد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وإلىوم</a:t>
                      </a: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حول الماء خمرا وقد</a:t>
                      </a:r>
                      <a:endParaRPr kumimoji="0" lang="fr-FR" sz="3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اظهر أنه الديان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Rectangle 73"/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/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لتوزيع عيد عُرس قانا الجليل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عيد عُرس قانا الجليل</a:t>
            </a:r>
          </a:p>
        </p:txBody>
      </p:sp>
      <p:sp>
        <p:nvSpPr>
          <p:cNvPr id="7" name="ZoneTexte 6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4113523396"/>
      </p:ext>
    </p:extLst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نسبح له ونمجد إياه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والروح القدس حياة الله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ونسأله الهداية لرضاه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ودوام بيعته مدى الأزمان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شهد الإنجيل جهار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عن هذه الآية باستبشار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يوحنا النقي المختار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كان عريس لإنسان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الجليل بمدينة قانا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التي اتخذها له مكانا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فدعا مريم فخر رجانا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مع الرب يسوع كإنسان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نفذت الخمر والعريس احتار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فأتت مريم زينة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الأبكار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إلى عالم ما في الأسرار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وقالت ليس لهم خمر الآن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عيد عُرس قانا الجليل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259508615"/>
      </p:ext>
    </p:extLst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1362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 لها يسوع رب القدرة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مالي ولك أيتها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الإمرأة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لم تأتي بعد ساعتي المنتظرة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تظهر آيات للعيان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فقالت أمه للخدام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افعلوا مهما يأمركم بالتمام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ومضت من عندهم بسلام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ودخلت حيث أعد لها المكان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وكانت هناك ستة أجاجين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لغسل أقدام المدعوين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حسب عادة الاسرائيليين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الجارية في ذاك الزمان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يسوع للخدام 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املأوها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ماء إلى التمام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فإذا هي من أجود المدام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فقال لهم اسقوا الأن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عيد عُرس قانا الجليل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222069081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7200" dirty="0" err="1">
                <a:solidFill>
                  <a:prstClr val="white"/>
                </a:solidFill>
                <a:latin typeface="Avva_Marcos" pitchFamily="82" charset="0"/>
              </a:rPr>
              <a:t>K</a:t>
            </a:r>
            <a:r>
              <a:rPr lang="fr-FR" sz="7200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K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`cmarwout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819294011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كثيرة هي عجائبك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وغالي هو مجدك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يا فخر جميع العذارى</a:t>
            </a:r>
            <a:br>
              <a:rPr lang="fr-FR" sz="5333" dirty="0">
                <a:solidFill>
                  <a:prstClr val="white"/>
                </a:solidFill>
                <a:latin typeface="Calibri"/>
              </a:rPr>
            </a:b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الحمامة الحسنة</a:t>
            </a:r>
            <a:r>
              <a:rPr lang="fr-FR" sz="5333" dirty="0">
                <a:solidFill>
                  <a:prstClr val="white"/>
                </a:solidFill>
                <a:latin typeface="Calibri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Cena`tso `nne`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svyri tyrou @ `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nceso `mpe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`wou @ `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psousou `nnipar;</a:t>
            </a:r>
            <a:r>
              <a:rPr lang="it-IT" sz="4267">
                <a:solidFill>
                  <a:prstClr val="white"/>
                </a:solidFill>
                <a:latin typeface="CS Avva Shenouda" pitchFamily="34" charset="0"/>
              </a:rPr>
              <a:t>enoc tyrou @ Mari</a:t>
            </a:r>
            <a:r>
              <a:rPr lang="it-IT" sz="4267" dirty="0">
                <a:solidFill>
                  <a:prstClr val="white"/>
                </a:solidFill>
                <a:latin typeface="CS Avva Shenouda" pitchFamily="34" charset="0"/>
              </a:rPr>
              <a:t>`a ]`[rompi e;necwc.</a:t>
            </a:r>
            <a:endParaRPr lang="fr-FR" sz="4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3655860"/>
            <a:ext cx="10465163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Nombreuses sont tes merveilles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chère est ta gloire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Ô fierté de toutes les vierges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la douce colombe.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7F90EB5-FF25-3CDD-9EFA-AD3A124D20E6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63DABEE-4B24-78C0-268C-F549B6F90862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199179505"/>
      </p:ext>
    </p:extLst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فقدموا لرئيس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المتكا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قدحا واحدا من ذلك الماء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ومثله لجميع الجلساء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فذاقوا خمر لا يرتاب فيه إنسان</a:t>
                      </a:r>
                      <a:endParaRPr kumimoji="0" lang="en-CA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4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فدهش حينئذ الرئيس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ووجه الكلام إلى العريس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 هذه خمر </a:t>
                      </a:r>
                      <a:r>
                        <a:rPr kumimoji="0" lang="ar-SA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خندريس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جديرة بان تقدم قبل الآن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هذه أولى الآيات</a:t>
                      </a:r>
                      <a:endParaRPr kumimoji="0" lang="fr-FR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itchFamily="34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التي فعلها رب القوات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سلطانه على المخلوقات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مثبتة عبيده في الإيمان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السلام لك يا أم الرحمن</a:t>
                      </a:r>
                      <a:endParaRPr kumimoji="0" lang="fr-FR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يا مريم في كل زمان</a:t>
                      </a:r>
                      <a:endParaRPr kumimoji="0" lang="fr-FR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السلام لك من كل إنسان</a:t>
                      </a:r>
                      <a:endParaRPr kumimoji="0" lang="fr-FR" sz="35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الآن وفي كل أوان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4" name="ZoneTexte 3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kern="0" dirty="0">
                <a:solidFill>
                  <a:prstClr val="white"/>
                </a:solidFill>
                <a:latin typeface="CS Avva Shenouda" pitchFamily="34" charset="0"/>
                <a:cs typeface="Arial"/>
              </a:rPr>
              <a:t>عيد عُرس قانا الجليل</a:t>
            </a:r>
          </a:p>
        </p:txBody>
      </p:sp>
      <p:sp>
        <p:nvSpPr>
          <p:cNvPr id="6" name="ZoneTexte 5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srgbClr val="FFFFFF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</p:spTree>
    <p:extLst>
      <p:ext uri="{BB962C8B-B14F-4D97-AF65-F5344CB8AC3E}">
        <p14:creationId xmlns:p14="http://schemas.microsoft.com/office/powerpoint/2010/main" val="1751373337"/>
      </p:ext>
    </p:extLst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Fête des Noces de Cana en Galilée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16AA6806-8850-AC92-F903-E231ED51ABAC}"/>
              </a:ext>
            </a:extLst>
          </p:cNvPr>
          <p:cNvSpPr/>
          <p:nvPr/>
        </p:nvSpPr>
        <p:spPr>
          <a:xfrm>
            <a:off x="0" y="2572645"/>
            <a:ext cx="12192000" cy="2800960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5867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/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  <a:p>
            <a:pPr algn="ctr" defTabSz="1219170"/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5867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5867">
                <a:solidFill>
                  <a:prstClr val="white"/>
                </a:solidFill>
                <a:latin typeface="CS Avva Shenouda" pitchFamily="34" charset="0"/>
              </a:rPr>
              <a:t>myn @ =</a:t>
            </a:r>
            <a:r>
              <a:rPr lang="fr-FR" sz="5867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5754801"/>
      </p:ext>
    </p:extLst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8688325B-4DE5-BE0E-ADAD-3E65A052C5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1005396"/>
              </p:ext>
            </p:extLst>
          </p:nvPr>
        </p:nvGraphicFramePr>
        <p:xfrm>
          <a:off x="226824" y="135350"/>
          <a:ext cx="11738353" cy="5654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2879938">
                <a:tc>
                  <a:txBody>
                    <a:bodyPr/>
                    <a:lstStyle/>
                    <a:p>
                      <a:pPr marL="0" marR="0" lvl="0" indent="0" algn="just" defTabSz="121917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A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=a=l. 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twn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anose="020B7200000000000000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1219170" rtl="1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آمِينَ،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هَلِّلُويَا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kumimoji="0" lang="ar-EG" sz="4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kumimoji="0" lang="ar-EG" sz="4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 وَالرُّوحِ القُدُسِ، الآنَ وَكُلُّ أَوَانٍ وَإِلَى دَهْرِ الدُّهُورِ، آمِينَ. </a:t>
                      </a:r>
                      <a:endParaRPr kumimoji="0" lang="fr-FR" sz="4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44421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21892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Amen, alléluia. Gloire au Père,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au Fils et au Saint-Esprit,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toujours 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pour les siècles des siècles, amen.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89384931"/>
      </p:ext>
    </p:extLst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نَصْرُخُ قَائِلِينَ : يَا رَبَّنَا يَسُوعَ الْمَسِيحِ : </a:t>
            </a:r>
            <a:r>
              <a:rPr lang="ar-EG" sz="5333" i="1" dirty="0">
                <a:solidFill>
                  <a:prstClr val="white"/>
                </a:solidFill>
                <a:latin typeface="CS Avva Shenouda" pitchFamily="34" charset="0"/>
                <a:cs typeface="Arial" panose="020B0604020202020204" pitchFamily="34" charset="0"/>
              </a:rPr>
              <a:t>ابن الله بارك المياه </a:t>
            </a:r>
            <a:endParaRPr lang="fr-FR" sz="5333" dirty="0">
              <a:solidFill>
                <a:prstClr val="white"/>
              </a:solidFill>
              <a:latin typeface="CS Avva Shenouda" pitchFamily="34" charset="0"/>
            </a:endParaRPr>
          </a:p>
          <a:p>
            <a:pPr algn="r" defTabSz="1219170" rtl="1"/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خَلَّصَنَا </a:t>
            </a:r>
            <a:r>
              <a:rPr lang="ar-EG" sz="5333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وَٱرْحَمْنَا</a:t>
            </a:r>
            <a:r>
              <a:rPr lang="ar-EG" sz="5333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</a:t>
            </a:r>
            <a:endParaRPr lang="fr-FR" sz="53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35390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Tenws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dirty="0" err="1">
                <a:solidFill>
                  <a:prstClr val="white"/>
                </a:solidFill>
                <a:latin typeface="CS Avva Shenouda" pitchFamily="34" charset="0"/>
              </a:rPr>
              <a:t>enjw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>
                <a:solidFill>
                  <a:prstClr val="white"/>
                </a:solidFill>
                <a:latin typeface="CS Avva Shenouda" pitchFamily="34" charset="0"/>
              </a:rPr>
              <a:t>`mmoc @ je </a:t>
            </a:r>
            <a:r>
              <a:rPr lang="fr-FR" sz="3733" dirty="0">
                <a:solidFill>
                  <a:prstClr val="white"/>
                </a:solidFill>
                <a:latin typeface="CS Avva Shenouda" pitchFamily="34" charset="0"/>
              </a:rPr>
              <a:t>`w </a:t>
            </a:r>
            <a:r>
              <a:rPr lang="es-ES" sz="3733" dirty="0">
                <a:solidFill>
                  <a:prstClr val="white"/>
                </a:solidFill>
                <a:latin typeface="CS Avva Shenouda" pitchFamily="34" charset="0"/>
              </a:rPr>
              <a:t>Pen¡ I=y=c P</a:t>
            </a:r>
            <a:r>
              <a:rPr lang="es-ES" sz="3733">
                <a:solidFill>
                  <a:prstClr val="white"/>
                </a:solidFill>
                <a:latin typeface="CS Avva Shenouda" pitchFamily="34" charset="0"/>
              </a:rPr>
              <a:t>=,=c @ </a:t>
            </a:r>
            <a:r>
              <a:rPr lang="es-ES" sz="3733" i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s-ES" sz="3733" i="1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es-ES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s-ES" sz="3733" i="1" dirty="0" err="1">
                <a:solidFill>
                  <a:prstClr val="white"/>
                </a:solidFill>
                <a:latin typeface="CS Avva Shenouda" pitchFamily="34" charset="0"/>
              </a:rPr>
              <a:t>m`V</a:t>
            </a:r>
            <a:r>
              <a:rPr lang="es-ES" sz="3733" i="1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af`cmou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enimwou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afaitou</a:t>
            </a:r>
            <a:r>
              <a:rPr lang="fr-FR" sz="3733" i="1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3733" i="1" dirty="0" err="1">
                <a:solidFill>
                  <a:prstClr val="white"/>
                </a:solidFill>
                <a:latin typeface="CS Avva Shenouda" pitchFamily="34" charset="0"/>
              </a:rPr>
              <a:t>nyrp</a:t>
            </a:r>
            <a:endParaRPr lang="fr-FR" sz="3733" i="1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i-FI" sz="3733" dirty="0">
                <a:solidFill>
                  <a:prstClr val="white"/>
                </a:solidFill>
                <a:latin typeface="CS Avva Shenouda" pitchFamily="34" charset="0"/>
              </a:rPr>
              <a:t>Cw] `mmon ouoh nai nan.</a:t>
            </a:r>
            <a:endParaRPr lang="fr-FR" sz="37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335360" y="4077073"/>
            <a:ext cx="1142526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Nous clamons en disant : ô notre Seigneur Jésus-Christ : le Fils</a:t>
            </a:r>
            <a:r>
              <a:rPr lang="fr-FR" sz="3200" b="1" i="1" dirty="0">
                <a:solidFill>
                  <a:prstClr val="white"/>
                </a:solidFill>
                <a:latin typeface="Book Antiqua" pitchFamily="18" charset="0"/>
              </a:rPr>
              <a:t> de Dieu qui a bénis l’eau et l’a changée en vin. </a:t>
            </a:r>
          </a:p>
          <a:p>
            <a:pPr algn="ctr" defTabSz="1219170"/>
            <a:r>
              <a:rPr lang="fr-FR" sz="3200" b="1" dirty="0">
                <a:solidFill>
                  <a:prstClr val="white"/>
                </a:solidFill>
                <a:latin typeface="Book Antiqua" pitchFamily="18" charset="0"/>
              </a:rPr>
              <a:t>Sauve-nous et aie pitié de nous.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  <p:sp>
        <p:nvSpPr>
          <p:cNvPr id="2" name="Rectangle 1">
            <a:hlinkClick r:id="rId4" action="ppaction://hlinksldjump"/>
            <a:extLst>
              <a:ext uri="{FF2B5EF4-FFF2-40B4-BE49-F238E27FC236}">
                <a16:creationId xmlns:a16="http://schemas.microsoft.com/office/drawing/2014/main" id="{228CE128-FFB4-5184-D9EA-12D3B80A6B32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451391637"/>
      </p:ext>
    </p:extLst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pl-PL" sz="2133" dirty="0">
                <a:solidFill>
                  <a:prstClr val="white"/>
                </a:solidFill>
                <a:latin typeface="CS Avva Shenouda" pitchFamily="34" charset="0"/>
              </a:rPr>
              <a:t>`Amyn @ =a=l. + Ak[i</a:t>
            </a:r>
            <a:r>
              <a:rPr lang="fr-FR" sz="2133" dirty="0">
                <a:solidFill>
                  <a:prstClr val="white"/>
                </a:solidFill>
                <a:latin typeface="Arial" charset="0"/>
                <a:cs typeface="Arial" charset="0"/>
              </a:rPr>
              <a:t> 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8" name="ZoneTexte 7">
            <a:hlinkClick r:id="rId3" action="ppaction://hlinksldjump"/>
          </p:cNvPr>
          <p:cNvSpPr txBox="1"/>
          <p:nvPr/>
        </p:nvSpPr>
        <p:spPr>
          <a:xfrm>
            <a:off x="47331" y="6086902"/>
            <a:ext cx="3744415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des Noces de Cana</a:t>
            </a:r>
          </a:p>
        </p:txBody>
      </p:sp>
      <p:graphicFrame>
        <p:nvGraphicFramePr>
          <p:cNvPr id="2" name="Tableau 1">
            <a:extLst>
              <a:ext uri="{FF2B5EF4-FFF2-40B4-BE49-F238E27FC236}">
                <a16:creationId xmlns:a16="http://schemas.microsoft.com/office/drawing/2014/main" id="{1EEB1775-DF1C-D33C-953E-D0C11AFA93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46948551"/>
              </p:ext>
            </p:extLst>
          </p:nvPr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8765246"/>
      </p:ext>
    </p:extLst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070EC0-4227-57CC-7769-7FF636BF680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7C0F1B0-5BDF-4690-8F90-A38A4402F5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B246B906-29CD-7ADA-0873-3B7551361D8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C844F58D-A9FC-DF3B-5121-B8EF7959885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8057723"/>
      </p:ext>
    </p:extLst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C9D6B3F-4FA5-C03E-2668-853A8CB3C4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9D3036D9-4CCB-5FED-2A9F-152EBA6181AE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04E3172-4429-797B-E3DE-E49721362528}"/>
              </a:ext>
            </a:extLst>
          </p:cNvPr>
          <p:cNvSpPr/>
          <p:nvPr/>
        </p:nvSpPr>
        <p:spPr>
          <a:xfrm>
            <a:off x="109515" y="188642"/>
            <a:ext cx="11939147" cy="99520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Menu Jeûne &amp; Fête de Ninive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3" action="ppaction://hlinksldjump"/>
            <a:extLst>
              <a:ext uri="{FF2B5EF4-FFF2-40B4-BE49-F238E27FC236}">
                <a16:creationId xmlns:a16="http://schemas.microsoft.com/office/drawing/2014/main" id="{E045642A-FEFE-8749-57A0-8DD3B1EC27D9}"/>
              </a:ext>
            </a:extLst>
          </p:cNvPr>
          <p:cNvSpPr/>
          <p:nvPr/>
        </p:nvSpPr>
        <p:spPr>
          <a:xfrm>
            <a:off x="8437081" y="1480388"/>
            <a:ext cx="3419561" cy="584775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3200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3200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</a:p>
        </p:txBody>
      </p:sp>
      <p:sp>
        <p:nvSpPr>
          <p:cNvPr id="11" name="Rectangle 10">
            <a:hlinkClick r:id="rId4" action="ppaction://hlinksldjump"/>
            <a:extLst>
              <a:ext uri="{FF2B5EF4-FFF2-40B4-BE49-F238E27FC236}">
                <a16:creationId xmlns:a16="http://schemas.microsoft.com/office/drawing/2014/main" id="{9E0F7DA3-90BE-B0EB-9150-5C2FEC91D35D}"/>
              </a:ext>
            </a:extLst>
          </p:cNvPr>
          <p:cNvSpPr/>
          <p:nvPr/>
        </p:nvSpPr>
        <p:spPr>
          <a:xfrm>
            <a:off x="365228" y="2692088"/>
            <a:ext cx="5538753" cy="107721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3200" dirty="0">
                <a:solidFill>
                  <a:prstClr val="white"/>
                </a:solidFill>
                <a:latin typeface="Book Antiqua" pitchFamily="18" charset="0"/>
              </a:rPr>
              <a:t>Cantique pour le Jeûne de Ninive</a:t>
            </a:r>
          </a:p>
        </p:txBody>
      </p:sp>
      <p:sp>
        <p:nvSpPr>
          <p:cNvPr id="21" name="Rectangle 20">
            <a:hlinkClick r:id="rId5" action="ppaction://hlinksldjump"/>
            <a:extLst>
              <a:ext uri="{FF2B5EF4-FFF2-40B4-BE49-F238E27FC236}">
                <a16:creationId xmlns:a16="http://schemas.microsoft.com/office/drawing/2014/main" id="{E9054469-545F-8733-D0B5-9A8A53361C11}"/>
              </a:ext>
            </a:extLst>
          </p:cNvPr>
          <p:cNvSpPr/>
          <p:nvPr/>
        </p:nvSpPr>
        <p:spPr>
          <a:xfrm>
            <a:off x="6317889" y="2692088"/>
            <a:ext cx="5538753" cy="110799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 rtl="1"/>
            <a:r>
              <a:rPr lang="ar-EG" sz="4267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صوم نينوى</a:t>
            </a:r>
          </a:p>
        </p:txBody>
      </p:sp>
      <p:sp>
        <p:nvSpPr>
          <p:cNvPr id="34" name="Rectangle 33">
            <a:hlinkClick r:id="rId6" action="ppaction://hlinksldjump"/>
            <a:extLst>
              <a:ext uri="{FF2B5EF4-FFF2-40B4-BE49-F238E27FC236}">
                <a16:creationId xmlns:a16="http://schemas.microsoft.com/office/drawing/2014/main" id="{480FC6E4-5EAA-B014-FFB1-76DD9F2170AE}"/>
              </a:ext>
            </a:extLst>
          </p:cNvPr>
          <p:cNvSpPr/>
          <p:nvPr/>
        </p:nvSpPr>
        <p:spPr>
          <a:xfrm>
            <a:off x="376325" y="1466151"/>
            <a:ext cx="3323219" cy="6144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fr-FR" sz="32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35" name="Rectangle 34">
            <a:hlinkClick r:id="rId7" action="ppaction://hlinksldjump"/>
            <a:extLst>
              <a:ext uri="{FF2B5EF4-FFF2-40B4-BE49-F238E27FC236}">
                <a16:creationId xmlns:a16="http://schemas.microsoft.com/office/drawing/2014/main" id="{69E88D11-4AD3-AAFD-2042-F933E2B922FB}"/>
              </a:ext>
            </a:extLst>
          </p:cNvPr>
          <p:cNvSpPr/>
          <p:nvPr/>
        </p:nvSpPr>
        <p:spPr>
          <a:xfrm>
            <a:off x="2198362" y="4380843"/>
            <a:ext cx="7795275" cy="58477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3200" dirty="0" err="1">
                <a:solidFill>
                  <a:prstClr val="white"/>
                </a:solidFill>
                <a:latin typeface="Avva_Marcos" pitchFamily="82" charset="0"/>
              </a:rPr>
              <a:t>C</a:t>
            </a: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wmatoc</a:t>
            </a:r>
            <a:r>
              <a:rPr lang="fr-FR" sz="3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ke</a:t>
            </a:r>
            <a:r>
              <a:rPr lang="fr-FR" sz="3200" dirty="0">
                <a:solidFill>
                  <a:prstClr val="white"/>
                </a:solidFill>
                <a:latin typeface="CS Avva Shenouda" panose="020B7200000000000000" pitchFamily="34" charset="0"/>
              </a:rPr>
              <a:t> `</a:t>
            </a:r>
            <a:r>
              <a:rPr lang="fr-FR" sz="3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ematoc</a:t>
            </a:r>
            <a:endParaRPr lang="fr-FR" sz="32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38" name="ZoneTexte 37">
            <a:extLst>
              <a:ext uri="{FF2B5EF4-FFF2-40B4-BE49-F238E27FC236}">
                <a16:creationId xmlns:a16="http://schemas.microsoft.com/office/drawing/2014/main" id="{9B2869DC-9362-6001-1A38-5E09FE8D457F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Jeûne &amp; Fête de Ninive</a:t>
            </a:r>
          </a:p>
        </p:txBody>
      </p:sp>
      <p:sp>
        <p:nvSpPr>
          <p:cNvPr id="2" name="Rectangle 1">
            <a:hlinkClick r:id="rId8" action="ppaction://hlinksldjump"/>
            <a:extLst>
              <a:ext uri="{FF2B5EF4-FFF2-40B4-BE49-F238E27FC236}">
                <a16:creationId xmlns:a16="http://schemas.microsoft.com/office/drawing/2014/main" id="{2C53F221-9031-8FE8-D5CD-3ABBB991CE3F}"/>
              </a:ext>
            </a:extLst>
          </p:cNvPr>
          <p:cNvSpPr/>
          <p:nvPr/>
        </p:nvSpPr>
        <p:spPr>
          <a:xfrm>
            <a:off x="4001348" y="1480357"/>
            <a:ext cx="4133928" cy="584775"/>
          </a:xfrm>
          <a:prstGeom prst="rect">
            <a:avLst/>
          </a:prstGeom>
          <a:ln w="25400">
            <a:solidFill>
              <a:schemeClr val="tx2">
                <a:lumMod val="60000"/>
                <a:lumOff val="40000"/>
              </a:schemeClr>
            </a:solidFill>
          </a:ln>
        </p:spPr>
        <p:txBody>
          <a:bodyPr wrap="square" anchor="ctr">
            <a:spAutoFit/>
          </a:bodyPr>
          <a:lstStyle/>
          <a:p>
            <a:pPr algn="ctr" defTabSz="1219170"/>
            <a:r>
              <a:rPr lang="fr-FR" sz="3200" dirty="0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pt-BR" sz="3200" dirty="0">
                <a:solidFill>
                  <a:prstClr val="white"/>
                </a:solidFill>
                <a:latin typeface="CS Avva Shenouda" pitchFamily="34" charset="0"/>
              </a:rPr>
              <a:t>wna pi`provytyc</a:t>
            </a:r>
          </a:p>
        </p:txBody>
      </p:sp>
      <p:sp>
        <p:nvSpPr>
          <p:cNvPr id="3" name="Rectangle 2">
            <a:hlinkClick r:id="rId9" action="ppaction://hlinksldjump"/>
            <a:extLst>
              <a:ext uri="{FF2B5EF4-FFF2-40B4-BE49-F238E27FC236}">
                <a16:creationId xmlns:a16="http://schemas.microsoft.com/office/drawing/2014/main" id="{F3B76710-37CE-422E-D30A-5C19A6E731FE}"/>
              </a:ext>
            </a:extLst>
          </p:cNvPr>
          <p:cNvSpPr/>
          <p:nvPr/>
        </p:nvSpPr>
        <p:spPr>
          <a:xfrm>
            <a:off x="12286867" y="6035498"/>
            <a:ext cx="3671005" cy="1077218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1219170"/>
            <a:r>
              <a:rPr lang="fr-FR" sz="3200" dirty="0">
                <a:solidFill>
                  <a:prstClr val="white"/>
                </a:solidFill>
                <a:latin typeface="Book Antiqua" pitchFamily="18" charset="0"/>
              </a:rPr>
              <a:t>Entends mon cri</a:t>
            </a:r>
          </a:p>
          <a:p>
            <a:pPr algn="ctr" defTabSz="1219170" rtl="1"/>
            <a:r>
              <a:rPr lang="ar-EG" sz="3200">
                <a:solidFill>
                  <a:prstClr val="white"/>
                </a:solidFill>
                <a:latin typeface="Book Antiqua" pitchFamily="18" charset="0"/>
              </a:rPr>
              <a:t>اِسْمَعْ صُرَاخِي</a:t>
            </a:r>
            <a:endParaRPr lang="ar-EG" sz="32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516853"/>
      </p:ext>
    </p:extLst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A86BDB5-8748-2002-D243-F6DEE87DC6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E99C12D-DF0E-A691-AA3E-1A95E0117FAB}"/>
              </a:ext>
            </a:extLst>
          </p:cNvPr>
          <p:cNvSpPr/>
          <p:nvPr/>
        </p:nvSpPr>
        <p:spPr>
          <a:xfrm>
            <a:off x="0" y="2721694"/>
            <a:ext cx="1219200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  <a:p>
            <a:pPr algn="ctr" defTabSz="1219170">
              <a:defRPr/>
            </a:pPr>
            <a:endParaRPr lang="fr-FR" sz="4800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Sur l’air des jours de la semaine du Carême pour les 3 jours de jeûne </a:t>
            </a:r>
            <a:b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</a:br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(lundi à mercredi). </a:t>
            </a:r>
          </a:p>
          <a:p>
            <a:pPr algn="ctr" defTabSz="1219170">
              <a:defRPr/>
            </a:pPr>
            <a:r>
              <a:rPr lang="fr-FR" sz="2400" b="1" dirty="0">
                <a:solidFill>
                  <a:prstClr val="white"/>
                </a:solidFill>
                <a:latin typeface="Book Antiqua" panose="02040602050305030304" pitchFamily="18" charset="0"/>
              </a:rPr>
              <a:t>Et sur l’air annuel le jour de fête, jeudi. 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D4D40F7-6D48-900A-71A2-3217503DFE38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Jeûne de Ninive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DF7F076-077A-F795-51C7-27F61F767F2A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EED1A92-2CAC-7900-859C-FB90C5F89FC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59379CF-516C-222A-B5DD-21EF98AB1F85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770815333"/>
      </p:ext>
    </p:extLst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FC7A33-962E-FC07-EF9F-47E01B0781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A2DFCB8B-6B63-2A76-5F5F-4BFE5F3AC073}"/>
              </a:ext>
            </a:extLst>
          </p:cNvPr>
          <p:cNvSpPr/>
          <p:nvPr/>
        </p:nvSpPr>
        <p:spPr>
          <a:xfrm>
            <a:off x="6864085" y="340594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هَلِّلُويَا</a:t>
            </a:r>
            <a:r>
              <a:rPr kumimoji="0" lang="ar-EG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 سَبِّحُوا الله فِي جَمِيعِ </a:t>
            </a:r>
            <a:r>
              <a:rPr kumimoji="0" lang="ar-EG" sz="5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قِدِّيسِيهِ</a:t>
            </a:r>
            <a:r>
              <a:rPr kumimoji="0" lang="ar-EG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، </a:t>
            </a:r>
            <a:r>
              <a:rPr kumimoji="0" lang="ar-EG" sz="5867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هَلِّلُويَا</a:t>
            </a:r>
            <a:r>
              <a:rPr kumimoji="0" lang="ar-EG" sz="58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.</a:t>
            </a:r>
            <a:endParaRPr kumimoji="0" lang="fr-FR" sz="58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CB6B2A4-AEFB-FF59-E044-2B13F9DCC4BD}"/>
              </a:ext>
            </a:extLst>
          </p:cNvPr>
          <p:cNvSpPr/>
          <p:nvPr/>
        </p:nvSpPr>
        <p:spPr>
          <a:xfrm>
            <a:off x="431371" y="332656"/>
            <a:ext cx="6240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</a:t>
            </a:r>
            <a:r>
              <a:rPr kumimoji="0" lang="pt-B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`</a:t>
            </a:r>
            <a:r>
              <a:rPr kumimoji="0" lang="pt-B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anose="04020500000000000000" pitchFamily="82" charset="0"/>
                <a:ea typeface="+mn-ea"/>
                <a:cs typeface="+mn-cs"/>
              </a:rPr>
              <a:t>A</a:t>
            </a:r>
            <a:r>
              <a:rPr kumimoji="0" lang="pt-B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anose="020B7200000000000000" pitchFamily="34" charset="0"/>
                <a:ea typeface="+mn-ea"/>
                <a:cs typeface="+mn-cs"/>
              </a:rPr>
              <a:t>==l. </a:t>
            </a:r>
            <a:r>
              <a:rPr kumimoji="0" lang="en-US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pt-B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Cmou `e`V} qen ny=e=;=u tyrou</a:t>
            </a:r>
            <a:br>
              <a:rPr kumimoji="0" lang="pt-B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pt-BR" sz="4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`ntaf @ =</a:t>
            </a:r>
            <a:r>
              <a:rPr kumimoji="0" lang="pt-BR" sz="4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a=l.</a:t>
            </a:r>
            <a:endParaRPr kumimoji="0" lang="fr-FR" sz="4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FDBF98C-B4C2-8D7D-C389-E348EB4EB151}"/>
              </a:ext>
            </a:extLst>
          </p:cNvPr>
          <p:cNvSpPr/>
          <p:nvPr/>
        </p:nvSpPr>
        <p:spPr>
          <a:xfrm>
            <a:off x="0" y="3959185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Alléluia.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Louez Dieu en Son sanctuaire</a:t>
            </a: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, </a:t>
            </a:r>
            <a:b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</a:b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</a:t>
            </a:r>
            <a:r>
              <a:rPr kumimoji="0" lang="fr-FR" sz="4267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lléluia</a:t>
            </a: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40B36DB2-F892-A6EB-D0AA-EA9509247EB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00E3C4B-2BAC-C710-B62D-3794B6D47F5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3F6001E-E962-06A0-368B-EE9DB3E6016A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945100037"/>
      </p:ext>
    </p:extLst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4F033E8-F734-175B-B568-52AB0DB2B5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04C5254-33FD-006D-1365-548BFEEE1D84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BDD41E2-49B3-4CC7-C736-A3E0779C14A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148B6AA-3A47-F6DE-8496-4EA44C36030E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C574BCD-3668-80EE-E431-C4659737E27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B30C3883-C872-B200-A602-16D6BE57476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C0D15F2-4A03-ECD2-6C1C-603503706ED5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65790248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عالية هي عجائبك كلها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وممجدة هي جميع عظائمك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.</a:t>
            </a:r>
            <a:endParaRPr lang="ar-EG" sz="5867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}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na`tso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nne`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svyri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tyrou @ ou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ebol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nnekac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Élevées sont toutes tes merveilles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 et glorieuses sont toutes tes grandeurs.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7373CB6D-B919-3F93-5585-1597D0D49FC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ena`tso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9010BD3-0220-5FD6-2A4B-886759725A83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978425707"/>
      </p:ext>
    </p:extLst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060651-2759-74FE-29F9-9BB850134F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CF98217-B6C5-C2EE-87D0-D5C7E800D3FC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305C7FB-101D-55B8-2DBB-CCD211C73CC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657B09D-026D-4C85-E652-E5609D8351E2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8433D49-6734-F5EA-4A53-7A20F87FFCA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CDA9B96-72A2-19D5-2183-A0A680D5F54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90FB75C-099E-6A5F-FABF-A565360103ED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544343814"/>
      </p:ext>
    </p:extLst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377837-6E24-CAAC-D8F3-93873286B2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ACEAD2E-5483-33CB-5D1A-2F99C046B5EB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A541492-A28E-A97D-7569-AFD973FD0A5C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4994A26-3F24-5162-0877-226DFA7AC69C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32A68FF-49D9-4B25-9C98-A77A682EB66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5ABBA675-DCA9-C1B7-0F77-E76F0437C76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BD653DA-46EF-8AF1-0242-CF35A4E3557E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006309722"/>
      </p:ext>
    </p:extLst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D0FD75-AEDD-133B-BC6A-31CEB179D0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D79DD63-1297-2C23-EFEA-56DAE064E480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5225AC7-F92A-B489-3040-6B704264A568}"/>
              </a:ext>
            </a:extLst>
          </p:cNvPr>
          <p:cNvSpPr/>
          <p:nvPr/>
        </p:nvSpPr>
        <p:spPr>
          <a:xfrm>
            <a:off x="431371" y="332656"/>
            <a:ext cx="6432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CE667DF-4701-292A-6AC9-9B460CDB2AE1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579BD1A-429D-EE03-D657-58B0C5D1CAD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1CC6ECB5-F206-C3B2-D952-5B151660AAD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A2030C8-391A-B207-5ABB-01E6EB7B418D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051513940"/>
      </p:ext>
    </p:extLst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6D7959-BCC4-8FA8-BE1F-E99AA6286C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9053C7C-22E4-9054-5C44-8726523F6639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9EE14DD-4C85-1692-EC1C-65888C8DB4D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B69801E-4187-C9F2-C217-2A840FA34C6B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B806D2A-CC96-631E-C9F3-2709CEA62FB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3DD9F727-BB67-493B-08CC-F2B48B9D675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89CBB1EF-CEA2-305C-BD66-E0C24FC74C1D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704332836"/>
      </p:ext>
    </p:extLst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7D944F-4E73-1B0D-CFA0-29A3F39965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305B6E13-16B5-5304-33F7-723AA34C692A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DF8CC2C-767F-88E7-7320-F142B2831B2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6B26BB3-EEA7-D5C2-BEB8-FA2C436B4A0F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1432732-8D13-26A0-F89F-CF1DBD3B07D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FA381F1-BC38-784C-1573-DB055926216E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54F7DB00-6C4A-5C27-5ADC-BEAC0D6033D8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590935829"/>
      </p:ext>
    </p:extLst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CB9FAB-B81A-813C-D886-8D7702C70F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FCC6399-5E6A-9CE6-F912-AC34976B4775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A411FA1-C655-222F-D1B9-2BF8E7F234B8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ABE074E-22EA-3E77-D7A2-7A7B8E50D648}"/>
              </a:ext>
            </a:extLst>
          </p:cNvPr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A2E3738-5FDD-E3AC-A931-61118D1CFFB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F3B48D4-4165-6DF8-EDEC-0FFE7AE0162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AA1C0194-6E68-EB6E-7815-C42231B26CB9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66009160"/>
      </p:ext>
    </p:extLst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9120D35-7DDE-4BAD-37F0-A7D2ECA5E3E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208FA35-AE0B-0025-87A9-E47CCFEC6D40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15C2E00-5CDF-91C1-B66B-8A1544F39664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C8EF3CE-DF84-16C5-0C13-0586DBFE2DA2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BEC855C-57AE-6FA6-A46D-D4704612A6D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E905D15-30E1-F28A-CCDC-687F368BAFDB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04DBABE3-1A18-727E-42B0-8919012E31DB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923358789"/>
      </p:ext>
    </p:extLst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2C95326-E836-4B98-061C-90CE3B8A57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F44F554-EC1D-3282-0B9C-F39ECE765207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1897142-77BB-6944-DC4E-ECE3B80BA787}"/>
              </a:ext>
            </a:extLst>
          </p:cNvPr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FEC3D6D-C249-4444-8804-8D993ABA66A7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10" name="Rectangle 9">
            <a:hlinkClick r:id="rId2" action="ppaction://hlinksldjump"/>
            <a:extLst>
              <a:ext uri="{FF2B5EF4-FFF2-40B4-BE49-F238E27FC236}">
                <a16:creationId xmlns:a16="http://schemas.microsoft.com/office/drawing/2014/main" id="{C6B112B4-1B0F-9001-5522-70D325023D36}"/>
              </a:ext>
            </a:extLst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6C522A5C-93B6-8EB4-E327-5DA94BF0A50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5CBA909-CA47-A3C9-04F0-754B9E11B0E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4" action="ppaction://hlinksldjump"/>
            <a:extLst>
              <a:ext uri="{FF2B5EF4-FFF2-40B4-BE49-F238E27FC236}">
                <a16:creationId xmlns:a16="http://schemas.microsoft.com/office/drawing/2014/main" id="{4618CF23-7E73-1CD2-6331-08884B80FC60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087357568"/>
      </p:ext>
    </p:extLst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5365D3-F388-EA8C-0DC0-34DEEB1C5A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916F978-4831-023B-014A-83636974D6FA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4324FBD8-9724-9C08-C606-58207A52AF2F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5F96A3C-BF82-727A-A6FC-C24A54450F5A}"/>
              </a:ext>
            </a:extLst>
          </p:cNvPr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F55E27F-FD56-07DB-CBB2-A4E90EBBE9C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3C43F35-45EE-1FCC-4514-602B8AC8C083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7932545-C61F-E310-847C-5A73883F1DE1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233694187"/>
      </p:ext>
    </p:extLst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3D5C83-D3DE-668D-469B-726293AA47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1C5034BA-8CFB-6BEA-70FE-4DD378521B39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7F4BE5E-E4AA-8815-B068-9DF9920C31C0}"/>
              </a:ext>
            </a:extLst>
          </p:cNvPr>
          <p:cNvSpPr/>
          <p:nvPr/>
        </p:nvSpPr>
        <p:spPr>
          <a:xfrm>
            <a:off x="431371" y="332656"/>
            <a:ext cx="643271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6ED51E2-4FC1-AC71-E08F-959E7DD7EE92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65A05BF-F6F7-462F-F3CE-D694E3922D2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DCBBD36-B58B-1E7D-D3C6-CAC0408FC9F9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4EB74B1-4BDD-F591-D963-8358A76F3335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76982283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351202"/>
            <a:ext cx="121920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7200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7200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72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0" name="Rectangle 9">
            <a:hlinkClick r:id="rId3" action="ppaction://hlinksldjump"/>
            <a:extLst>
              <a:ext uri="{FF2B5EF4-FFF2-40B4-BE49-F238E27FC236}">
                <a16:creationId xmlns:a16="http://schemas.microsoft.com/office/drawing/2014/main" id="{449E406E-FA8E-BEBA-25BB-C95008C92C4A}"/>
              </a:ext>
            </a:extLst>
          </p:cNvPr>
          <p:cNvSpPr/>
          <p:nvPr/>
        </p:nvSpPr>
        <p:spPr>
          <a:xfrm>
            <a:off x="143339" y="4793492"/>
            <a:ext cx="260599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tai par;enoc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1" name="Rectangle 10">
            <a:hlinkClick r:id="rId4" action="ppaction://hlinksldjump"/>
            <a:extLst>
              <a:ext uri="{FF2B5EF4-FFF2-40B4-BE49-F238E27FC236}">
                <a16:creationId xmlns:a16="http://schemas.microsoft.com/office/drawing/2014/main" id="{18093BBD-9216-5C85-29BB-CE53F833773E}"/>
              </a:ext>
            </a:extLst>
          </p:cNvPr>
          <p:cNvSpPr/>
          <p:nvPr/>
        </p:nvSpPr>
        <p:spPr>
          <a:xfrm>
            <a:off x="5136251" y="5648087"/>
            <a:ext cx="236934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ri`precbeuin 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2" name="Rectangle 11">
            <a:hlinkClick r:id="rId5" action="ppaction://hlinksldjump"/>
            <a:extLst>
              <a:ext uri="{FF2B5EF4-FFF2-40B4-BE49-F238E27FC236}">
                <a16:creationId xmlns:a16="http://schemas.microsoft.com/office/drawing/2014/main" id="{42BB2123-F7B9-3827-4A3E-4569E6C14982}"/>
              </a:ext>
            </a:extLst>
          </p:cNvPr>
          <p:cNvSpPr/>
          <p:nvPr/>
        </p:nvSpPr>
        <p:spPr>
          <a:xfrm>
            <a:off x="7636098" y="5648087"/>
            <a:ext cx="1421609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ouro</a:t>
            </a:r>
            <a:endParaRPr lang="fr-FR" sz="2267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13" name="Rectangle 12">
            <a:hlinkClick r:id="rId6" action="ppaction://hlinksldjump"/>
            <a:extLst>
              <a:ext uri="{FF2B5EF4-FFF2-40B4-BE49-F238E27FC236}">
                <a16:creationId xmlns:a16="http://schemas.microsoft.com/office/drawing/2014/main" id="{A4E05FF1-76FC-D212-046B-4B930BE33250}"/>
              </a:ext>
            </a:extLst>
          </p:cNvPr>
          <p:cNvSpPr/>
          <p:nvPr/>
        </p:nvSpPr>
        <p:spPr>
          <a:xfrm>
            <a:off x="9168341" y="5648087"/>
            <a:ext cx="114056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Q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en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hlinkClick r:id="rId7" action="ppaction://hlinksldjump"/>
            <a:extLst>
              <a:ext uri="{FF2B5EF4-FFF2-40B4-BE49-F238E27FC236}">
                <a16:creationId xmlns:a16="http://schemas.microsoft.com/office/drawing/2014/main" id="{D5E8553E-CC66-CF32-E896-C3C2C8EE3694}"/>
              </a:ext>
            </a:extLst>
          </p:cNvPr>
          <p:cNvSpPr/>
          <p:nvPr/>
        </p:nvSpPr>
        <p:spPr>
          <a:xfrm>
            <a:off x="10416480" y="5637245"/>
            <a:ext cx="1743000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267" dirty="0">
                <a:solidFill>
                  <a:prstClr val="white"/>
                </a:solidFill>
                <a:latin typeface="Avva_Marcos" pitchFamily="82" charset="0"/>
              </a:rPr>
              <a:t>W</a:t>
            </a:r>
            <a:r>
              <a:rPr lang="fr-FR" sz="2267" dirty="0">
                <a:solidFill>
                  <a:prstClr val="white"/>
                </a:solidFill>
                <a:latin typeface="CS Avva Shenouda" pitchFamily="34" charset="0"/>
              </a:rPr>
              <a:t> Pen¡</a:t>
            </a:r>
            <a:endParaRPr lang="fr-FR" sz="2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7" name="Rectangle 26">
            <a:hlinkClick r:id="rId8" action="ppaction://hlinksldjump"/>
            <a:extLst>
              <a:ext uri="{FF2B5EF4-FFF2-40B4-BE49-F238E27FC236}">
                <a16:creationId xmlns:a16="http://schemas.microsoft.com/office/drawing/2014/main" id="{A1BE4D61-9C3C-C853-38A5-9375E283A25B}"/>
              </a:ext>
            </a:extLst>
          </p:cNvPr>
          <p:cNvSpPr/>
          <p:nvPr/>
        </p:nvSpPr>
        <p:spPr>
          <a:xfrm>
            <a:off x="2879349" y="4793492"/>
            <a:ext cx="1387552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nok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8" name="Rectangle 27">
            <a:hlinkClick r:id="rId9" action="ppaction://hlinksldjump"/>
            <a:extLst>
              <a:ext uri="{FF2B5EF4-FFF2-40B4-BE49-F238E27FC236}">
                <a16:creationId xmlns:a16="http://schemas.microsoft.com/office/drawing/2014/main" id="{0C484DBB-6CC6-62B0-4FCE-52C9413E7883}"/>
              </a:ext>
            </a:extLst>
          </p:cNvPr>
          <p:cNvSpPr/>
          <p:nvPr/>
        </p:nvSpPr>
        <p:spPr>
          <a:xfrm>
            <a:off x="4396917" y="4793492"/>
            <a:ext cx="195261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F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a nitenh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29" name="Rectangle 28">
            <a:hlinkClick r:id="rId10" action="ppaction://hlinksldjump"/>
            <a:extLst>
              <a:ext uri="{FF2B5EF4-FFF2-40B4-BE49-F238E27FC236}">
                <a16:creationId xmlns:a16="http://schemas.microsoft.com/office/drawing/2014/main" id="{9C51AA26-8CD1-5D81-BD5D-67B71D74CBA3}"/>
              </a:ext>
            </a:extLst>
          </p:cNvPr>
          <p:cNvSpPr/>
          <p:nvPr/>
        </p:nvSpPr>
        <p:spPr>
          <a:xfrm>
            <a:off x="9879" y="5644048"/>
            <a:ext cx="140097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dam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0" name="Rectangle 29">
            <a:hlinkClick r:id="rId11" action="ppaction://hlinksldjump"/>
            <a:extLst>
              <a:ext uri="{FF2B5EF4-FFF2-40B4-BE49-F238E27FC236}">
                <a16:creationId xmlns:a16="http://schemas.microsoft.com/office/drawing/2014/main" id="{51BA23DB-5938-5077-2205-88A0B16E7BF9}"/>
              </a:ext>
            </a:extLst>
          </p:cNvPr>
          <p:cNvSpPr/>
          <p:nvPr/>
        </p:nvSpPr>
        <p:spPr>
          <a:xfrm>
            <a:off x="3212469" y="5647963"/>
            <a:ext cx="1800705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A 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pekran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1" name="Rectangle 30">
            <a:hlinkClick r:id="rId12" action="ppaction://hlinksldjump"/>
            <a:extLst>
              <a:ext uri="{FF2B5EF4-FFF2-40B4-BE49-F238E27FC236}">
                <a16:creationId xmlns:a16="http://schemas.microsoft.com/office/drawing/2014/main" id="{FBB96E0B-FD90-5B10-F6EA-157CCFE08076}"/>
              </a:ext>
            </a:extLst>
          </p:cNvPr>
          <p:cNvSpPr/>
          <p:nvPr/>
        </p:nvSpPr>
        <p:spPr>
          <a:xfrm>
            <a:off x="11021347" y="3953360"/>
            <a:ext cx="114592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N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;o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2" name="Rectangle 31">
            <a:hlinkClick r:id="rId13" action="ppaction://hlinksldjump"/>
            <a:extLst>
              <a:ext uri="{FF2B5EF4-FFF2-40B4-BE49-F238E27FC236}">
                <a16:creationId xmlns:a16="http://schemas.microsoft.com/office/drawing/2014/main" id="{FCCE2FB1-2F02-91AC-83CD-316DB58A3C85}"/>
              </a:ext>
            </a:extLst>
          </p:cNvPr>
          <p:cNvSpPr/>
          <p:nvPr/>
        </p:nvSpPr>
        <p:spPr>
          <a:xfrm>
            <a:off x="1528712" y="5646285"/>
            <a:ext cx="1563771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i`hloj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3" name="Rectangle 32">
            <a:hlinkClick r:id="rId14" action="ppaction://hlinksldjump"/>
            <a:extLst>
              <a:ext uri="{FF2B5EF4-FFF2-40B4-BE49-F238E27FC236}">
                <a16:creationId xmlns:a16="http://schemas.microsoft.com/office/drawing/2014/main" id="{324FA65C-5FED-E126-B080-CC128DF1BB80}"/>
              </a:ext>
            </a:extLst>
          </p:cNvPr>
          <p:cNvSpPr/>
          <p:nvPr/>
        </p:nvSpPr>
        <p:spPr>
          <a:xfrm>
            <a:off x="6471019" y="4800724"/>
            <a:ext cx="1610533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`ctoly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4" name="Rectangle 33">
            <a:hlinkClick r:id="rId15" action="ppaction://hlinksldjump"/>
            <a:extLst>
              <a:ext uri="{FF2B5EF4-FFF2-40B4-BE49-F238E27FC236}">
                <a16:creationId xmlns:a16="http://schemas.microsoft.com/office/drawing/2014/main" id="{56F282F5-C14E-E226-9D1F-7112C0336B48}"/>
              </a:ext>
            </a:extLst>
          </p:cNvPr>
          <p:cNvSpPr/>
          <p:nvPr/>
        </p:nvSpPr>
        <p:spPr>
          <a:xfrm>
            <a:off x="8203043" y="4793492"/>
            <a:ext cx="2319064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it-IT" sz="2267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it-IT" sz="2267" dirty="0">
                <a:solidFill>
                  <a:prstClr val="white"/>
                </a:solidFill>
                <a:latin typeface="CS Avva Shenouda" pitchFamily="34" charset="0"/>
              </a:rPr>
              <a:t>ihisennoufi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5" name="Rectangle 34">
            <a:hlinkClick r:id="rId16" action="ppaction://hlinksldjump"/>
            <a:extLst>
              <a:ext uri="{FF2B5EF4-FFF2-40B4-BE49-F238E27FC236}">
                <a16:creationId xmlns:a16="http://schemas.microsoft.com/office/drawing/2014/main" id="{7623F24E-EF4F-DEA4-C5B3-C73E87B394A0}"/>
              </a:ext>
            </a:extLst>
          </p:cNvPr>
          <p:cNvSpPr/>
          <p:nvPr/>
        </p:nvSpPr>
        <p:spPr>
          <a:xfrm>
            <a:off x="10643598" y="4798992"/>
            <a:ext cx="1364317" cy="57600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defRPr/>
            </a:pPr>
            <a:r>
              <a:rPr lang="fr-FR" sz="2267" dirty="0" err="1">
                <a:solidFill>
                  <a:prstClr val="white"/>
                </a:solidFill>
                <a:latin typeface="Avva_Marcos" pitchFamily="82" charset="0"/>
              </a:rPr>
              <a:t>J</a:t>
            </a:r>
            <a:r>
              <a:rPr lang="fr-FR" sz="2267" dirty="0" err="1">
                <a:solidFill>
                  <a:prstClr val="white"/>
                </a:solidFill>
                <a:latin typeface="CS Avva Shenouda" pitchFamily="34" charset="0"/>
              </a:rPr>
              <a:t>ene`a</a:t>
            </a:r>
            <a:endParaRPr lang="fr-FR" sz="2267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98651948"/>
      </p:ext>
    </p:extLst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1481650-6188-777F-62EF-83666E5667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B39AB78-4576-0B81-1807-16A6FC66E627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59A23080-91FE-FC4E-072D-D0AD4A5D731B}"/>
              </a:ext>
            </a:extLst>
          </p:cNvPr>
          <p:cNvSpPr/>
          <p:nvPr/>
        </p:nvSpPr>
        <p:spPr>
          <a:xfrm>
            <a:off x="431371" y="332656"/>
            <a:ext cx="628800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DE2445D-8540-48C0-BB2B-BD2EF41CCCA3}"/>
              </a:ext>
            </a:extLst>
          </p:cNvPr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75596EB-D5E3-E3DE-4337-9A80BAB9B6C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4843A15-46A7-87E8-92A2-A4E383378A6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27C4EFDC-A910-F33D-E9DC-4FE6EAA6A450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163886808"/>
      </p:ext>
    </p:extLst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0886A65-42B5-062A-AA3B-4A6B0B2BCA4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21EE395-71EF-85A8-2723-FF3DA9E49594}"/>
              </a:ext>
            </a:extLst>
          </p:cNvPr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>
              <a:defRPr/>
            </a:pP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056A9A9-9A96-B794-801D-54D7B565DCC0}"/>
              </a:ext>
            </a:extLst>
          </p:cNvPr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anose="020B7200000000000000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DE113EB-1941-7791-E3A1-D51F3D26B165}"/>
              </a:ext>
            </a:extLst>
          </p:cNvPr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46320F7-F529-683A-81EE-BD934505E94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5BBC4DA-7D3C-0D30-6CC6-C3405936AA4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39E13B92-A37F-7DB3-D938-6B46918C2CDD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877521953"/>
      </p:ext>
    </p:extLst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FA63C2-1667-3420-9641-8974C50387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38834BA-4C94-AB75-33A2-956B651A1295}"/>
              </a:ext>
            </a:extLst>
          </p:cNvPr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>
              <a:defRPr/>
            </a:pP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br>
              <a:rPr lang="fr-FR" sz="5867" dirty="0">
                <a:solidFill>
                  <a:prstClr val="white"/>
                </a:solidFill>
                <a:latin typeface="Calibri"/>
              </a:rPr>
            </a:b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</a:t>
            </a:r>
            <a:r>
              <a:rPr lang="ar-EG" sz="5867" dirty="0">
                <a:solidFill>
                  <a:prstClr val="white"/>
                </a:solidFill>
                <a:latin typeface="Calibri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66D5C48-182E-F206-7F61-62BD804033ED}"/>
              </a:ext>
            </a:extLst>
          </p:cNvPr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>
              <a:defRPr/>
            </a:pP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CEE2D08-991F-6EB3-8352-DCAE85EDCF68}"/>
              </a:ext>
            </a:extLst>
          </p:cNvPr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le Fils de Dieu, écoute-nous et aie pitié de nous.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4246DD8-31A4-1E9D-40B4-B97F7CF580A2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1B50D4F-4519-EF78-2480-9235EE8AC4C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88228CC-F92B-A947-BFC5-CAFC6745B3B5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806439750"/>
      </p:ext>
    </p:extLst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7D510CE-45CE-DA13-4769-1B3C1C979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E9723DF3-9A26-FBB5-2365-5B4465214734}"/>
              </a:ext>
            </a:extLst>
          </p:cNvPr>
          <p:cNvSpPr/>
          <p:nvPr/>
        </p:nvSpPr>
        <p:spPr>
          <a:xfrm>
            <a:off x="0" y="2813447"/>
            <a:ext cx="12192000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7200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7200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7200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7200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endParaRPr lang="fr-FR" sz="2800" dirty="0">
              <a:solidFill>
                <a:prstClr val="white"/>
              </a:solidFill>
              <a:latin typeface="CS Avva Shenouda" panose="020B7200000000000000" pitchFamily="34" charset="0"/>
            </a:endParaRP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anose="02040602050305030304" pitchFamily="18" charset="0"/>
              </a:rPr>
              <a:t>Sur l’Air de </a:t>
            </a:r>
            <a:r>
              <a:rPr lang="fr-FR" sz="3200" b="1" dirty="0" err="1">
                <a:solidFill>
                  <a:prstClr val="white"/>
                </a:solidFill>
                <a:latin typeface="Avva_Marcos" panose="04020500000000000000" pitchFamily="82" charset="0"/>
              </a:rPr>
              <a:t>P</a:t>
            </a:r>
            <a:r>
              <a:rPr lang="fr-FR" sz="3200" b="1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imairwmi</a:t>
            </a:r>
            <a:r>
              <a:rPr lang="fr-FR" sz="3200" b="1" dirty="0">
                <a:solidFill>
                  <a:prstClr val="white"/>
                </a:solidFill>
                <a:latin typeface="Book Antiqua" panose="02040602050305030304" pitchFamily="18" charset="0"/>
              </a:rPr>
              <a:t> durant les 3 jours de jeûne.</a:t>
            </a:r>
          </a:p>
          <a:p>
            <a:pPr algn="ctr" defTabSz="1219170">
              <a:defRPr/>
            </a:pPr>
            <a:endParaRPr lang="fr-FR" sz="1600" b="1" dirty="0">
              <a:solidFill>
                <a:prstClr val="white"/>
              </a:solidFill>
              <a:latin typeface="Book Antiqua" panose="02040602050305030304" pitchFamily="18" charset="0"/>
            </a:endParaRP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anose="02040602050305030304" pitchFamily="18" charset="0"/>
              </a:rPr>
              <a:t>Sur l’Air de </a:t>
            </a:r>
            <a:r>
              <a:rPr lang="fr-FR" sz="3200" b="1" dirty="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3200" b="1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3200" b="1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ri`precbeuin</a:t>
            </a:r>
            <a:r>
              <a:rPr lang="fr-FR" sz="3200" b="1" dirty="0">
                <a:solidFill>
                  <a:prstClr val="white"/>
                </a:solidFill>
                <a:latin typeface="Book Antiqua" panose="02040602050305030304" pitchFamily="18" charset="0"/>
              </a:rPr>
              <a:t> le jour de la fête (jeudi).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C7E5AFAA-7189-633C-4CC6-817D4ACD200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309CA003-1F44-A69F-C9DD-2E6F66CC4B4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5088F8CB-FE67-3F45-2FAD-E411D1104B52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71F60FC-0FC1-FE91-CAF0-C4AF63ED1BF7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Jeûne de Ninive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85886106"/>
      </p:ext>
    </p:extLst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437AB3-FF35-00C7-252F-A726AA9759D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CA68DB4-FC8D-7B20-5A30-C3C65F982A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90979597"/>
              </p:ext>
            </p:extLst>
          </p:nvPr>
        </p:nvGraphicFramePr>
        <p:xfrm>
          <a:off x="226824" y="135349"/>
          <a:ext cx="11738353" cy="6285048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264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Avva_Marcos" panose="04020500000000000000" pitchFamily="82" charset="0"/>
                        </a:rPr>
                        <a:t>I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wna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pi`provytyc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naf,y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qen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`;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neji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mpikytoc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nsomt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(=g) `n`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ehoou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nem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somt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`n`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ejwrh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kata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pikwc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mPencwtyr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يونان النبي، كان في بطن الحوت، ثلاثة أيام وثلاث ليال، كدفن مخلصنا.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86425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73058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Jonas, le prophète,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fut dans le ventre de la baleine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trois jours et trois nuits,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tel l’ensevelissement de notre Sauveur.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2B89204-5035-2382-3DB5-19F8E3F460D6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A5ECCD5-F79A-F00C-BFB8-9000E835870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FA7B275B-7464-A514-A578-4F5C93FBED7C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478549226"/>
      </p:ext>
    </p:extLst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342C89-E886-0BC5-25E8-7706DFD6B2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D1BEF80-A356-7EED-74A6-1C294869E77D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603542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264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Afouwrp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mmof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nje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`P¡ </a:t>
                      </a:r>
                      <a:b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</a:b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`V} @ sa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nirwmi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nte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Nineu`y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afhiwis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nwou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kata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pefcaji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ouoh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auermetanoin</a:t>
                      </a:r>
                      <a:r>
                        <a:rPr lang="fr-F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43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أرسله الرب الإله، إلي رجال نينوى، فكرز لهم كقوله، فتابوا.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9466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 Seigneur Dieu l’a envoyé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aux gens de Ninive.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leur prêcha par ses paroles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ils se sont repentis.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ED82D49-3C18-29B8-5A86-9B4A14DD860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36E0BB4-0A19-A169-7BA9-6BB9F199BA0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E26FCCE9-E4DB-BCE0-D63E-EE8A6EC03771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031511091"/>
      </p:ext>
    </p:extLst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9D4834-D984-C684-3879-7B5C253C13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A19D24A-CDD0-8EC8-BFE0-42814DA0F32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918960"/>
              </p:ext>
            </p:extLst>
          </p:nvPr>
        </p:nvGraphicFramePr>
        <p:xfrm>
          <a:off x="226824" y="135351"/>
          <a:ext cx="11738353" cy="601002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2640">
                <a:tc>
                  <a:txBody>
                    <a:bodyPr/>
                    <a:lstStyle/>
                    <a:p>
                      <a:pPr algn="just"/>
                      <a:r>
                        <a:rPr lang="pt-BR" sz="42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`Csomt `n`ehoou nem somt `n`ejwrh @ qen han`slyl nem hannycti`a @ nem ninakhi nem niermwou`i @ nihala] nem nitebnwou`i.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ثلاثة أيام وثلاث ليال، بصلوات وأصوام، مع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التمخض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والدموع، وهكذا الطيور والبهائم.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9466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Trois jours et trois nuits,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avec des prières et des jeûnes,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avec douleurs et larmes,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aussi les oiseaux et les bêtes.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1A06EE6D-594E-2C9F-93AE-974984291E7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91F7B10-75B4-5C52-161C-B4B4A693AA5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6458ED2-D5C0-7AC6-F8DF-E15C12CB47B5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16672908"/>
      </p:ext>
    </p:extLst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24509F-66CB-9315-4636-3E672B56E4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84BC5A1-44C1-3216-C6B8-35A6440BD74F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984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16968">
                <a:tc>
                  <a:txBody>
                    <a:bodyPr/>
                    <a:lstStyle/>
                    <a:p>
                      <a:pPr algn="just"/>
                      <a:r>
                        <a:rPr lang="pt-B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Afswp `erof `ntoumetanoi`a @ `nje `V} ouoh afnai nwou @ af`wli `mpefjwnt `ebol harwou @ af,a nounobi nwou `ebol.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فقبل الله، توبتهم ورحمهم، ورفع غضبه عنهم، وغفر لهم خطاياهم.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9466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Dieu a reçu leur repentir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a prit pitié d’eux.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Il a éloigné d’eux sa colère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leur a pardonné leurs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7863D04-D25F-02C8-30E5-5FEEC38F573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104419F-88EB-95DF-3EF8-01B8AFF841C6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52D5D04D-BDF8-ECFD-7FBA-27146F905216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098210065"/>
      </p:ext>
    </p:extLst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48961E-76F8-2318-CEEA-19E2D2B60B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8B20F5C6-9F25-FDA7-44EB-0FFB7D54D712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7955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209204">
                <a:tc>
                  <a:txBody>
                    <a:bodyPr/>
                    <a:lstStyle/>
                    <a:p>
                      <a:pPr algn="just"/>
                      <a:r>
                        <a:rPr lang="pt-BR" sz="40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Tentwbh `mmok `w Pinayt @ `ariou`i neman qa nirefernobi @ `m`vry] `nniremNineu`y @ nai nan kata peknis] `nnai.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نطلب إليك أيها الرحوم، أن تصنع معنا نحن </a:t>
                      </a:r>
                      <a:r>
                        <a:rPr lang="ar-AE" sz="45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الخطاة</a:t>
                      </a:r>
                      <a:r>
                        <a:rPr lang="ar-AE" sz="45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مثل أهل نينوى، وارحمنا كعظيم رحمتك.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3615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Nous te supplions ô miséricordieux,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de faire de nous les pécheurs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comme au peuple de Ninive ;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aie pitié de nous selon Ta grande miséricorde.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EB4E100-3967-0E6E-72CA-DE913636671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21DBC25-2692-C3E0-D84D-13792598FB4F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DE9C664-5F96-9686-4CF4-0F35720E31B0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502320767"/>
      </p:ext>
    </p:extLst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AEB35DA-A58A-75B6-479E-E0EA8B4D60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B6E03D57-0147-1B2B-0198-DB0157B4DD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3764347"/>
              </p:ext>
            </p:extLst>
          </p:nvPr>
        </p:nvGraphicFramePr>
        <p:xfrm>
          <a:off x="226824" y="135351"/>
          <a:ext cx="11738353" cy="598435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16968">
                <a:tc>
                  <a:txBody>
                    <a:bodyPr/>
                    <a:lstStyle/>
                    <a:p>
                      <a:pPr algn="just"/>
                      <a:r>
                        <a:rPr lang="pt-B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`N;ok ouNou] `nnayt @ pimys `nnai `nrefsenhyt @ ouoh Piref`wou`nhyt @ Pimairwmi `n`aga;oc.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لأنك أنت إله رحوم، كثير الرحمة، متحنن وطويل الأناة، محب البشر الصالح.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94663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Tu es un Dieu miséricordieux,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riche en bonté, compatissant,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lent à la colère,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bon ami du genre humain.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89FE0B37-B97E-9381-6056-F11EEE73825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02A58D8-A1FC-720A-2CAB-4EC407D1371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2BC3925-B28E-C7B5-3D03-D9F6753BD93D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2982670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98A4C39-7D47-99B6-AB24-21CF1AD30B6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5CBD65E-96E9-2FBC-710F-5ADD0046A8C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3633343936"/>
      </p:ext>
    </p:extLst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3B4B120-A216-5D7C-ACE9-B3278EE114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D2472D4E-3818-DCA3-8CB5-0994A0327A9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41120976"/>
              </p:ext>
            </p:extLst>
          </p:nvPr>
        </p:nvGraphicFramePr>
        <p:xfrm>
          <a:off x="226824" y="135351"/>
          <a:ext cx="11738353" cy="6289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749040">
                <a:tc>
                  <a:txBody>
                    <a:bodyPr/>
                    <a:lstStyle/>
                    <a:p>
                      <a:pPr algn="just"/>
                      <a:r>
                        <a:rPr lang="pt-BR" sz="37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Je `,ouws `m`vmou an `mpirefernobi @ `m`vry] `ntefkotf ouoh `ntefwnq @ sopten `erok ouoh nai nan @ ,w nan `ebol `nnennobi.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لأنك لا تشاء موت الخاطئ، مثل أن يرجع ويحيا</a:t>
                      </a:r>
                      <a:r>
                        <a:rPr lang="fr-FR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إقبلنا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إليك وارحمنا، واغفر لنا خطايانا.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72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Car Tu ne désires pas la mort du pécheur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autant qu’il ne revienne et qu’il ne vive.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Reçois-nous, aie pitié de nous,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et pardonne-nous nos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803AD19-E2BE-B7DE-D4D4-F87F758176F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6AB06EE-E332-D5FE-17D5-5BFA3E21728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E548E0C0-B54B-9045-44C5-3ED4F3E3891F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263097781"/>
      </p:ext>
    </p:extLst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EB8181-A6EB-412E-2C26-CDA80890FE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1AC4F5CA-7F35-F710-BBFD-41FADE51C4F7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51"/>
          <a:ext cx="11738353" cy="5954375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342640">
                <a:tc>
                  <a:txBody>
                    <a:bodyPr/>
                    <a:lstStyle/>
                    <a:p>
                      <a:pPr algn="just"/>
                      <a:r>
                        <a:rPr lang="pt-BR" sz="4300" dirty="0">
                          <a:solidFill>
                            <a:schemeClr val="bg1"/>
                          </a:solidFill>
                          <a:latin typeface="CS Avva Shenouda" panose="020B7200000000000000" pitchFamily="34" charset="0"/>
                        </a:rPr>
                        <a:t>Twbh `m`P¡ `e`hryi `ejwn @ `w pirefhiwis `nte niremNineu`y @ Iwna pi`provytyc @ `ntef,a nennobi nan `ebol.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3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أطلب من الرب عنا، أيها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الكاروز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لأهل نينوى، يونان النبي، ليغفر لنا خطايانا.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413615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Implore Le Seigneur pour nous,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prédicateur du peuple de Ninive,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Jonas le prophète,</a:t>
                      </a:r>
                      <a:b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</a:b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Pour qu’Il nous pardonne nos péchés.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9C47B2E-E12F-6FED-28AD-C0836AF7B535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915D7A6-9F41-148D-13D6-418BC5D76C67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 err="1">
                <a:solidFill>
                  <a:prstClr val="white"/>
                </a:solidFill>
                <a:latin typeface="Avva_Marcos" pitchFamily="82" charset="0"/>
              </a:rPr>
              <a:t>I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wna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anose="020B7200000000000000" pitchFamily="34" charset="0"/>
              </a:rPr>
              <a:t>pi`provytyc</a:t>
            </a:r>
            <a:endParaRPr lang="fr-FR" sz="2133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D24D07E1-C1B9-4DC8-6F41-DDFD93FE1744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636171121"/>
      </p:ext>
    </p:extLst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046B3B-6895-0C03-B9E2-D241269F13C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C8DA3C3-326E-9C94-E6B3-E19655CD82BE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A12EC22-5F12-7E2B-EFF2-3E6834178C66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C485CEE5-2E6F-EAAB-578E-4C80E42C737C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AF7E0A18-7756-B7A2-C865-36DFA46988BD}"/>
              </a:ext>
            </a:extLst>
          </p:cNvPr>
          <p:cNvSpPr/>
          <p:nvPr/>
        </p:nvSpPr>
        <p:spPr>
          <a:xfrm>
            <a:off x="0" y="2813447"/>
            <a:ext cx="12192000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7200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7200" dirty="0">
                <a:solidFill>
                  <a:prstClr val="white"/>
                </a:solidFill>
                <a:latin typeface="CS Avva Shenouda" pitchFamily="34" charset="0"/>
              </a:rPr>
              <a:t>imairwmi</a:t>
            </a:r>
          </a:p>
          <a:p>
            <a:pPr algn="ctr" defTabSz="1219170">
              <a:defRPr/>
            </a:pPr>
            <a:endParaRPr lang="pt-BR" sz="72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ctr" defTabSz="1219170">
              <a:defRPr/>
            </a:pPr>
            <a:r>
              <a:rPr lang="fr-FR" sz="3200" b="1" dirty="0">
                <a:solidFill>
                  <a:prstClr val="white"/>
                </a:solidFill>
                <a:latin typeface="Book Antiqua" panose="02040602050305030304" pitchFamily="18" charset="0"/>
              </a:rPr>
              <a:t>Se prie d</a:t>
            </a:r>
            <a:r>
              <a:rPr kumimoji="0" lang="fr-FR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urant</a:t>
            </a:r>
            <a:r>
              <a:rPr kumimoji="0" lang="fr-FR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anose="02040602050305030304" pitchFamily="18" charset="0"/>
                <a:ea typeface="+mn-ea"/>
                <a:cs typeface="+mn-cs"/>
              </a:rPr>
              <a:t> les 3 jours de jeûne.</a:t>
            </a:r>
            <a:endParaRPr lang="fr-FR" sz="720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4357B05-2533-AD2B-BBD5-6C4474A0019F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Jeûne de Ninive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3842336"/>
      </p:ext>
    </p:extLst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CC8456-452F-2283-E101-0C0A5F4244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DF69E6EA-DB6C-C596-6FB2-662DDA97D0BB}"/>
              </a:ext>
            </a:extLst>
          </p:cNvPr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يا محب البشر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 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الصالح، سيدي يسوع أسألك، لا تطرحني على شمالك، مع الجداء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الخطاة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A73E808-5E6C-C502-0910-BDFCB96C7CB7}"/>
              </a:ext>
            </a:extLst>
          </p:cNvPr>
          <p:cNvSpPr/>
          <p:nvPr/>
        </p:nvSpPr>
        <p:spPr>
          <a:xfrm>
            <a:off x="239349" y="250770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va_Marcos" pitchFamily="82" charset="0"/>
                <a:ea typeface="+mn-ea"/>
                <a:cs typeface="+mn-cs"/>
              </a:rPr>
              <a:t>P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imairwmi `n`aga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;oc @ Pa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¡ I=y=c ]]ho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`erok @ `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mperhit caja[y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`mmok @ nem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nibaempi `nrefernobi. 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5C03452-805F-3394-257A-39B7072BB144}"/>
              </a:ext>
            </a:extLst>
          </p:cNvPr>
          <p:cNvSpPr/>
          <p:nvPr/>
        </p:nvSpPr>
        <p:spPr>
          <a:xfrm>
            <a:off x="335360" y="3621022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Ô Bon Ami du genre humain,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mon Seigneur Jésus, je T’implore,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ne me repousse pas à Ta gauche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avec les boucs, les pécheurs.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9DF9F29-024E-332D-07E0-96F5312196FA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B8DA5CE4-72D0-A462-9D24-E0FD42E1D642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A3B14B4-30CF-FDFD-6C91-BF72BC1D232B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539178669"/>
      </p:ext>
    </p:extLst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B38398-37FC-D27F-B491-30BEA259D5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1D51FAB-EAA4-CE4A-2858-295C31755EB0}"/>
              </a:ext>
            </a:extLst>
          </p:cNvPr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ولا تقل لي أيضاً، "إني ما أعرفك،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إذهب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 عني، أيها المعد للنار الأبدية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"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941B0C5-98A8-8C22-845E-ACCCC428CD55}"/>
              </a:ext>
            </a:extLst>
          </p:cNvPr>
          <p:cNvSpPr/>
          <p:nvPr/>
        </p:nvSpPr>
        <p:spPr>
          <a:xfrm>
            <a:off x="239349" y="250772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Oude on `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mperjoc nyi @ je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]cwoun `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mmok an @ masenak `ebolharoi @ (`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w) vyetcebtwt `mpi`,rwm </a:t>
            </a:r>
            <a:b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`n`eneh.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C894EC4-2A04-5EBC-51A9-99E639DA92EC}"/>
              </a:ext>
            </a:extLst>
          </p:cNvPr>
          <p:cNvSpPr/>
          <p:nvPr/>
        </p:nvSpPr>
        <p:spPr>
          <a:xfrm>
            <a:off x="527381" y="3621022"/>
            <a:ext cx="1152128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ne me dit pas aussi :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« Je ne te connais pas,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éloigne-toi de Moi,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toi qui es préparé au feu éternel. »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3483729-82D6-8DFE-A429-BE9D3C29ACF7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44156DE8-FB75-DA7C-CE37-62AD23A51B19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7F187121-37D5-F42D-4288-6A8A33A3BB4B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783800021"/>
      </p:ext>
    </p:extLst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2573A2-1A28-0797-6BCD-2BFE191534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674D944-739D-8FFD-D25C-9EF35B326800}"/>
              </a:ext>
            </a:extLst>
          </p:cNvPr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لأني أعلم بالحقيقة، إني خاطئ، وأعمالي الرديئة كلها، ظاهرة أمامك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3F32CB6-8017-C08C-8F96-53D3D49B1EF1}"/>
              </a:ext>
            </a:extLst>
          </p:cNvPr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}`emi gar qen oume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;myi @ je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anok ourefernobi @ ouoh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na`hbyou`i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tyrou ethwou @ ceouwnh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`ebol `mpek`m;o.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AD541F2-D048-C877-3FCC-A0ED14281754}"/>
              </a:ext>
            </a:extLst>
          </p:cNvPr>
          <p:cNvSpPr/>
          <p:nvPr/>
        </p:nvSpPr>
        <p:spPr>
          <a:xfrm>
            <a:off x="431371" y="3525011"/>
            <a:ext cx="1152128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Car je sais en vérité,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que je suis pécheur,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que toutes mes mauvaises œuvres,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sont visibles devant Toi.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AA4A49C6-8054-002C-66FD-0483E888444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45AE7635-5494-E74E-F874-2DACE05551C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55999F4D-98F6-358A-31E6-F94A66F50D65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855435921"/>
      </p:ext>
    </p:extLst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11F0B15-02AA-4175-FA71-6E03E0006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8816762-490D-EB96-7FBA-BBD59CCBA468}"/>
              </a:ext>
            </a:extLst>
          </p:cNvPr>
          <p:cNvSpPr/>
          <p:nvPr/>
        </p:nvSpPr>
        <p:spPr>
          <a:xfrm>
            <a:off x="6864085" y="210121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أقول بصوت العشار، صارخاً قائلاً، </a:t>
            </a:r>
            <a:endParaRPr kumimoji="0" lang="fr-FR" sz="53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« اللهم اغفر لي، فإني خاطئ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.« 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D163989-53A0-8559-81A6-9443AEF254D1}"/>
              </a:ext>
            </a:extLst>
          </p:cNvPr>
          <p:cNvSpPr/>
          <p:nvPr/>
        </p:nvSpPr>
        <p:spPr>
          <a:xfrm>
            <a:off x="239349" y="250769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}jw `n`t`cmy `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nte pitelwnyc @ eiws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`ebol eijw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`mmoc @ je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`V} ,w nyi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`ebol @ je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`anok ourefernobi.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3BDACDD-E458-A826-887A-67D7986E7AD6}"/>
              </a:ext>
            </a:extLst>
          </p:cNvPr>
          <p:cNvSpPr/>
          <p:nvPr/>
        </p:nvSpPr>
        <p:spPr>
          <a:xfrm>
            <a:off x="431371" y="3717033"/>
            <a:ext cx="11521280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Je dis avec la voix du publicain,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en m’écriant et en disant :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« Ô Dieu pardonne-moi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267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car je suis pécheur. »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1795093A-CC07-ED76-A9F3-07C8105243C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7E2171D4-F812-E504-8C7E-1E27AE1E611E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07C76A00-CD0D-548E-B011-563E6DD76723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232847143"/>
      </p:ext>
    </p:extLst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2DBA65E-D702-7326-5F22-6D64B89145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F3732255-8CF4-F68D-E96D-EC9FF03C62E4}"/>
              </a:ext>
            </a:extLst>
          </p:cNvPr>
          <p:cNvSpPr/>
          <p:nvPr/>
        </p:nvSpPr>
        <p:spPr>
          <a:xfrm>
            <a:off x="6864085" y="210122"/>
            <a:ext cx="5164616" cy="41957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أخطأت </a:t>
            </a:r>
            <a:r>
              <a:rPr kumimoji="0" lang="ar-EG" sz="5333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أخطأت</a:t>
            </a: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، يا ربي يسوع اغفر لي، لأنه ليس عبد بلا خطية، ولا سيد بلا مغفرة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CCDAA2C-509D-19AD-4C1A-993D54D049B7}"/>
              </a:ext>
            </a:extLst>
          </p:cNvPr>
          <p:cNvSpPr/>
          <p:nvPr/>
        </p:nvSpPr>
        <p:spPr>
          <a:xfrm>
            <a:off x="239349" y="250771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Aiernobi aiernobi @ Pa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¡ I=y=c ,w nyi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`ebol @ je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`mmon bwk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`naternobi @ oude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`mmon {oic `nat,w `ebol.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840A399-5E83-C1A4-FBA4-3E6B8701C21D}"/>
              </a:ext>
            </a:extLst>
          </p:cNvPr>
          <p:cNvSpPr/>
          <p:nvPr/>
        </p:nvSpPr>
        <p:spPr>
          <a:xfrm>
            <a:off x="335360" y="371703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J’ai péché, j’ai péché,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mon Seigneur Jésus, absous-moi,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car il n’y a pas de serviteur sans péché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ni de Maître sans pardon.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E77685E1-8F10-3440-0C29-5DA3F487C06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07901DC8-D0D2-295B-CC59-A70DC84B16AD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66AAAE2C-9449-AFAC-FA4B-7AA3D013E137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074814938"/>
      </p:ext>
    </p:extLst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890C67-3665-B7AC-1EB1-71742CAC82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445BBBC7-6725-454D-0254-E3ACFE1EA59B}"/>
              </a:ext>
            </a:extLst>
          </p:cNvPr>
          <p:cNvSpPr/>
          <p:nvPr/>
        </p:nvSpPr>
        <p:spPr>
          <a:xfrm>
            <a:off x="6864085" y="68627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أعطني يا رب توبة، لكي أتوب، قبل أن يسد الموت فمي، في أبواب الجحيم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D6C8C51-194A-9C4C-2704-D4FBD6DB792E}"/>
              </a:ext>
            </a:extLst>
          </p:cNvPr>
          <p:cNvSpPr/>
          <p:nvPr/>
        </p:nvSpPr>
        <p:spPr>
          <a:xfrm>
            <a:off x="239349" y="109276"/>
            <a:ext cx="6432715" cy="390837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Moi nyi `P¡</a:t>
            </a:r>
            <a:br>
              <a:rPr kumimoji="0" lang="pt-BR" sz="4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</a:br>
            <a:r>
              <a:rPr kumimoji="0" lang="pt-BR" sz="4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`noumetanoi</a:t>
            </a:r>
            <a:r>
              <a:rPr kumimoji="0" lang="pt-BR" sz="4133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 @ `</a:t>
            </a:r>
            <a:r>
              <a:rPr kumimoji="0" lang="pt-BR" sz="4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e</a:t>
            </a:r>
            <a:r>
              <a:rPr kumimoji="0" lang="pt-BR" sz="4133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`pjintaermetanoin @ `</a:t>
            </a:r>
            <a:r>
              <a:rPr kumimoji="0" lang="pt-BR" sz="4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mpate `vmou ma`s;am </a:t>
            </a:r>
            <a:r>
              <a:rPr kumimoji="0" lang="pt-BR" sz="4133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`nrwi @ qen </a:t>
            </a:r>
            <a:r>
              <a:rPr kumimoji="0" lang="pt-BR" sz="41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nipuly `nte `amen]. </a:t>
            </a:r>
            <a:endParaRPr kumimoji="0" lang="fr-FR" sz="4133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8779777-7AC1-08F7-458A-4DA4E3D8A82E}"/>
              </a:ext>
            </a:extLst>
          </p:cNvPr>
          <p:cNvSpPr/>
          <p:nvPr/>
        </p:nvSpPr>
        <p:spPr>
          <a:xfrm>
            <a:off x="335360" y="3696123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Donne-moi Seigneur un repentir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afin que je me repente,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avant que la mort ne me ferme la bouche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devant les portes de l’enfer.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474A7B7E-870E-46DE-5B3D-8001253E03A2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1305651F-D437-A7EC-6040-690D3CFC6662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68D1E10-7474-7746-63D5-91CEC511F7A7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218289300"/>
      </p:ext>
    </p:extLst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F0C1479-E258-63CE-F901-DE15CB2499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781CBCCD-CDDF-70AE-0933-EC5ACBAF5F97}"/>
              </a:ext>
            </a:extLst>
          </p:cNvPr>
          <p:cNvSpPr/>
          <p:nvPr/>
        </p:nvSpPr>
        <p:spPr>
          <a:xfrm>
            <a:off x="6864085" y="210121"/>
            <a:ext cx="5164616" cy="34163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وأعطي أيضاً جواباً، عن كل ما فعلته</a:t>
            </a: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</a:t>
            </a:r>
            <a:b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</a:br>
            <a:r>
              <a:rPr kumimoji="0" lang="ar-EG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القاضي العادل يسوع، هو يُدينَني</a:t>
            </a:r>
            <a:r>
              <a:rPr kumimoji="0" lang="fr-FR" sz="5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EE4D2C9-4BC5-9738-112E-F093C9637127}"/>
              </a:ext>
            </a:extLst>
          </p:cNvPr>
          <p:cNvSpPr/>
          <p:nvPr/>
        </p:nvSpPr>
        <p:spPr>
          <a:xfrm>
            <a:off x="239349" y="250771"/>
            <a:ext cx="6432715" cy="271894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Ouoh on `nta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]logoc @ qa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nai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tyrou etaiaitou @ pi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`krityc `mmyi I=y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=c @ `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N;of e;na]hap `eroi. 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D8E0415-154C-3848-9A00-B045EBC2A067}"/>
              </a:ext>
            </a:extLst>
          </p:cNvPr>
          <p:cNvSpPr/>
          <p:nvPr/>
        </p:nvSpPr>
        <p:spPr>
          <a:xfrm>
            <a:off x="335360" y="3621022"/>
            <a:ext cx="11521280" cy="255454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Et donne-moi aussi une réponse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à tous ce que j’ai fais.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 Le juste juge Jésus ;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4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C’est Lui Qui me jugera.</a:t>
            </a:r>
          </a:p>
        </p:txBody>
      </p:sp>
      <p:sp>
        <p:nvSpPr>
          <p:cNvPr id="8" name="ZoneTexte 7">
            <a:hlinkClick r:id="rId2" action="ppaction://hlinksldjump"/>
            <a:extLst>
              <a:ext uri="{FF2B5EF4-FFF2-40B4-BE49-F238E27FC236}">
                <a16:creationId xmlns:a16="http://schemas.microsoft.com/office/drawing/2014/main" id="{99DAAB87-8CC2-44F7-371F-8393A925B2A0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9635C7B3-21AD-3E0E-2950-2839BDB2F1BF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C22F8C95-213A-9A57-1EB6-242A0ACD7434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15587038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عمود منير هو</a:t>
            </a:r>
            <a:r>
              <a:rPr lang="fr-FR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</a:t>
            </a:r>
            <a:br>
              <a:rPr lang="fr-FR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</a:b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العذراء.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43271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Ou`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ctulloc eferouwini @ pe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Mari`a }par;enoc. Vai...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Le pilier de lumière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la Vierge Marie.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C79E4BA-F736-8A8A-2B19-E619A80203C1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FF71FBED-9328-8C3B-9C31-DD8C2DF7EC40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648342234"/>
      </p:ext>
    </p:extLst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2DF2B0-5A6D-3814-3663-2792CA9910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C13D34C0-D97A-DBC5-B0C5-6282E5D5F708}"/>
              </a:ext>
            </a:extLst>
          </p:cNvPr>
          <p:cNvSpPr/>
          <p:nvPr/>
        </p:nvSpPr>
        <p:spPr>
          <a:xfrm>
            <a:off x="6864085" y="210122"/>
            <a:ext cx="5164616" cy="33750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ar-EG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Arial" panose="020B0604020202020204" pitchFamily="34" charset="0"/>
              </a:rPr>
              <a:t>رؤوف هو مخلصي، يترأف على شعبه، كصالح ومحب البشر، ارحمنا كعظيم رحمتك</a:t>
            </a:r>
            <a:r>
              <a:rPr kumimoji="0" lang="fr-FR" sz="5333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0567502-BE2A-FF30-05C7-EB6D648B08FA}"/>
              </a:ext>
            </a:extLst>
          </p:cNvPr>
          <p:cNvSpPr/>
          <p:nvPr/>
        </p:nvSpPr>
        <p:spPr>
          <a:xfrm>
            <a:off x="239349" y="250770"/>
            <a:ext cx="6432715" cy="33756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¿ Ourefsenhyt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pe Pacwtyr @ ef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`esenhyt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qa peflaoc @ hwc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`Aga;oc ouoh </a:t>
            </a:r>
            <a:r>
              <a:rPr kumimoji="0" lang="pt-BR" sz="4267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`mMairwmi @ nai </a:t>
            </a:r>
            <a:r>
              <a:rPr kumimoji="0" lang="pt-BR" sz="4267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S Avva Shenouda" pitchFamily="34" charset="0"/>
                <a:ea typeface="+mn-ea"/>
                <a:cs typeface="+mn-cs"/>
              </a:rPr>
              <a:t>nan kata peknis] `nnai.</a:t>
            </a:r>
            <a:endParaRPr kumimoji="0" lang="fr-FR" sz="4267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S Avva Shenouda" pitchFamily="34" charset="0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A713E3D-C946-A923-AD4F-96C5B57F39B2}"/>
              </a:ext>
            </a:extLst>
          </p:cNvPr>
          <p:cNvSpPr/>
          <p:nvPr/>
        </p:nvSpPr>
        <p:spPr>
          <a:xfrm>
            <a:off x="527381" y="3621021"/>
            <a:ext cx="11521280" cy="23901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Miséricordieux est Mon Sauveur,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prends pitié de Son peuple.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Tel Bon et Ami du genre humain </a:t>
            </a:r>
          </a:p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3733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ook Antiqua" pitchFamily="18" charset="0"/>
                <a:ea typeface="+mn-ea"/>
                <a:cs typeface="+mn-cs"/>
              </a:rPr>
              <a:t>aie pitié de nous selon Ta grande miséricorde.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03F877CE-F79A-9FDD-E00C-5BF66FE1A82C}"/>
              </a:ext>
            </a:extLst>
          </p:cNvPr>
          <p:cNvSpPr txBox="1"/>
          <p:nvPr/>
        </p:nvSpPr>
        <p:spPr>
          <a:xfrm>
            <a:off x="0" y="6406597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70F76034-3014-3D3F-1E6F-1F61EA190A01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Avva_Marcos" pitchFamily="82" charset="0"/>
              </a:rPr>
              <a:t>P</a:t>
            </a:r>
            <a:r>
              <a:rPr lang="pt-BR" sz="2133" dirty="0">
                <a:solidFill>
                  <a:prstClr val="white"/>
                </a:solidFill>
                <a:latin typeface="CS Avva Shenouda" pitchFamily="34" charset="0"/>
              </a:rPr>
              <a:t>imairwmi </a:t>
            </a:r>
            <a:r>
              <a:rPr lang="pt-B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(Jeûne de Ninive)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E6C34DF-B4E1-6982-58F7-575C38573F75}"/>
              </a:ext>
            </a:extLst>
          </p:cNvPr>
          <p:cNvSpPr txBox="1"/>
          <p:nvPr/>
        </p:nvSpPr>
        <p:spPr>
          <a:xfrm>
            <a:off x="27993" y="5981885"/>
            <a:ext cx="2735627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567468906"/>
      </p:ext>
    </p:extLst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1DF4260-DFD3-A98C-75E0-7895B3C10F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2703350-ABF6-A947-2BF9-F9EA9B031953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Jeûne de Ninive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DB099EE-4C2D-4C8D-F654-BB473D2DA426}"/>
              </a:ext>
            </a:extLst>
          </p:cNvPr>
          <p:cNvSpPr/>
          <p:nvPr/>
        </p:nvSpPr>
        <p:spPr>
          <a:xfrm>
            <a:off x="1" y="3026150"/>
            <a:ext cx="12191999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fr-FR" sz="4800" dirty="0">
                <a:solidFill>
                  <a:prstClr val="white"/>
                </a:solidFill>
                <a:latin typeface="Book Antiqua" pitchFamily="18" charset="0"/>
              </a:rPr>
              <a:t>Cantique pour le Jeûne de Ninive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61C1F332-5DC4-9E0E-C6F5-695447D9F06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5A9B821C-8D3D-39A8-BF03-947DCFEBE2BE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Cantique pour le Jeûne de Ninive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42F8ED2F-7FAA-5CD1-6FBD-D2A495A52C69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308016326"/>
      </p:ext>
    </p:extLst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F1FD04-4583-7B45-8F8B-123603BC50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>
            <a:extLst>
              <a:ext uri="{FF2B5EF4-FFF2-40B4-BE49-F238E27FC236}">
                <a16:creationId xmlns:a16="http://schemas.microsoft.com/office/drawing/2014/main" id="{AAA4440B-9F84-4FAE-4E74-6BFE48F0FBA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800" b="1" dirty="0">
                <a:solidFill>
                  <a:srgbClr val="FF9900"/>
                </a:solidFill>
              </a:rPr>
              <a:t>Cantique pour le Jeûne de Ninive</a:t>
            </a:r>
          </a:p>
        </p:txBody>
      </p:sp>
      <p:sp>
        <p:nvSpPr>
          <p:cNvPr id="2051" name="Rectangle 3">
            <a:extLst>
              <a:ext uri="{FF2B5EF4-FFF2-40B4-BE49-F238E27FC236}">
                <a16:creationId xmlns:a16="http://schemas.microsoft.com/office/drawing/2014/main" id="{61FC15DD-A98E-9F78-E3A0-0A7734B7B900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3982167F-23E1-D22C-446C-EE6353E2A168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127001" y="692697"/>
          <a:ext cx="12113684" cy="5751691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8712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Repens-toi de tes fautes avant la mort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Vivant, tu peux te racheter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damnation sera le sort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ceux qui meurent dans le péché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Pitié, pitié, Mon Dieu je T'en supplie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Plains ma faiblesse, écoute-moi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Pardonne-moi, pécheur impie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Pitié pour ceux qui crient vers Toi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Car l'humble repentir de nos péchés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Est comme un doux parfum d'encens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C'est le parfum qu'avait versé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Pécheresse aux pieds du Christ, pleurant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Confesse-toi, éclaire-toi, ô frère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Espère en Dieu car Il pardonne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Retourne vers Dieu notre Père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La Paix, Lui seul te la redonne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  <a:extLst>
              <a:ext uri="{FF2B5EF4-FFF2-40B4-BE49-F238E27FC236}">
                <a16:creationId xmlns:a16="http://schemas.microsoft.com/office/drawing/2014/main" id="{B5E8E78E-C32C-43CF-870F-44475D383FE3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36BDC5CD-EB8F-1D1E-CA2D-261F5F605FD7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 Ninive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7" name="ZoneTexte 6">
            <a:hlinkClick r:id="rId3" action="ppaction://hlinksldjump"/>
            <a:extLst>
              <a:ext uri="{FF2B5EF4-FFF2-40B4-BE49-F238E27FC236}">
                <a16:creationId xmlns:a16="http://schemas.microsoft.com/office/drawing/2014/main" id="{A5DFDB8F-9CD2-B519-4934-205AC59FD80B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574925405"/>
      </p:ext>
    </p:extLst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E6D5AB-CD8B-21D3-D0E9-1A79891E45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>
            <a:extLst>
              <a:ext uri="{FF2B5EF4-FFF2-40B4-BE49-F238E27FC236}">
                <a16:creationId xmlns:a16="http://schemas.microsoft.com/office/drawing/2014/main" id="{6039C567-1102-B149-66CF-66576C162ED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0747E648-FF4D-336A-F660-DD1DD2C6FB11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Le Dieu d'Amour, de Compassion nous aime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plaies de l'âme, Il les guérit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Son pardon, Amour suprême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Ramène à Lui tous les contrits 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Dieu de Vie, Dieu Tout-Puissant a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"Je ne souhaite pas la Mort"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Pour ramener tous à la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sur une Croix est mort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La fin viendra comme un voleur, la nuit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Nul ne connaît le jour ni l'heure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Veillez, vos lampes bien fournies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Suivez l'Époux dans Sa demeure"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"Venez à Moi, tous ceux qui sont chargés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Car Je vous donnerai Ma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Prenez sur vous Mon joug léger"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Jésus, Tu portes nos méfaits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34DBF1CF-3C19-D3E3-16FF-65C2F4FE4A91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6282D74F-31AB-84AC-D523-1138CE03CDA5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 Ninive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78EFC1D6-B9C9-57BB-5F53-05A98C3ABCF2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069617600"/>
      </p:ext>
    </p:extLst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391605-3460-298A-A223-A5CCF50497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>
            <a:extLst>
              <a:ext uri="{FF2B5EF4-FFF2-40B4-BE49-F238E27FC236}">
                <a16:creationId xmlns:a16="http://schemas.microsoft.com/office/drawing/2014/main" id="{865D77F3-0266-720B-4851-141783F87FE5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AE3F6F9E-B812-3904-FDE8-4514512F8805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10. Et tous les miséricordieux, Seigneur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Leurs clairs visages lumineux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Brebis qui suivent le Pasteur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Rayons solaires autour de Dieu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Le monde est la tempête qui fait rage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Les vagues folles, nos passions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L'or et l'argent sont des mirages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Lumière de Jésus, suivons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12. Et tous les justes, les miséricordieux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Bénis, joyeux, récompensés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Trouveront grâce devant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Pécheurs, aux flammes, condamnés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11. Pécheur, c'est ton destin perdu, ta vie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Trésor enfoui, de vers rongé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Ta lampe éteinte, l'œil terni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L’enfer embrase l'insensé 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97C7DABF-ADF8-E4DC-FCB8-79AE64FD1306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3D3109F-ED3A-610C-2024-F345E037BB5B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 Ninive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FEC1D90D-6F71-4813-E598-CD6D8BD92A68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94109393"/>
      </p:ext>
    </p:extLst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A454E1B-111A-0E29-238E-2680FF69A0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>
            <a:extLst>
              <a:ext uri="{FF2B5EF4-FFF2-40B4-BE49-F238E27FC236}">
                <a16:creationId xmlns:a16="http://schemas.microsoft.com/office/drawing/2014/main" id="{FD995A90-9909-E113-780B-6D01C685D5C2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737ED3BB-B177-F2DB-F5F9-CB95F01551D7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175683" y="403621"/>
          <a:ext cx="12065000" cy="648176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67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14. Jésus recherche Sa brebis perdue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Enfant prodigue qui revient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se réjouit, Seigneur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Brebis, retourne chez les Tiens</a:t>
                      </a:r>
                      <a:endParaRPr kumimoji="0" lang="fr-FR" sz="2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13. Tu négligeas la loi d'amour, pécheur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Tes bas instincts, tu as suivi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Jésus t'appelle, n'aie pas peur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est inquiet pour Sa brebis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50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16. Tu n'es qu'un étranger sur cette terre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pour entrer au Paradis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Le Juge de tout l'Univers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Devant Lui, nous serons traduits</a:t>
                      </a:r>
                    </a:p>
                  </a:txBody>
                  <a:tcPr marL="121927" marR="121927" marT="45725" marB="45725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15. Priez sans cesse, avec ferveur et foi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comme la Cananéenne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Sans vous lasser, portez la Croix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exaucée, la joie fut sienne</a:t>
                      </a: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E00FEBF-21FF-85F8-EC70-ECD065A0786E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AB9C050-1148-4B2F-F31A-EEE35911ED3B}"/>
              </a:ext>
            </a:extLst>
          </p:cNvPr>
          <p:cNvSpPr txBox="1"/>
          <p:nvPr/>
        </p:nvSpPr>
        <p:spPr>
          <a:xfrm>
            <a:off x="1199456" y="6404274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fr-FR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Cantique pour le Jeûne de Ninive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4" name="ZoneTexte 3">
            <a:hlinkClick r:id="rId3" action="ppaction://hlinksldjump"/>
            <a:extLst>
              <a:ext uri="{FF2B5EF4-FFF2-40B4-BE49-F238E27FC236}">
                <a16:creationId xmlns:a16="http://schemas.microsoft.com/office/drawing/2014/main" id="{DB8742CE-C662-019B-208E-7A48010040CD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039143762"/>
      </p:ext>
    </p:extLst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6DC1202-40DB-D1EE-5BAE-BF0A75DD1B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543C72D-7C3B-E501-3F4A-8ED5F506B3D6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Jeûne de Ninive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FB5C2B49-2C3F-CEB5-81E4-46D4F5A11C46}"/>
              </a:ext>
            </a:extLst>
          </p:cNvPr>
          <p:cNvSpPr/>
          <p:nvPr/>
        </p:nvSpPr>
        <p:spPr>
          <a:xfrm>
            <a:off x="1" y="3026150"/>
            <a:ext cx="12192000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ar-EG" sz="6600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صوم نينوى</a:t>
            </a: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8606BE52-EEE7-214E-86DB-CC4373C3DA3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4" name="ZoneTexte 3">
            <a:extLst>
              <a:ext uri="{FF2B5EF4-FFF2-40B4-BE49-F238E27FC236}">
                <a16:creationId xmlns:a16="http://schemas.microsoft.com/office/drawing/2014/main" id="{F5CCE165-3A43-04E2-233C-A6CEC72A1B6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</a:endParaRPr>
          </a:p>
        </p:txBody>
      </p:sp>
      <p:sp>
        <p:nvSpPr>
          <p:cNvPr id="6" name="ZoneTexte 5">
            <a:hlinkClick r:id="rId3" action="ppaction://hlinksldjump"/>
            <a:extLst>
              <a:ext uri="{FF2B5EF4-FFF2-40B4-BE49-F238E27FC236}">
                <a16:creationId xmlns:a16="http://schemas.microsoft.com/office/drawing/2014/main" id="{456DD772-7F55-F558-D1B3-6C7EAF5D8BEE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632389714"/>
      </p:ext>
    </p:extLst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1E7DD0-E363-C1D4-85E0-EF2F66AEFB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CF2414C3-54D5-AE9B-D0A0-2C1E9463047D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4B9AF8C5-6F57-6ACB-BF10-B7CDB0E424D0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239350" y="728505"/>
          <a:ext cx="11713301" cy="5508809"/>
        </p:xfrm>
        <a:graphic>
          <a:graphicData uri="http://schemas.openxmlformats.org/drawingml/2006/table">
            <a:tbl>
              <a:tblPr rtl="1"/>
              <a:tblGrid>
                <a:gridCol w="59557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575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484940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للنفس ثبات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يطرد الشهوات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 </a:t>
                      </a:r>
                      <a:r>
                        <a:rPr kumimoji="0" lang="ar-SA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الصوم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يغفر الزلات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ويخلص من كان تعبان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SA" sz="33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الصوم </a:t>
                      </a:r>
                      <a:r>
                        <a:rPr kumimoji="0" lang="ar-SA" sz="33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الصوم</a:t>
                      </a:r>
                      <a:r>
                        <a:rPr kumimoji="0" lang="ar-SA" sz="33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يمحى الخطية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ويزيل </a:t>
                      </a:r>
                      <a:r>
                        <a:rPr kumimoji="0" lang="ar-SA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الفكار</a:t>
                      </a: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الشيطانية 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لنصوم يا إخوة بطهارة ونية</a:t>
                      </a:r>
                    </a:p>
                    <a:p>
                      <a:pPr marL="0" marR="0" lvl="0" indent="0" algn="just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صوما نقيا روحاني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386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3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صوموا صوما طاهرا بخشوع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كما قد صام الرب يسوع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بقلب ذليل مع كثرة دموع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لتنالوا قوة وإيمان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الله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المتحنن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الرحمن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الذي لا يشاء هلاك إنسان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كلم يونان قائلا إعلان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امضي إلى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ياإنسان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Rectangle 73">
            <a:extLst>
              <a:ext uri="{FF2B5EF4-FFF2-40B4-BE49-F238E27FC236}">
                <a16:creationId xmlns:a16="http://schemas.microsoft.com/office/drawing/2014/main" id="{EBD67815-A63B-7DFD-E843-FFB18B4EF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417" y="0"/>
            <a:ext cx="10972800" cy="633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ctr" anchorCtr="0" compatLnSpc="1">
            <a:prstTxWarp prst="textNoShape">
              <a:avLst/>
            </a:prstTxWarp>
          </a:bodyPr>
          <a:lstStyle>
            <a:lvl1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2pPr>
            <a:lvl3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3pPr>
            <a:lvl4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4pPr>
            <a:lvl5pPr algn="ctr" rtl="1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5pPr>
            <a:lvl6pPr marL="4572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6pPr>
            <a:lvl7pPr marL="9144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7pPr>
            <a:lvl8pPr marL="13716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8pPr>
            <a:lvl9pPr marL="1828800" algn="ctr" rtl="1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  <a:cs typeface="Arial" charset="0"/>
              </a:defRPr>
            </a:lvl9pPr>
          </a:lstStyle>
          <a:p>
            <a:pPr defTabSz="1219170" eaLnBrk="1" hangingPunct="1">
              <a:defRPr/>
            </a:pPr>
            <a:r>
              <a:rPr lang="ar-SA" sz="4800" b="1" dirty="0">
                <a:solidFill>
                  <a:srgbClr val="FF9900"/>
                </a:solidFill>
                <a:latin typeface="Arial"/>
                <a:cs typeface="Arial"/>
              </a:rPr>
              <a:t>مديح لصوم نينوى</a:t>
            </a:r>
          </a:p>
        </p:txBody>
      </p:sp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F70F998-E27E-3AB2-C241-687F34EB508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DA6EA25A-BDB4-5473-6456-182FA98091A2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EAD2E53-4A77-3AE1-B59A-146B7B5E44DE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585603689"/>
      </p:ext>
    </p:extLst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F945617-D295-D6C9-1ADD-93F539B1C5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0B5C4E5B-0437-D58A-634D-5AB35B154DC3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42B60EC3-BCE4-60B7-6CDE-FEA52E9FFB2A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29" y="260649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931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أما النبي يونان فكان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قد مضي إلى </a:t>
                      </a:r>
                      <a:r>
                        <a:rPr kumimoji="0" lang="ar-EG" sz="35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ترشيش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هربان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من وجه الله القوى الديان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فوجد سفينة يا أخوان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بالنوم فكر يونان وراح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في جوف السفينة انضجع وارتاح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وأما الرب إله الأرواح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سلط ريحا جاء بالعيان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55477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تشاوروا كل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النواتية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أن يرموا ما في السفينة بالكلية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والأرباح كانت قوية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هجمت عليهم بالعان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ثم ان الريس نهض وقام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أيقظ يونان من المنام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قال له قم لماذا تنام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انهض ولا تكن كسلان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949C814-DAFF-B438-F6DB-C49FBD6DC26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4EF7EE77-2B3E-6086-A442-7DF18754071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B6CB4C4A-5246-68C6-C7CE-AB09BA92F6A7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747068217"/>
      </p:ext>
    </p:extLst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021DA3-ADD3-5B3A-0C81-0099231653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74127ADB-614F-8931-9424-61AC5C7ECAFC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24FDD00E-2DA5-EA6E-89C5-099A8F43B789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-53153" y="260648"/>
          <a:ext cx="12005804" cy="6048672"/>
        </p:xfrm>
        <a:graphic>
          <a:graphicData uri="http://schemas.openxmlformats.org/drawingml/2006/table">
            <a:tbl>
              <a:tblPr rtl="1"/>
              <a:tblGrid>
                <a:gridCol w="531767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688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جاهد يا أيها الإنسان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وأطلب من إلهك الغفران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حتى يهدى عنا الهيجان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لنصير في راحة واطمئنان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حينئذ خافوا الملاحون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وتشاوروا جميع الحاضرون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ان يلقوا قرعة ويعرفون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فصابت يونان بالمعان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خرجت القرعة علية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بامر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الرب الساكن فيه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فجاؤا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الرجال وطلبوا إليه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اخبرنا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يالأمر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itchFamily="34" charset="0"/>
                          <a:cs typeface="Arial" charset="0"/>
                        </a:rPr>
                        <a:t> اللي كان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١٢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دهش يونان حين سمع الكلمات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لهم قولا بثبات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أنا هارب من إله السموات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والأرض وكل الأكوان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10465B2-774E-40F5-2EBA-F108EA802CC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F28A995-E8CE-49A4-3FB2-57EA5A1DBF1E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24B4C2B-39EE-AAF1-C2CD-DDA2AE802D3A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65286262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498A4C39-7D47-99B6-AB24-21CF1AD30B6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A5CBD65E-96E9-2FBC-710F-5ADD0046A8C6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00208400"/>
      </p:ext>
    </p:extLst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70A5454-0234-6BC8-0695-B049F3507C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4A25F929-F125-3F19-0BF9-9F510045B81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E67383B2-8B43-74CD-D883-CF89E25D3BD4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-48683" y="116632"/>
          <a:ext cx="12097344" cy="6153880"/>
        </p:xfrm>
        <a:graphic>
          <a:graphicData uri="http://schemas.openxmlformats.org/drawingml/2006/table">
            <a:tbl>
              <a:tblPr rtl="1"/>
              <a:tblGrid>
                <a:gridCol w="601227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850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١٣</a:t>
                      </a:r>
                      <a:r>
                        <a:rPr kumimoji="0" lang="fr-FR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ذنباً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فعلت أيها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الحضار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أمام الخالق الجبار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فقالوا له وماذا تختار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وكيف العمل فيك يا إنسان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رد عليهم النبي المختار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بقلب حزين مملوء أضرار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خذوني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إرموني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في التيار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والبحر يعود لأصله ثان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٥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زعقوا الجميع ببكاء وأحزان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وقالوا يا رب يا حنان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تهلكنا بسبب هذا الإنسان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اغفر لنا يا رب يا رحمان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١٦</a:t>
                      </a:r>
                      <a:r>
                        <a:rPr kumimoji="0" lang="fr-FR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سمعوا كلام النبي الكريم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ورموه في وسط البحر العميم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فاعد له الرب حوتا عظيم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فبلع يونان وصار هربان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ar-SA" sz="35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292CEA64-4EDC-A459-F9A0-1507D1B3CB90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2177E14-FA0B-D769-0F5E-A85D3DCA148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33BF4730-05D6-8C0B-3AE1-79B2DD459FF4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3758881986"/>
      </p:ext>
    </p:extLst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5CEF128-5399-8743-9D27-381A90C99F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9544BB8A-5D0A-1747-D741-C609ADD12F17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A08ED3FC-6A6F-ACC3-2F87-0746D315BF21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29" y="44624"/>
          <a:ext cx="11905322" cy="6454827"/>
        </p:xfrm>
        <a:graphic>
          <a:graphicData uri="http://schemas.openxmlformats.org/drawingml/2006/table">
            <a:tbl>
              <a:tblPr rtl="1"/>
              <a:tblGrid>
                <a:gridCol w="59790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263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290995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١٧</a:t>
                      </a:r>
                      <a:r>
                        <a:rPr kumimoji="0" lang="fr-FR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شاهدوا جميع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النواتية</a:t>
                      </a:r>
                      <a:endParaRPr kumimoji="0" lang="ar-EG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الأرياح العظيمة القوية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هدئت وبقيت مخفية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والأمواج صارت تحتان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١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٨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صاروا الجميع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متحيريين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هذا المنظر يا حاضرين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وقروا بأنهم مؤمنين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باسم الرب الفوقاني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١٩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ضاقت نفسه في بطن الحوت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وصلي لرب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الصباؤوت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صرخت إليك يا من لا يموت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اسمعني أنا الغفلان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٢٠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طلبتك من عمق الأبحار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خلصني يا رب يا غفار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من جوف اللجج مع التيار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لأنك رؤوف لا تنساني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AD81A5F9-2731-643E-E970-3FEBA065F654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C187F932-9FBF-F426-8182-3FDA409543F8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50EF2407-4753-175A-429D-27BFFEB7DC78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718076623"/>
      </p:ext>
    </p:extLst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574EB8-BF4C-3D5D-5FB9-542AA3D2F6F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32D5FC2E-8ACE-CA5C-CBED-BF3CD623FE84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F3EB4144-0C40-B49B-218A-8FCB202F5BF3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5492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561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ظاهر لي لأنك قدير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وليس عندك امرا عسير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لأني مترجى أن اصير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وأنظر هيكل قدسك ثان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علم الإله ضيقة الصديق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للحوت قولا وثيق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فقذف يونان يا أخوة بتحقيق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كمثل ما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قالالديان</a:t>
                      </a:r>
                      <a:endParaRPr kumimoji="0" lang="ar-EG" sz="3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٢٣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غفر ذنبه وخرج بسلام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من بعد ما قام ثلاثة ايام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وثلاثة ليالي بالتمام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في بطن الحوت يا اخوان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٢٤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فنادي الله يونان وقال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امضي إلى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باستعجال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وقل لهم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تخرب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مزمع يخفسها الديان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EAA5BA9C-8CEF-1EDC-BF2E-661FF623972D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9F9789F1-0F23-EE01-A3BC-DA1C325E30F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0BD1E562-3C6D-A12D-BA62-91C978BC3209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835680165"/>
      </p:ext>
    </p:extLst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52FFCE4-A0B0-F1D8-1E79-70E99271FD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02E32E7F-9C1E-D737-4DD6-C2D294BB24C8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736036CF-A6AC-D375-6076-211C723B3AEE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27" y="116633"/>
          <a:ext cx="12001334" cy="6304443"/>
        </p:xfrm>
        <a:graphic>
          <a:graphicData uri="http://schemas.openxmlformats.org/drawingml/2006/table">
            <a:tbl>
              <a:tblPr rtl="1"/>
              <a:tblGrid>
                <a:gridCol w="562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3793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163832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لما سمعوا قوله الخاطبين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الذين في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نينوى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يا حاضرين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رجعوا بقلوبهم تائبين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إليه والتمسوا الغفران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٢٦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ملك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حين سمع الأخبار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قام عن كرسيه يا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حضار</a:t>
                      </a:r>
                      <a:endParaRPr kumimoji="0" lang="ar-EG" sz="3600" b="0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cs typeface="Arial" charset="0"/>
                      </a:endParaRP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ليس مسحا وشال التراب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ونهض حزينا دهشان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061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٢٧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نادي المنادي بالأصوام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إلى كمال ثلاثة أيام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كبار وصغار وبقر وأغنام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حتى الأطفال </a:t>
                      </a:r>
                      <a:r>
                        <a:rPr kumimoji="0" lang="ar-EG" sz="36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الرضعان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5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٢٨</a:t>
                      </a:r>
                      <a:r>
                        <a:rPr kumimoji="0" lang="fr-FR" sz="3500" b="0" i="0" u="none" strike="noStrike" kern="1200" cap="none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ندم على الشر الذي كان أراد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يفعله باهل </a:t>
                      </a:r>
                      <a:r>
                        <a:rPr kumimoji="0" lang="ar-EG" sz="3600" b="0" i="0" u="none" strike="noStrike" kern="1200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نينوى</a:t>
                      </a: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 باجتهاد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سبحانه رؤوف رب العباد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ea typeface="+mn-ea"/>
                          <a:cs typeface="Arial" charset="0"/>
                        </a:rPr>
                        <a:t>شفوق على جنس الإنسان</a:t>
                      </a:r>
                      <a:endParaRPr kumimoji="0" lang="en-CA" sz="36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Arial" charset="0"/>
                        <a:ea typeface="+mn-ea"/>
                        <a:cs typeface="Arial" charset="0"/>
                      </a:endParaRP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D6D69732-AE1D-91AC-078E-5E3765E6916F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F43AB74-4C44-ACB3-EEC0-5E224FC2D654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20F5CBE-2C80-F842-F0EA-BD90CF6ED2A1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4176645320"/>
      </p:ext>
    </p:extLst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87CA4CF-A582-44E7-BBDC-C8E5B03409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F8A3E960-0665-D3ED-A0EB-6863BDA53E0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D07BAAB8-1EF3-BF87-D264-A1E6F8DCE048}"/>
              </a:ext>
            </a:extLst>
          </p:cNvPr>
          <p:cNvGraphicFramePr>
            <a:graphicFrameLocks/>
          </p:cNvGraphicFramePr>
          <p:nvPr/>
        </p:nvGraphicFramePr>
        <p:xfrm>
          <a:off x="47328" y="260648"/>
          <a:ext cx="11905323" cy="6153880"/>
        </p:xfrm>
        <a:graphic>
          <a:graphicData uri="http://schemas.openxmlformats.org/drawingml/2006/table">
            <a:tbl>
              <a:tblPr rtl="1"/>
              <a:tblGrid>
                <a:gridCol w="5992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1314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٩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هرب يونان وصار مغموم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حين تمت له أربعين يوم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 يا رب انت رحوم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ارسلتني ثان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هوذا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الله كلم يونان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ثاني مرة وبقي غضبان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وقاليا رب موتي كان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خير من حياتي الآن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٣١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واما يونان فطلع برا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المدينة ونفسه عادت مرة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والشمس اشرقت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بالأحري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ضربت في رأسه بالعان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٢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 الله سبحانه قدير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بحكمته دبر تدبير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خلق غصنا من يقطين كبير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وصار يونان به فرحان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588613BC-30F9-0085-AF15-70BBE9931718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F7B345A8-8157-173A-258D-FDC988B655A1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B60B540-DE12-2A40-CAB0-F22353ABD941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363086495"/>
      </p:ext>
    </p:extLst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835DA5B-06BB-B11C-828B-E623FB15BB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42E7AF4B-4714-B4CA-194B-51BDB93A9C11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8" name="Group 669">
            <a:extLst>
              <a:ext uri="{FF2B5EF4-FFF2-40B4-BE49-F238E27FC236}">
                <a16:creationId xmlns:a16="http://schemas.microsoft.com/office/drawing/2014/main" id="{F449C0FC-1F73-8FAA-C442-E223FD7913F8}"/>
              </a:ext>
            </a:extLst>
          </p:cNvPr>
          <p:cNvGraphicFramePr>
            <a:graphicFrameLocks/>
          </p:cNvGraphicFramePr>
          <p:nvPr/>
        </p:nvGraphicFramePr>
        <p:xfrm>
          <a:off x="47329" y="260648"/>
          <a:ext cx="11905322" cy="6153880"/>
        </p:xfrm>
        <a:graphic>
          <a:graphicData uri="http://schemas.openxmlformats.org/drawingml/2006/table">
            <a:tbl>
              <a:tblPr rtl="1"/>
              <a:tblGrid>
                <a:gridCol w="601539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8899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55329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٣٣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ويونان به صار مسرور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النهار كله وهو مستور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وان الله العلي الغيور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ارسل دودة فاكتلها من تحتان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٣٤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ولما أصبح الصباح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وطلوع الشمس أشرق ولاح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امر ريحا من الأرياح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طرحها إلى اسفل تحتان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98551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</a:t>
                      </a: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٥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وأن الشمس أحرقت يونان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ثاني مرة وبقي غضبان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وقال يا رب موتي كان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خير من حياتي الآن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٣٦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نادي الله يونان وقال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يونان ما بالك حزنت في الحال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على شجرة خلقت بالكمال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وفي ليلة زالت يا إنسان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EFAB386-DB6F-3297-40D6-F50EA620F779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AE013831-7ADB-281D-4241-D8DCCD7F4535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CBE72DFE-1210-A11B-7F80-455C30323F9C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670725208"/>
      </p:ext>
    </p:extLst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476AAC4-10A1-87BD-20F8-E5CDD14932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3">
            <a:extLst>
              <a:ext uri="{FF2B5EF4-FFF2-40B4-BE49-F238E27FC236}">
                <a16:creationId xmlns:a16="http://schemas.microsoft.com/office/drawing/2014/main" id="{9498E398-DFC7-2144-B8E2-016D3374310E}"/>
              </a:ext>
            </a:extLst>
          </p:cNvPr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>
            <a:extLst>
              <a:ext uri="{FF2B5EF4-FFF2-40B4-BE49-F238E27FC236}">
                <a16:creationId xmlns:a16="http://schemas.microsoft.com/office/drawing/2014/main" id="{2A26C3DA-BFD5-0E30-966F-B58C6743AAD5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7329" y="260648"/>
          <a:ext cx="11905322" cy="6048672"/>
        </p:xfrm>
        <a:graphic>
          <a:graphicData uri="http://schemas.openxmlformats.org/drawingml/2006/table">
            <a:tbl>
              <a:tblPr rtl="1"/>
              <a:tblGrid>
                <a:gridCol w="62817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62361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04804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٣٧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لا ارحم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نينوي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التي فيها أثني عشرة ربوة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ومواضي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أيضا بالكثرة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لماذا اهلكها يا إنسان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٣٨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لا تعلم يمينا ولا يسار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لأني إله رؤوف غفار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افرح </a:t>
                      </a:r>
                      <a:r>
                        <a:rPr kumimoji="0" lang="ar-EG" sz="32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بالخاطي</a:t>
                      </a: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إذا تاب وصار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بكل قلبه يا إنسان 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143868"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٣٩</a:t>
                      </a:r>
                      <a:r>
                        <a:rPr kumimoji="0" lang="fr-FR" sz="3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لا تنسانا نحن </a:t>
                      </a:r>
                      <a:r>
                        <a:rPr kumimoji="0" lang="ar-EG" sz="36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الخطاه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نصرخ نحوك طالبين نجاه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اقبلنا يا من هو في حضن اباه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واصنع معنا إحسان </a:t>
                      </a:r>
                    </a:p>
                  </a:txBody>
                  <a:tcPr marL="121927" marR="121927" marT="45724" marB="45724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SA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٤٠</a:t>
                      </a:r>
                      <a:r>
                        <a:rPr kumimoji="0" lang="fr-FR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  <a:r>
                        <a:rPr kumimoji="0" lang="ar-EG" sz="35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يا من صلب عنا </a:t>
                      </a:r>
                      <a:r>
                        <a:rPr kumimoji="0" lang="ar-EG" sz="35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اجميعن</a:t>
                      </a: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اعطنا رحمة يوم الدين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واجعلنا من اهل اليمين </a:t>
                      </a:r>
                    </a:p>
                    <a:p>
                      <a:pPr marL="0" marR="0" lvl="0" indent="0" algn="r" defTabSz="914400" rtl="1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ar-EG" sz="36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في فردوس نعيم أجناني</a:t>
                      </a:r>
                    </a:p>
                  </a:txBody>
                  <a:tcPr marL="121927" marR="121927" marT="45724" marB="45724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6E5B684A-24D4-DA8C-4109-9AA987EE56CC}"/>
              </a:ext>
            </a:extLst>
          </p:cNvPr>
          <p:cNvSpPr txBox="1"/>
          <p:nvPr/>
        </p:nvSpPr>
        <p:spPr>
          <a:xfrm>
            <a:off x="0" y="6404274"/>
            <a:ext cx="1199456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44BA115-1855-D8FE-4D78-BDAE105450FA}"/>
              </a:ext>
            </a:extLst>
          </p:cNvPr>
          <p:cNvSpPr txBox="1"/>
          <p:nvPr/>
        </p:nvSpPr>
        <p:spPr>
          <a:xfrm>
            <a:off x="1199456" y="6404273"/>
            <a:ext cx="10992544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</a:t>
            </a:r>
            <a:r>
              <a:rPr lang="ar-EG" sz="2133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مديح صوم نينوى</a:t>
            </a:r>
            <a:endParaRPr lang="fr-FR" sz="2133" kern="0" dirty="0">
              <a:solidFill>
                <a:prstClr val="white"/>
              </a:solidFill>
              <a:latin typeface="CS Avva Shenouda" panose="020B7200000000000000" pitchFamily="34" charset="0"/>
              <a:cs typeface="Arial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1D8A642F-21F8-6301-71DD-A1D25984A679}"/>
              </a:ext>
            </a:extLst>
          </p:cNvPr>
          <p:cNvSpPr txBox="1"/>
          <p:nvPr/>
        </p:nvSpPr>
        <p:spPr>
          <a:xfrm>
            <a:off x="0" y="5925278"/>
            <a:ext cx="2784307" cy="379656"/>
          </a:xfrm>
          <a:prstGeom prst="rect">
            <a:avLst/>
          </a:prstGeom>
          <a:solidFill>
            <a:sysClr val="windowText" lastClr="000000"/>
          </a:solidFill>
          <a:ln w="25400" cap="flat" cmpd="sng" algn="ctr">
            <a:solidFill>
              <a:sysClr val="window" lastClr="FFFFFF"/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kern="0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2178709623"/>
      </p:ext>
    </p:extLst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50DDD0A-3384-70D1-A350-F6CF520BA6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ZoneTexte 8">
            <a:hlinkClick r:id="rId2" action="ppaction://hlinksldjump"/>
            <a:extLst>
              <a:ext uri="{FF2B5EF4-FFF2-40B4-BE49-F238E27FC236}">
                <a16:creationId xmlns:a16="http://schemas.microsoft.com/office/drawing/2014/main" id="{15392CA8-086F-51E3-6C67-A8E8961D2DF8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85BBB05-BD61-3836-2284-A658EA9AA830}"/>
              </a:ext>
            </a:extLst>
          </p:cNvPr>
          <p:cNvSpPr/>
          <p:nvPr/>
        </p:nvSpPr>
        <p:spPr>
          <a:xfrm>
            <a:off x="0" y="983630"/>
            <a:ext cx="1219200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defRPr/>
            </a:pPr>
            <a:r>
              <a:rPr lang="it-IT" sz="8000" dirty="0">
                <a:solidFill>
                  <a:prstClr val="white"/>
                </a:solidFill>
                <a:latin typeface="Book Antiqua" pitchFamily="18" charset="0"/>
              </a:rPr>
              <a:t>Jeûne de Ninive</a:t>
            </a:r>
            <a:endParaRPr lang="fr-FR" sz="80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C646458-05E5-71EF-07CD-65452EA4CFB6}"/>
              </a:ext>
            </a:extLst>
          </p:cNvPr>
          <p:cNvSpPr/>
          <p:nvPr/>
        </p:nvSpPr>
        <p:spPr>
          <a:xfrm>
            <a:off x="0" y="2557354"/>
            <a:ext cx="12192000" cy="22159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>
              <a:lnSpc>
                <a:spcPct val="150000"/>
              </a:lnSpc>
              <a:defRPr/>
            </a:pPr>
            <a:r>
              <a:rPr lang="fr-FR" sz="4800" dirty="0">
                <a:solidFill>
                  <a:prstClr val="white"/>
                </a:solidFill>
                <a:latin typeface="Book Antiqua" pitchFamily="18" charset="0"/>
              </a:rPr>
              <a:t>Conclusion des Prières</a:t>
            </a:r>
          </a:p>
          <a:p>
            <a:pPr algn="ctr" defTabSz="1219170">
              <a:lnSpc>
                <a:spcPct val="150000"/>
              </a:lnSpc>
              <a:defRPr/>
            </a:pPr>
            <a:r>
              <a:rPr lang="fr-FR" sz="4800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4800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BAF99BE4-3A60-F9D3-4E80-8F78647ECF09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2" name="ZoneTexte 1">
            <a:hlinkClick r:id="rId3" action="ppaction://hlinksldjump"/>
            <a:extLst>
              <a:ext uri="{FF2B5EF4-FFF2-40B4-BE49-F238E27FC236}">
                <a16:creationId xmlns:a16="http://schemas.microsoft.com/office/drawing/2014/main" id="{F07804C6-2A38-8711-4FC4-0FA666356494}"/>
              </a:ext>
            </a:extLst>
          </p:cNvPr>
          <p:cNvSpPr txBox="1"/>
          <p:nvPr/>
        </p:nvSpPr>
        <p:spPr>
          <a:xfrm>
            <a:off x="1" y="599496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066467274"/>
      </p:ext>
    </p:extLst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DFEE085-1E65-E498-99C4-E5C625D4ED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FD5ABF5C-B149-C65A-2142-BD0B20567A6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871E89C-6627-9D6B-A71F-E83AE32D40A3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637D4A95-3757-1039-F6DF-352D38C731E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3408068"/>
              </p:ext>
            </p:extLst>
          </p:nvPr>
        </p:nvGraphicFramePr>
        <p:xfrm>
          <a:off x="226824" y="135349"/>
          <a:ext cx="11738353" cy="58420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74904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Avva_Marcos" panose="04020500000000000000" pitchFamily="82" charset="0"/>
                          <a:ea typeface="+mn-ea"/>
                          <a:cs typeface="+mn-cs"/>
                        </a:rPr>
                        <a:t>C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wmatoc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ematoc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Monogenyc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: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eou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met`alabontec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autw</a:t>
                      </a:r>
                      <a:r>
                        <a:rPr lang="fr-FR" sz="40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eu,arictycwmen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Doxa Patri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Ui`w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agi`w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0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Pneumati</a:t>
                      </a:r>
                      <a:r>
                        <a:rPr kumimoji="0" lang="fr-FR" sz="4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جسد ودم الإله الوحيد، اللذان تناولنا منهما، فلنشكره.</a:t>
                      </a: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ٱلْمَجْدُ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لِلآبِ </a:t>
                      </a:r>
                      <a:r>
                        <a:rPr lang="ar-AE" sz="48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وَالإِبْنِ</a:t>
                      </a:r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وَالرُّوحِ القُدُسِ.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92024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Corps et Sang du Dieu Unique que nous avons communié, rendons-Lui grâce. </a:t>
                      </a:r>
                    </a:p>
                    <a:p>
                      <a:pPr algn="ctr"/>
                      <a:r>
                        <a:rPr lang="fr-FR" sz="40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Gloire au Père et au Fils et au Saint-Esprit.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00E27F54-504A-C4D8-F0AC-E6F35B287B5B}"/>
              </a:ext>
            </a:extLst>
          </p:cNvPr>
          <p:cNvSpPr txBox="1"/>
          <p:nvPr/>
        </p:nvSpPr>
        <p:spPr>
          <a:xfrm>
            <a:off x="1" y="599496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698953738"/>
      </p:ext>
    </p:extLst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12E6EA7-BB28-2F62-4395-1D65302FDD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B06DD0E2-41F7-3D89-F21F-21B7E12C48CD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8D7B1F63-D8F6-F5FE-8487-360243FF08F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9F19400A-7D0E-7B2E-8335-0E8B53DEEC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146253"/>
              </p:ext>
            </p:extLst>
          </p:nvPr>
        </p:nvGraphicFramePr>
        <p:xfrm>
          <a:off x="226824" y="135349"/>
          <a:ext cx="11738353" cy="62890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74904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Cwmatoc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ematoc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Monogenyc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: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eou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met`alabontec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autw</a:t>
                      </a:r>
                      <a:r>
                        <a:rPr lang="fr-FR" sz="37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eu,arictycwmen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nun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a`i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ke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ic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touc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e`wnac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ton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e`wnwn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37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amyn</a:t>
                      </a:r>
                      <a:r>
                        <a:rPr kumimoji="0" lang="fr-FR" sz="3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جسد ودم الإله الوحيد، اللذان تناولنا منهما، فلنشكره.</a:t>
                      </a:r>
                    </a:p>
                    <a:p>
                      <a:pPr marL="0" algn="just" defTabSz="914400" rtl="1" eaLnBrk="1" latinLnBrk="0" hangingPunct="1"/>
                      <a:r>
                        <a:rPr lang="ar-AE" sz="48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الآنَ وَكُلُّ أَوَانٍ وَإِلَى دَهْرِ الدُّهُورِ، آمِينَ.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36728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Corps et Sang du Dieu Unique que nous avons communié, rendons-Lui grâce. </a:t>
                      </a:r>
                    </a:p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Maintenant et pour toujours et pour les siècles des siècles, amen.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86E9F686-3D37-5429-2AAE-BD85F31E4A0D}"/>
              </a:ext>
            </a:extLst>
          </p:cNvPr>
          <p:cNvSpPr txBox="1"/>
          <p:nvPr/>
        </p:nvSpPr>
        <p:spPr>
          <a:xfrm>
            <a:off x="1" y="599496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359575790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صابرة هذه العذراء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وحسنة هي بتوليتها.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Cunterby `etai par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;enoc @ han 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`;metniatc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`ntecpar;eni`a. Vai...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Patiente est cette Vierge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et belle est sa virginité.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CEBB1B90-D35C-2960-75F0-515329F866F0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DB975119-1BE5-9AD9-252B-AA2145ABCB8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629125859"/>
      </p:ext>
    </p:extLst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450047-C6DC-F7E8-5162-DF4FA4D068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C32B426D-3BD4-D160-88F0-40002014F1B2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2B9C2456-DD58-38E3-0ED8-FEAC8FE6AB48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02A0E3FD-DC17-E9BB-DE73-74F9E8D426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8640899"/>
              </p:ext>
            </p:extLst>
          </p:nvPr>
        </p:nvGraphicFramePr>
        <p:xfrm>
          <a:off x="226824" y="135349"/>
          <a:ext cx="11738353" cy="59486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431800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Vai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piCwma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pi`Cnof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piMonogenyc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nNou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]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nai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etan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[i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ebol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nqytou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marensep`hmot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ntotf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marenhwc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nem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niaggeloc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nem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nitagma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`p[ici @ nem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p,oroc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nte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ni`;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myi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enws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ebol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enjw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35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mmoc</a:t>
                      </a:r>
                      <a:r>
                        <a:rPr kumimoji="0" lang="fr-FR" sz="35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@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3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هذا هو جسد ودم، الإله الوحيد، هذان اللذان تناولنا منهما، فلنشكره، ولنسبح مع الملائكة والطغمات العلوية ومصاف الأبرار صارخين قائلين :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371600">
                <a:tc gridSpan="3">
                  <a:txBody>
                    <a:bodyPr/>
                    <a:lstStyle/>
                    <a:p>
                      <a:pPr algn="ctr"/>
                      <a:r>
                        <a:rPr lang="fr-FR" sz="29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Ceci est le Corps et le Sang du Dieu Unique que nous avons communié, rendons-Lui grâce, louons avec les anges, les rangs célestes, et le chœur des justes en clamant et en disant :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38F07FD4-629A-3411-A019-C3980FD2C7DA}"/>
              </a:ext>
            </a:extLst>
          </p:cNvPr>
          <p:cNvSpPr txBox="1"/>
          <p:nvPr/>
        </p:nvSpPr>
        <p:spPr>
          <a:xfrm>
            <a:off x="1" y="599496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764335673"/>
      </p:ext>
    </p:extLst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EC3858-38D3-030B-1392-A8DCBACC23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86BCD0E-FC52-867B-1215-FD66C45AF9A0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00AF0649-377A-B0B6-17B2-A58A6EE612DA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graphicFrame>
        <p:nvGraphicFramePr>
          <p:cNvPr id="4" name="Tableau 3">
            <a:extLst>
              <a:ext uri="{FF2B5EF4-FFF2-40B4-BE49-F238E27FC236}">
                <a16:creationId xmlns:a16="http://schemas.microsoft.com/office/drawing/2014/main" id="{FB716A2C-349F-4A04-080E-44CE314FCB8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6866544"/>
              </p:ext>
            </p:extLst>
          </p:nvPr>
        </p:nvGraphicFramePr>
        <p:xfrm>
          <a:off x="226824" y="135349"/>
          <a:ext cx="11738353" cy="53086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017520">
                <a:tc>
                  <a:txBody>
                    <a:bodyPr/>
                    <a:lstStyle/>
                    <a:p>
                      <a:pPr marL="0" marR="0" lvl="0" indent="0" algn="just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`W 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Vyetaf`areh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eIwna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ef,y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qen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`;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neji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 </a:t>
                      </a:r>
                      <a:b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</a:b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`</a:t>
                      </a:r>
                      <a:r>
                        <a:rPr kumimoji="0" lang="fr-FR" sz="4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mpikytoc</a:t>
                      </a:r>
                      <a:r>
                        <a:rPr kumimoji="0" lang="fr-FR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. </a:t>
                      </a:r>
                      <a:r>
                        <a:rPr kumimoji="0" lang="fi-FI" sz="4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S Avva Shenouda" pitchFamily="34" charset="0"/>
                          <a:ea typeface="+mn-ea"/>
                          <a:cs typeface="+mn-cs"/>
                        </a:rPr>
                        <a:t>Cw] `mmon ouoh nai nan.</a:t>
                      </a:r>
                      <a:endParaRPr kumimoji="0" lang="fr-FR" sz="4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S Avva Shenouda" pitchFamily="34" charset="0"/>
                        <a:ea typeface="+mn-ea"/>
                        <a:cs typeface="+mn-cs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27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59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يا مَنْ حفظ يونان في بطن الحوت</a:t>
                      </a:r>
                      <a:r>
                        <a:rPr lang="fr-FR" sz="59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</a:t>
                      </a:r>
                      <a:r>
                        <a:rPr lang="ar-AE" sz="59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 خَلَّصَنَا </a:t>
                      </a:r>
                      <a:r>
                        <a:rPr lang="ar-AE" sz="59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وَٱرْحَمْنَا</a:t>
                      </a:r>
                      <a:r>
                        <a:rPr lang="ar-AE" sz="59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233680">
                <a:tc gridSpan="3">
                  <a:txBody>
                    <a:bodyPr/>
                    <a:lstStyle/>
                    <a:p>
                      <a:pPr algn="ctr"/>
                      <a:endParaRPr lang="fr-FR" sz="9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2042160">
                <a:tc gridSpan="3">
                  <a:txBody>
                    <a:bodyPr/>
                    <a:lstStyle/>
                    <a:p>
                      <a:pPr algn="ctr"/>
                      <a:r>
                        <a:rPr lang="fr-FR" sz="4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Ô Toi Qui a préservé Jonas dans le ventre de la baleine.</a:t>
                      </a:r>
                    </a:p>
                    <a:p>
                      <a:pPr algn="ctr"/>
                      <a:r>
                        <a:rPr lang="fr-FR" sz="43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Sauve-nous et aie pitié de nous.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  <p:sp>
        <p:nvSpPr>
          <p:cNvPr id="5" name="Rectangle 4">
            <a:hlinkClick r:id="rId3" action="ppaction://hlinksldjump"/>
            <a:extLst>
              <a:ext uri="{FF2B5EF4-FFF2-40B4-BE49-F238E27FC236}">
                <a16:creationId xmlns:a16="http://schemas.microsoft.com/office/drawing/2014/main" id="{DDC6F868-A60D-2632-F4C1-5830636F80D8}"/>
              </a:ext>
            </a:extLst>
          </p:cNvPr>
          <p:cNvSpPr/>
          <p:nvPr/>
        </p:nvSpPr>
        <p:spPr>
          <a:xfrm>
            <a:off x="10224459" y="5805264"/>
            <a:ext cx="1632181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400" dirty="0" err="1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 dirty="0" err="1">
                <a:solidFill>
                  <a:prstClr val="white"/>
                </a:solidFill>
                <a:latin typeface="CS Avva Shenouda" pitchFamily="34" charset="0"/>
              </a:rPr>
              <a:t>k</a:t>
            </a:r>
            <a:r>
              <a:rPr lang="fr-FR" sz="2400" dirty="0">
                <a:solidFill>
                  <a:prstClr val="white"/>
                </a:solidFill>
                <a:latin typeface="CS Avva Shenouda" pitchFamily="34" charset="0"/>
              </a:rPr>
              <a:t>[i</a:t>
            </a:r>
            <a:endParaRPr lang="fr-FR" sz="2400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ZoneTexte 5">
            <a:hlinkClick r:id="rId4" action="ppaction://hlinksldjump"/>
            <a:extLst>
              <a:ext uri="{FF2B5EF4-FFF2-40B4-BE49-F238E27FC236}">
                <a16:creationId xmlns:a16="http://schemas.microsoft.com/office/drawing/2014/main" id="{BA691E79-3A5D-0C0E-6C24-FB95E9E206B2}"/>
              </a:ext>
            </a:extLst>
          </p:cNvPr>
          <p:cNvSpPr txBox="1"/>
          <p:nvPr/>
        </p:nvSpPr>
        <p:spPr>
          <a:xfrm>
            <a:off x="1" y="599496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</p:spTree>
    <p:extLst>
      <p:ext uri="{BB962C8B-B14F-4D97-AF65-F5344CB8AC3E}">
        <p14:creationId xmlns:p14="http://schemas.microsoft.com/office/powerpoint/2010/main" val="1636517375"/>
      </p:ext>
    </p:extLst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9DE545-DBAE-E5CB-F00C-6CA1C8A5780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hlinkClick r:id="rId2" action="ppaction://hlinksldjump"/>
            <a:extLst>
              <a:ext uri="{FF2B5EF4-FFF2-40B4-BE49-F238E27FC236}">
                <a16:creationId xmlns:a16="http://schemas.microsoft.com/office/drawing/2014/main" id="{71980AC4-9FCA-1CC1-20CA-85C8EC24D1A7}"/>
              </a:ext>
            </a:extLst>
          </p:cNvPr>
          <p:cNvSpPr txBox="1"/>
          <p:nvPr/>
        </p:nvSpPr>
        <p:spPr>
          <a:xfrm>
            <a:off x="0" y="6406596"/>
            <a:ext cx="1199456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3" name="ZoneTexte 2">
            <a:extLst>
              <a:ext uri="{FF2B5EF4-FFF2-40B4-BE49-F238E27FC236}">
                <a16:creationId xmlns:a16="http://schemas.microsoft.com/office/drawing/2014/main" id="{E99CA2A3-601C-62C9-95CE-D29FB137A7D7}"/>
              </a:ext>
            </a:extLst>
          </p:cNvPr>
          <p:cNvSpPr txBox="1"/>
          <p:nvPr/>
        </p:nvSpPr>
        <p:spPr>
          <a:xfrm>
            <a:off x="1199456" y="6406596"/>
            <a:ext cx="10992544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Book Antiqua" pitchFamily="18" charset="0"/>
              </a:rPr>
              <a:t>Conclusion des Prières </a:t>
            </a:r>
            <a:r>
              <a:rPr lang="fr-FR" sz="2133" dirty="0" err="1">
                <a:solidFill>
                  <a:prstClr val="white"/>
                </a:solidFill>
                <a:latin typeface="Avva_Marcos" panose="04020500000000000000" pitchFamily="82" charset="0"/>
              </a:rPr>
              <a:t>C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wmatoc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2133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2133" dirty="0" err="1">
                <a:solidFill>
                  <a:prstClr val="white"/>
                </a:solidFill>
                <a:latin typeface="CS Avva Shenouda" pitchFamily="34" charset="0"/>
              </a:rPr>
              <a:t>ematoc</a:t>
            </a:r>
            <a:endParaRPr lang="fr-FR" sz="21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5" name="ZoneTexte 4">
            <a:hlinkClick r:id="rId3" action="ppaction://hlinksldjump"/>
            <a:extLst>
              <a:ext uri="{FF2B5EF4-FFF2-40B4-BE49-F238E27FC236}">
                <a16:creationId xmlns:a16="http://schemas.microsoft.com/office/drawing/2014/main" id="{63C16546-F8CA-9A63-9C52-001B42D7CED5}"/>
              </a:ext>
            </a:extLst>
          </p:cNvPr>
          <p:cNvSpPr txBox="1"/>
          <p:nvPr/>
        </p:nvSpPr>
        <p:spPr>
          <a:xfrm>
            <a:off x="1" y="5994962"/>
            <a:ext cx="3072340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Jeûne de Ninive</a:t>
            </a:r>
          </a:p>
        </p:txBody>
      </p:sp>
      <p:graphicFrame>
        <p:nvGraphicFramePr>
          <p:cNvPr id="6" name="Tableau 5">
            <a:extLst>
              <a:ext uri="{FF2B5EF4-FFF2-40B4-BE49-F238E27FC236}">
                <a16:creationId xmlns:a16="http://schemas.microsoft.com/office/drawing/2014/main" id="{BAD2DBFC-8D5B-D689-73A5-72C7D5862A36}"/>
              </a:ext>
            </a:extLst>
          </p:cNvPr>
          <p:cNvGraphicFramePr>
            <a:graphicFrameLocks noGrp="1"/>
          </p:cNvGraphicFramePr>
          <p:nvPr/>
        </p:nvGraphicFramePr>
        <p:xfrm>
          <a:off x="226824" y="135349"/>
          <a:ext cx="11738353" cy="599440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708547">
                  <a:extLst>
                    <a:ext uri="{9D8B030D-6E8A-4147-A177-3AD203B41FA5}">
                      <a16:colId xmlns:a16="http://schemas.microsoft.com/office/drawing/2014/main" val="2627236205"/>
                    </a:ext>
                  </a:extLst>
                </a:gridCol>
                <a:gridCol w="216747">
                  <a:extLst>
                    <a:ext uri="{9D8B030D-6E8A-4147-A177-3AD203B41FA5}">
                      <a16:colId xmlns:a16="http://schemas.microsoft.com/office/drawing/2014/main" val="4274098350"/>
                    </a:ext>
                  </a:extLst>
                </a:gridCol>
                <a:gridCol w="4813059">
                  <a:extLst>
                    <a:ext uri="{9D8B030D-6E8A-4147-A177-3AD203B41FA5}">
                      <a16:colId xmlns:a16="http://schemas.microsoft.com/office/drawing/2014/main" val="1952816659"/>
                    </a:ext>
                  </a:extLst>
                </a:gridCol>
              </a:tblGrid>
              <a:tr h="3992880">
                <a:tc>
                  <a:txBody>
                    <a:bodyPr/>
                    <a:lstStyle/>
                    <a:p>
                      <a:pPr algn="just"/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ele`ycon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Kuri`e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eulogycon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amyn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eron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eroi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ic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]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metanoi`a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@ ,w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nyi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ebol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 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Jw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 `</a:t>
                      </a:r>
                      <a:r>
                        <a:rPr lang="fr-FR" sz="4300" dirty="0" err="1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mpi`cmou</a:t>
                      </a:r>
                      <a:r>
                        <a:rPr lang="fr-FR" sz="4300" dirty="0">
                          <a:solidFill>
                            <a:prstClr val="white"/>
                          </a:solidFill>
                          <a:latin typeface="CS Avva Shenouda" pitchFamily="34" charset="0"/>
                        </a:rPr>
                        <a:t>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fr-FR" sz="1900" dirty="0">
                        <a:solidFill>
                          <a:schemeClr val="bg1"/>
                        </a:solidFill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algn="just" defTabSz="914400" rtl="1" eaLnBrk="1" latinLnBrk="0" hangingPunct="1"/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يَا رَبُّ ارْحَمْ، يَا رَبُّ ارْحَمْ، يَا رَبُّ بَارِكْ، آمِينَ. بَارِكُوا عَلَيْنَا، بَارِكُوا عَلَى. هٰا </a:t>
                      </a:r>
                      <a:r>
                        <a:rPr lang="ar-AE" sz="4400" kern="1200" dirty="0" err="1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الْمِيطَانِيَّةِ</a:t>
                      </a:r>
                      <a:r>
                        <a:rPr lang="ar-AE" sz="4400" kern="1200" dirty="0">
                          <a:solidFill>
                            <a:prstClr val="white"/>
                          </a:solidFill>
                          <a:latin typeface="+mn-lt"/>
                          <a:ea typeface="+mn-ea"/>
                          <a:cs typeface="+mn-cs"/>
                        </a:rPr>
                        <a:t>، اغْفِرُوا لِي. قُلِ الْبَرَكَةُ. 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14707611"/>
                  </a:ext>
                </a:extLst>
              </a:tr>
              <a:tr h="172720">
                <a:tc gridSpan="3">
                  <a:txBody>
                    <a:bodyPr/>
                    <a:lstStyle/>
                    <a:p>
                      <a:pPr algn="ctr"/>
                      <a:endParaRPr lang="fr-FR" sz="500" b="1" dirty="0">
                        <a:solidFill>
                          <a:schemeClr val="bg1"/>
                        </a:solidFill>
                        <a:latin typeface="Book Antiqua" panose="02040602050305030304" pitchFamily="18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8564972"/>
                  </a:ext>
                </a:extLst>
              </a:tr>
              <a:tr h="1798320">
                <a:tc gridSpan="3">
                  <a:txBody>
                    <a:bodyPr/>
                    <a:lstStyle/>
                    <a:p>
                      <a:pPr algn="ctr"/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Pitié Seigneur, pitié Seigneur, Seigneur bénis, amen. Bénissez-nous, bénissez-moi. Voici la </a:t>
                      </a:r>
                      <a:r>
                        <a:rPr lang="fr-FR" sz="3700" b="1" dirty="0" err="1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métanoia</a:t>
                      </a:r>
                      <a:r>
                        <a:rPr lang="fr-FR" sz="3700" b="1" dirty="0">
                          <a:solidFill>
                            <a:schemeClr val="bg1"/>
                          </a:solidFill>
                          <a:latin typeface="Book Antiqua" panose="02040602050305030304" pitchFamily="18" charset="0"/>
                        </a:rPr>
                        <a:t>, pardonnez-moi. Dites la bénédiction.</a:t>
                      </a: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075963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6632190"/>
      </p:ext>
    </p:extLst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3B29A45-DEFC-6C2B-7814-67A862B102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DAAB073-4B92-AA28-CC93-E24B0ED8FC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5F0D1354-451F-1B97-AF57-53C969215D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r-FR"/>
          </a:p>
        </p:txBody>
      </p:sp>
      <p:pic>
        <p:nvPicPr>
          <p:cNvPr id="5" name="Image 4">
            <a:extLst>
              <a:ext uri="{FF2B5EF4-FFF2-40B4-BE49-F238E27FC236}">
                <a16:creationId xmlns:a16="http://schemas.microsoft.com/office/drawing/2014/main" id="{27019D52-E717-A38A-6C95-E338AEF8FCF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8861283"/>
      </p:ext>
    </p:extLst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Menu Fête de l'entrée au Temple</a:t>
            </a:r>
          </a:p>
        </p:txBody>
      </p:sp>
      <p:sp>
        <p:nvSpPr>
          <p:cNvPr id="9" name="ZoneTexte 8">
            <a:hlinkClick r:id="rId3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Rectangle 5"/>
          <p:cNvSpPr/>
          <p:nvPr/>
        </p:nvSpPr>
        <p:spPr>
          <a:xfrm>
            <a:off x="239351" y="476672"/>
            <a:ext cx="11747125" cy="17336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333" dirty="0">
                <a:solidFill>
                  <a:prstClr val="white"/>
                </a:solidFill>
                <a:latin typeface="Book Antiqua" pitchFamily="18" charset="0"/>
              </a:rPr>
              <a:t>Menu Fête de la entrée du Christ au Temple</a:t>
            </a:r>
            <a:endParaRPr lang="fr-FR" sz="5333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Rectangle 9">
            <a:hlinkClick r:id="rId4" action="ppaction://hlinksldjump"/>
          </p:cNvPr>
          <p:cNvSpPr/>
          <p:nvPr/>
        </p:nvSpPr>
        <p:spPr>
          <a:xfrm>
            <a:off x="335359" y="3495103"/>
            <a:ext cx="5538753" cy="123120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2400" dirty="0">
                <a:solidFill>
                  <a:prstClr val="white"/>
                </a:solidFill>
                <a:latin typeface="Book Antiqua" pitchFamily="18" charset="0"/>
              </a:rPr>
              <a:t>Cantique pour la Fête de la entrée du Christ au Temple</a:t>
            </a:r>
          </a:p>
        </p:txBody>
      </p:sp>
      <p:sp>
        <p:nvSpPr>
          <p:cNvPr id="11" name="Rectangle 10">
            <a:hlinkClick r:id="rId5" action="ppaction://hlinksldjump"/>
          </p:cNvPr>
          <p:cNvSpPr/>
          <p:nvPr/>
        </p:nvSpPr>
        <p:spPr>
          <a:xfrm>
            <a:off x="6317888" y="3495198"/>
            <a:ext cx="5538753" cy="123110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 anchorCtr="0">
            <a:noAutofit/>
          </a:bodyPr>
          <a:lstStyle/>
          <a:p>
            <a:pPr algn="ctr" defTabSz="1219170"/>
            <a:r>
              <a:rPr lang="ar-EG" sz="2400" b="1" dirty="0">
                <a:solidFill>
                  <a:prstClr val="white"/>
                </a:solidFill>
                <a:latin typeface="Book Antiqua" pitchFamily="18" charset="0"/>
                <a:cs typeface="Arial" panose="020B0604020202020204" pitchFamily="34" charset="0"/>
              </a:rPr>
              <a:t>عيد دخول المسيح الهيكل</a:t>
            </a:r>
          </a:p>
        </p:txBody>
      </p:sp>
      <p:sp>
        <p:nvSpPr>
          <p:cNvPr id="7" name="Rectangle 6">
            <a:hlinkClick r:id="rId6" action="ppaction://hlinksldjump"/>
          </p:cNvPr>
          <p:cNvSpPr/>
          <p:nvPr/>
        </p:nvSpPr>
        <p:spPr>
          <a:xfrm>
            <a:off x="4463819" y="2564905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fr-FR" sz="2400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12" name="Rectangle 11">
            <a:hlinkClick r:id="rId7" action="ppaction://hlinksldjump"/>
          </p:cNvPr>
          <p:cNvSpPr/>
          <p:nvPr/>
        </p:nvSpPr>
        <p:spPr>
          <a:xfrm>
            <a:off x="4463819" y="5419673"/>
            <a:ext cx="3323219" cy="461665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algn="ctr" defTabSz="1219170"/>
            <a:r>
              <a:rPr lang="it-IT" sz="2400">
                <a:solidFill>
                  <a:prstClr val="white"/>
                </a:solidFill>
                <a:latin typeface="CS Avva Shenouda" panose="020B7200000000000000" pitchFamily="34" charset="0"/>
              </a:rPr>
              <a:t>`</a:t>
            </a:r>
            <a:r>
              <a:rPr lang="fr-FR" sz="240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fr-FR" sz="2400">
                <a:solidFill>
                  <a:prstClr val="white"/>
                </a:solidFill>
                <a:latin typeface="CS Avva Shenouda" panose="020B7200000000000000" pitchFamily="34" charset="0"/>
              </a:rPr>
              <a:t>myn @ =</a:t>
            </a:r>
            <a:r>
              <a:rPr lang="fr-FR" sz="2400" dirty="0">
                <a:solidFill>
                  <a:prstClr val="white"/>
                </a:solidFill>
                <a:latin typeface="CS Avva Shenouda" panose="020B7200000000000000" pitchFamily="34" charset="0"/>
              </a:rPr>
              <a:t>a=l.</a:t>
            </a:r>
          </a:p>
        </p:txBody>
      </p:sp>
      <p:sp>
        <p:nvSpPr>
          <p:cNvPr id="2" name="Rectangle 1">
            <a:hlinkClick r:id="rId8" action="ppaction://hlinksldjump"/>
            <a:extLst>
              <a:ext uri="{FF2B5EF4-FFF2-40B4-BE49-F238E27FC236}">
                <a16:creationId xmlns:a16="http://schemas.microsoft.com/office/drawing/2014/main" id="{7D115BF5-C78E-2009-DD38-1BEDC589010B}"/>
              </a:ext>
            </a:extLst>
          </p:cNvPr>
          <p:cNvSpPr/>
          <p:nvPr/>
        </p:nvSpPr>
        <p:spPr>
          <a:xfrm>
            <a:off x="12243342" y="3094760"/>
            <a:ext cx="3291933" cy="523220"/>
          </a:xfrm>
          <a:prstGeom prst="rect">
            <a:avLst/>
          </a:prstGeom>
          <a:noFill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lvl="0" algn="ctr" defTabSz="1219170">
              <a:defRPr/>
            </a:pPr>
            <a:r>
              <a:rPr lang="fr-FR" sz="2800" dirty="0">
                <a:solidFill>
                  <a:prstClr val="white"/>
                </a:solidFill>
                <a:latin typeface="Avva_Marcos" pitchFamily="82" charset="0"/>
              </a:rPr>
              <a:t>%</a:t>
            </a:r>
            <a:r>
              <a:rPr lang="pt-BR" sz="2800" dirty="0">
                <a:solidFill>
                  <a:prstClr val="white"/>
                </a:solidFill>
                <a:latin typeface="CS Avva Shenouda" pitchFamily="34" charset="0"/>
              </a:rPr>
              <a:t>Galile`a</a:t>
            </a:r>
            <a:endParaRPr lang="fr-FR" sz="2800" dirty="0">
              <a:solidFill>
                <a:prstClr val="white"/>
              </a:solidFill>
              <a:latin typeface="CS Avva Shenouda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7643325"/>
      </p:ext>
    </p:extLst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2543606" y="3369766"/>
            <a:ext cx="7189957" cy="9130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5333" dirty="0">
                <a:solidFill>
                  <a:prstClr val="white"/>
                </a:solidFill>
                <a:latin typeface="Book Antiqua" panose="02040602050305030304" pitchFamily="18" charset="0"/>
              </a:rPr>
              <a:t>Psaume 150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95062" y="983629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entrée du Christ au Temple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0" name="ZoneTexte 9">
            <a:hlinkClick r:id="rId3" action="ppaction://hlinksldjump"/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941579449"/>
      </p:ext>
    </p:extLst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Avva_Marcos" panose="04020500000000000000" pitchFamily="82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0" y="3959186"/>
            <a:ext cx="12192000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alléluia, alléluia, alléluia.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940085C2-A56A-4689-AC10-B73B3BA08584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603782130"/>
      </p:ext>
    </p:extLst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فِي جَمِيعِ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قِدِّيسِيهِ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`e`V} qen ny=e=;=u tyrou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`ntaf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9181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 Dieu en Son sanctuaire, alléluia.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6A053B22-F596-499F-9107-7DA80D05F75D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207077144"/>
      </p:ext>
    </p:extLst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22516240"/>
      </p:ext>
    </p:extLst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فِي جَلَدِ قُوَّتِهِ،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pitajro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tefjom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au firmament de sa puissance,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BEB50C1-E87A-4AEB-82E9-5A0C70A039A2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406960839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3170D9-8A96-CF53-45B1-5580997D20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22F7F4C-694B-8E7C-F528-A3A35EA64E98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8A0E1AD-222F-94DE-BEE6-9DE0966EF09C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43A587C-8E76-2F61-2CED-58BDF43D1169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04AD08D5-93A3-64DE-CED7-C35E5BBFEEB4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BC3FD7EB-2DD6-A567-D63E-1F35657A88D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2897100355"/>
      </p:ext>
    </p:extLst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434070159"/>
      </p:ext>
    </p:extLst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عَلَى مَقْدِرَتِهِ،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e`hryi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hijen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 tefmetjwri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ses œuvres de vaillance,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86D1B612-4563-4D85-BB63-8963DEC51664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041414334"/>
      </p:ext>
    </p:extLst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166960513"/>
      </p:ext>
    </p:extLst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كَكَثْرَةِ عَظَمَتِهِ،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kata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p`asai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nte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tefmetnis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en toute sa grandeur,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0B20DE2-6C3B-435F-A371-95AC29A7A1AE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320429558"/>
      </p:ext>
    </p:extLst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721458525"/>
      </p:ext>
    </p:extLst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بِصَوْتِ الْبُوقِ،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ou`cmy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`ncalpiggoc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l’éclat du cor,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6496310A-FE68-4904-8014-B39B52DD13D3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110276752"/>
      </p:ext>
    </p:extLst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604520509"/>
      </p:ext>
    </p:extLst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بِمِزْمَارٍ وَقِيثَارٍ،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ou'altyrion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ouku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;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ara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harpe et la cithare,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A2395A2B-2437-40DC-B9AB-C5D9B578D920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227428001"/>
      </p:ext>
    </p:extLst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628535014"/>
      </p:ext>
    </p:extLst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بِدُفُوفٍ وَصُفُوفٍ،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hankemkem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nem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,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oroc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la danse et le tambour,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D4BDC20E-772D-4271-A145-7BDCBBA16C59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913916791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من اجل هذا مخلصنا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رفعها الي ملكوته.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هذه...</a:t>
            </a: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E;be vai `a Pencwtyr @ olc `eqoun</a:t>
            </a:r>
            <a:b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</a:b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`etefmetouro. Vai...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623392" y="4077072"/>
            <a:ext cx="1140530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Pour cela notre Sauveur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l’a élevée à Son Royaume.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C’est…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35F7054F-390E-D19D-1290-D4A2CCA31AE7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ED8B0346-C9C1-C901-B2F5-97CA89211E9A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853016606"/>
      </p:ext>
    </p:extLst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613221678"/>
      </p:ext>
    </p:extLst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بِأَوْتَارٍ وَأُرْغُنٍ،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hankap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nem ouorganon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6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cordes et les flûtes,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CAD4F426-4B4D-40A2-8CDD-64BF72480463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708207054"/>
      </p:ext>
    </p:extLst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495179922"/>
      </p:ext>
    </p:extLst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بِصُنُوجٍ حَسَنَةِ الصَّوْتِ،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erof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qen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hankumbalon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enece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tou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cmy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sonores,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E7DBE785-6752-44C3-A7FE-85EAC789D8E3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140367095"/>
      </p:ext>
    </p:extLst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596805147"/>
      </p:ext>
    </p:extLst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سَبِّحُوهُ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 بِصُنُوجِ التَّهْلِيلِ،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Cmou `erof qen hankumbalon `nte oueslylou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`i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Louez-Le par les cymbales triomphantes,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Rectangle 8">
            <a:hlinkClick r:id="rId3" action="ppaction://hlinksldjump"/>
          </p:cNvPr>
          <p:cNvSpPr/>
          <p:nvPr/>
        </p:nvSpPr>
        <p:spPr>
          <a:xfrm>
            <a:off x="7152118" y="5805264"/>
            <a:ext cx="4992556" cy="50405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/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Retour Vers « Louez Dieu –</a:t>
            </a:r>
            <a:r>
              <a:rPr lang="ar-EG" sz="26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سَبِّحُوا الله </a:t>
            </a:r>
            <a:r>
              <a:rPr lang="fr-FR" sz="2667" dirty="0">
                <a:solidFill>
                  <a:prstClr val="white"/>
                </a:solidFill>
                <a:latin typeface="Book Antiqua" panose="02040602050305030304" pitchFamily="18" charset="0"/>
              </a:rPr>
              <a:t> </a:t>
            </a:r>
            <a:r>
              <a:rPr lang="fr-FR" sz="2133" dirty="0">
                <a:solidFill>
                  <a:prstClr val="white"/>
                </a:solidFill>
                <a:latin typeface="Book Antiqua" panose="02040602050305030304" pitchFamily="18" charset="0"/>
              </a:rPr>
              <a:t>»</a:t>
            </a:r>
            <a:endParaRPr lang="fr-FR" sz="2133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12" name="ZoneTexte 11">
            <a:hlinkClick r:id="rId4" action="ppaction://hlinksldjump"/>
            <a:extLst>
              <a:ext uri="{FF2B5EF4-FFF2-40B4-BE49-F238E27FC236}">
                <a16:creationId xmlns:a16="http://schemas.microsoft.com/office/drawing/2014/main" id="{8E858F86-9E50-46B4-B58D-DC1117B1631B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96383077"/>
      </p:ext>
    </p:extLst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737628572"/>
      </p:ext>
    </p:extLst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كُلُّ نَسَمَةٍ فَلْتُسَبِّحِ اسْمَ الرَّبِّ 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Nifi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niben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marou`cmou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tyrou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e`Vran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`m`P¡ </a:t>
            </a:r>
            <a:r>
              <a:rPr lang="fr-FR" sz="480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Que tout ce qui respire loue le Nom du Seigneur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557A4D1-2230-44B5-B7D5-ED9BFFDDA1D0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137912455"/>
      </p:ext>
    </p:extLst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4053708087"/>
      </p:ext>
    </p:extLst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لِلآبِ وَالِابْنِ وَالرُّوحِ الْقُدُسِ،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Doxa Patri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Ui`w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agi`w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`Pneumati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Gloire au Père et au Fils et au Saint-Esprit, alléluia.</a:t>
            </a:r>
          </a:p>
        </p:txBody>
      </p:sp>
      <p:sp>
        <p:nvSpPr>
          <p:cNvPr id="12" name="ZoneTexte 11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3" name="ZoneTexte 12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E0A9939B-C10C-4367-A3DB-50EE1BEE741E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293972767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E64B0E-6EBB-C76F-CA82-610364F766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A38E9959-5605-0874-21FC-A9F250F5E7B2}"/>
              </a:ext>
            </a:extLst>
          </p:cNvPr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هذه هي صورة والدة الاله،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مريم ام ابْنُ الله. 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A65A59C-902A-D1B5-19E3-CBE139896C5A}"/>
              </a:ext>
            </a:extLst>
          </p:cNvPr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it-IT" sz="4800" dirty="0">
                <a:solidFill>
                  <a:prstClr val="white"/>
                </a:solidFill>
                <a:latin typeface="CS Avva Shenouda" pitchFamily="34" charset="0"/>
              </a:rPr>
              <a:t>Vai pe `vlimyn `w };e`otokoc @ Mari`a `;mau `n`Uioc :eoc.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3C36960-D218-9350-A479-ECDEBAA48959}"/>
              </a:ext>
            </a:extLst>
          </p:cNvPr>
          <p:cNvSpPr/>
          <p:nvPr/>
        </p:nvSpPr>
        <p:spPr>
          <a:xfrm>
            <a:off x="911424" y="4221088"/>
            <a:ext cx="10465163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C’est l’image de la mère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Marie mère du Fils de Dieu.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95FBFC0D-2228-1761-D31F-5DC587B02443}"/>
              </a:ext>
            </a:extLst>
          </p:cNvPr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</a:t>
            </a:r>
            <a:r>
              <a:rPr lang="it-IT" sz="2133" dirty="0">
                <a:solidFill>
                  <a:prstClr val="white"/>
                </a:solidFill>
                <a:latin typeface="Avva_Marcos" panose="04020500000000000000" pitchFamily="82" charset="0"/>
              </a:rPr>
              <a:t>F</a:t>
            </a:r>
            <a:r>
              <a:rPr lang="it-IT" sz="2133" dirty="0">
                <a:solidFill>
                  <a:prstClr val="white"/>
                </a:solidFill>
                <a:latin typeface="CS Avva Shenouda" pitchFamily="34" charset="0"/>
              </a:rPr>
              <a:t>ai pe `vlimyn</a:t>
            </a:r>
            <a:endParaRPr lang="fr-FR" sz="2133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3" name="ZoneTexte 2">
            <a:hlinkClick r:id="rId2" action="ppaction://hlinksldjump"/>
            <a:extLst>
              <a:ext uri="{FF2B5EF4-FFF2-40B4-BE49-F238E27FC236}">
                <a16:creationId xmlns:a16="http://schemas.microsoft.com/office/drawing/2014/main" id="{0E113FF4-CF39-B45D-2248-441E0BA26045}"/>
              </a:ext>
            </a:extLst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</p:spTree>
    <p:extLst>
      <p:ext uri="{BB962C8B-B14F-4D97-AF65-F5344CB8AC3E}">
        <p14:creationId xmlns:p14="http://schemas.microsoft.com/office/powerpoint/2010/main" val="1461887815"/>
      </p:ext>
    </p:extLst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033875121"/>
      </p:ext>
    </p:extLst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28009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الآنَ وَكُلُّ أَوَانٍ وَإِلَى دَهْرِ الدُّهُورِ، آمِينَ،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Ke nun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a`i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ke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ictouc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e`wnac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twn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en-US" sz="4800" dirty="0" err="1">
                <a:solidFill>
                  <a:prstClr val="white"/>
                </a:solidFill>
                <a:latin typeface="CS Avva Shenouda" pitchFamily="34" charset="0"/>
              </a:rPr>
              <a:t>e</a:t>
            </a:r>
            <a:r>
              <a:rPr lang="en-US" sz="4800" err="1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en-US" sz="4800">
                <a:solidFill>
                  <a:prstClr val="white"/>
                </a:solidFill>
                <a:latin typeface="CS Avva Shenouda" pitchFamily="34" charset="0"/>
              </a:rPr>
              <a:t>wnwn @ `amyn @ =</a:t>
            </a:r>
            <a:r>
              <a:rPr lang="en-US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Maintenant et toujours et dans les siècles des siècles, amen,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5F5F1354-B9EA-4214-A937-13E95ED6AAAA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927950099"/>
      </p:ext>
    </p:extLst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4210336265"/>
      </p:ext>
    </p:extLst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2"/>
            <a:ext cx="5164616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`A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Doxa ci `o :eoc 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`ymwn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86363" y="3959185"/>
            <a:ext cx="8544949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</a:t>
            </a:r>
          </a:p>
        </p:txBody>
      </p:sp>
      <p:sp>
        <p:nvSpPr>
          <p:cNvPr id="8" name="ZoneTexte 7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1" name="ZoneTexte 10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2A939E67-F4EE-40E1-BACC-A929B55D9DA9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3021100490"/>
      </p:ext>
    </p:extLst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553200" y="340592"/>
            <a:ext cx="5475501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ar-EG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يَسُوعُ الْمَسِيحُ ابْنُ الله، دخل إلى الهيكل</a:t>
            </a:r>
            <a:r>
              <a:rPr lang="fr-FR" sz="5867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38331" y="332656"/>
            <a:ext cx="624069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afse 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eqoun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epiervei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" y="3959185"/>
            <a:ext cx="12192000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Jésus-Christ le Fils de Dieu, </a:t>
            </a:r>
          </a:p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S'est présenté au Temple.</a:t>
            </a:r>
          </a:p>
        </p:txBody>
      </p:sp>
      <p:sp>
        <p:nvSpPr>
          <p:cNvPr id="11" name="ZoneTexte 10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2" name="ZoneTexte 11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C24FAEE8-4CDF-432E-A63F-35E655907B81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222203148"/>
      </p:ext>
    </p:extLst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864085" y="340594"/>
            <a:ext cx="5164616" cy="37038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 rtl="1"/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</a:t>
            </a:r>
            <a:r>
              <a:rPr lang="fr-FR" sz="5867" dirty="0">
                <a:solidFill>
                  <a:prstClr val="white"/>
                </a:solidFill>
                <a:latin typeface="Calibri"/>
              </a:rPr>
              <a:t> 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الْمَجْدُ لِإِلَهِنَا، </a:t>
            </a:r>
            <a:r>
              <a:rPr lang="ar-EG" sz="5867" dirty="0" err="1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هَلِّلُويَا</a:t>
            </a:r>
            <a:r>
              <a:rPr lang="ar-EG" sz="5867" dirty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. يَسُوعُ الْمَسِيحُ ابْنُ الله، اِسْمَعْنَا وَارْحَمْنَا.</a:t>
            </a:r>
            <a:endParaRPr lang="fr-FR" sz="5867" dirty="0">
              <a:solidFill>
                <a:prstClr val="white"/>
              </a:solidFill>
              <a:latin typeface="Calibri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31371" y="332657"/>
            <a:ext cx="6240693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¿ `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</a:t>
            </a:r>
            <a:r>
              <a:rPr lang="pt-BR" sz="4800">
                <a:solidFill>
                  <a:prstClr val="white"/>
                </a:solidFill>
                <a:latin typeface="CS Avva Shenouda" pitchFamily="34" charset="0"/>
              </a:rPr>
              <a:t>=l @ =</a:t>
            </a:r>
            <a:r>
              <a:rPr lang="pt-BR" sz="4800" dirty="0">
                <a:solidFill>
                  <a:prstClr val="white"/>
                </a:solidFill>
                <a:latin typeface="CS Avva Shenouda" pitchFamily="34" charset="0"/>
              </a:rPr>
              <a:t>a=l. P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i`wou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va 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Pennou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] pe @ =</a:t>
            </a:r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a=l.</a:t>
            </a: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I=y=c P=,=c `</a:t>
            </a:r>
            <a:r>
              <a:rPr lang="fr-FR" sz="4800" dirty="0" err="1">
                <a:solidFill>
                  <a:prstClr val="white"/>
                </a:solidFill>
                <a:latin typeface="CS Avva Shenouda" pitchFamily="34" charset="0"/>
              </a:rPr>
              <a:t>Psyri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r>
              <a:rPr lang="fr-FR" sz="4800" dirty="0">
                <a:solidFill>
                  <a:prstClr val="white"/>
                </a:solidFill>
                <a:latin typeface="CS Avva Shenouda" pitchFamily="34" charset="0"/>
              </a:rPr>
              <a:t> `m`</a:t>
            </a:r>
            <a:r>
              <a:rPr lang="fr-FR" sz="4800">
                <a:solidFill>
                  <a:prstClr val="white"/>
                </a:solidFill>
                <a:latin typeface="CS Avva Shenouda" pitchFamily="34" charset="0"/>
              </a:rPr>
              <a:t>V} @ cwtem</a:t>
            </a:r>
            <a:r>
              <a:rPr lang="fi-FI" sz="4800">
                <a:solidFill>
                  <a:prstClr val="white"/>
                </a:solidFill>
                <a:latin typeface="CS Avva Shenouda" pitchFamily="34" charset="0"/>
              </a:rPr>
              <a:t> </a:t>
            </a:r>
            <a:r>
              <a:rPr lang="fi-FI" sz="4800" dirty="0">
                <a:solidFill>
                  <a:prstClr val="white"/>
                </a:solidFill>
                <a:latin typeface="CS Avva Shenouda" pitchFamily="34" charset="0"/>
              </a:rPr>
              <a:t>`eron ouoh nai nan.</a:t>
            </a:r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  <a:p>
            <a:pPr algn="just" defTabSz="1219170"/>
            <a:endParaRPr lang="fr-FR" sz="4800" dirty="0">
              <a:solidFill>
                <a:prstClr val="white"/>
              </a:solidFill>
              <a:latin typeface="CS Avva Shenouda" pitchFamily="34" charset="0"/>
            </a:endParaRPr>
          </a:p>
        </p:txBody>
      </p:sp>
      <p:sp>
        <p:nvSpPr>
          <p:cNvPr id="17" name="ZoneTexte 16"/>
          <p:cNvSpPr txBox="1"/>
          <p:nvPr/>
        </p:nvSpPr>
        <p:spPr>
          <a:xfrm>
            <a:off x="1199456" y="6436597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Psaume 150</a:t>
            </a:r>
            <a:r>
              <a:rPr lang="fr-FR" sz="2133" dirty="0">
                <a:solidFill>
                  <a:prstClr val="white"/>
                </a:solidFill>
                <a:latin typeface="CS Avva Shenouda" panose="020B7200000000000000" pitchFamily="34" charset="0"/>
              </a:rPr>
              <a:t> </a:t>
            </a:r>
          </a:p>
        </p:txBody>
      </p:sp>
      <p:sp>
        <p:nvSpPr>
          <p:cNvPr id="18" name="ZoneTexte 1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19" name="Rectangle 18"/>
          <p:cNvSpPr/>
          <p:nvPr/>
        </p:nvSpPr>
        <p:spPr>
          <a:xfrm>
            <a:off x="1391477" y="3959186"/>
            <a:ext cx="9793088" cy="20622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fr-FR" sz="4267" b="1" dirty="0">
                <a:solidFill>
                  <a:prstClr val="white"/>
                </a:solidFill>
                <a:latin typeface="Book Antiqua" pitchFamily="18" charset="0"/>
              </a:rPr>
              <a:t>Alléluia, alléluia. Gloire soit à notre Dieu, alléluia. Jésus-Christ Fils de Dieu, écoute-nous et aie pitié de nous.</a:t>
            </a:r>
          </a:p>
        </p:txBody>
      </p:sp>
      <p:sp>
        <p:nvSpPr>
          <p:cNvPr id="9" name="ZoneTexte 8">
            <a:hlinkClick r:id="rId3" action="ppaction://hlinksldjump"/>
            <a:extLst>
              <a:ext uri="{FF2B5EF4-FFF2-40B4-BE49-F238E27FC236}">
                <a16:creationId xmlns:a16="http://schemas.microsoft.com/office/drawing/2014/main" id="{3D5CC2C0-E7BB-4845-B35D-7514E47FA6D9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589867703"/>
      </p:ext>
    </p:extLst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ZoneTexte 7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defTabSz="1219170"/>
            <a:r>
              <a:rPr lang="fr-FR" sz="2133" dirty="0">
                <a:solidFill>
                  <a:prstClr val="white"/>
                </a:solidFill>
                <a:latin typeface="Book Antiqua" pitchFamily="18" charset="0"/>
              </a:rPr>
              <a:t>Chants de l'Eucharistie et des Saints • Fête de l'entrée au Temple</a:t>
            </a:r>
          </a:p>
        </p:txBody>
      </p:sp>
      <p:sp>
        <p:nvSpPr>
          <p:cNvPr id="9" name="ZoneTexte 8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2133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5" name="Rectangle 4"/>
          <p:cNvSpPr/>
          <p:nvPr/>
        </p:nvSpPr>
        <p:spPr>
          <a:xfrm>
            <a:off x="431373" y="620688"/>
            <a:ext cx="11491415" cy="189808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5867" dirty="0">
                <a:solidFill>
                  <a:prstClr val="white"/>
                </a:solidFill>
                <a:latin typeface="Book Antiqua" pitchFamily="18" charset="0"/>
              </a:rPr>
              <a:t>Fête de la entrée du Christ au Temple</a:t>
            </a:r>
            <a:endParaRPr lang="fr-FR" sz="58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56762" y="3556174"/>
            <a:ext cx="11491415" cy="14056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1219170"/>
            <a:r>
              <a:rPr lang="it-IT" sz="4267" dirty="0">
                <a:solidFill>
                  <a:prstClr val="white"/>
                </a:solidFill>
                <a:latin typeface="Book Antiqua" pitchFamily="18" charset="0"/>
              </a:rPr>
              <a:t>Cantique pour la </a:t>
            </a:r>
          </a:p>
          <a:p>
            <a:pPr algn="ctr" defTabSz="1219170"/>
            <a:r>
              <a:rPr lang="it-IT" sz="4267" dirty="0">
                <a:solidFill>
                  <a:prstClr val="white"/>
                </a:solidFill>
                <a:latin typeface="Book Antiqua" pitchFamily="18" charset="0"/>
              </a:rPr>
              <a:t>Fête de l'entrée au Temple</a:t>
            </a:r>
            <a:endParaRPr lang="fr-FR" sz="4267" dirty="0">
              <a:solidFill>
                <a:prstClr val="white"/>
              </a:solidFill>
              <a:latin typeface="Book Antiqua" pitchFamily="18" charset="0"/>
            </a:endParaRPr>
          </a:p>
        </p:txBody>
      </p:sp>
      <p:sp>
        <p:nvSpPr>
          <p:cNvPr id="11" name="ZoneTexte 10">
            <a:hlinkClick r:id="rId3" action="ppaction://hlinksldjump"/>
            <a:extLst>
              <a:ext uri="{FF2B5EF4-FFF2-40B4-BE49-F238E27FC236}">
                <a16:creationId xmlns:a16="http://schemas.microsoft.com/office/drawing/2014/main" id="{2D020116-8CDD-4020-92E8-768429B038DF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1690189817"/>
      </p:ext>
    </p:extLst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3"/>
          <p:cNvSpPr>
            <a:spLocks noGrp="1" noChangeArrowheads="1"/>
          </p:cNvSpPr>
          <p:nvPr>
            <p:ph type="title"/>
          </p:nvPr>
        </p:nvSpPr>
        <p:spPr>
          <a:xfrm>
            <a:off x="47328" y="0"/>
            <a:ext cx="12144672" cy="633413"/>
          </a:xfrm>
        </p:spPr>
        <p:txBody>
          <a:bodyPr/>
          <a:lstStyle/>
          <a:p>
            <a:pPr rtl="0" eaLnBrk="1" hangingPunct="1"/>
            <a:r>
              <a:rPr lang="fr-FR" sz="4400" b="1" dirty="0">
                <a:solidFill>
                  <a:srgbClr val="FF9900"/>
                </a:solidFill>
              </a:rPr>
              <a:t>Cantique pour la Fête de l’entrée au Temple</a:t>
            </a:r>
            <a:endParaRPr lang="ar-SA" sz="4400" b="1" dirty="0">
              <a:solidFill>
                <a:srgbClr val="FF9900"/>
              </a:solidFill>
            </a:endParaRP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27001" y="692697"/>
          <a:ext cx="12113684" cy="5824843"/>
        </p:xfrm>
        <a:graphic>
          <a:graphicData uri="http://schemas.openxmlformats.org/drawingml/2006/table">
            <a:tbl>
              <a:tblPr rtl="1"/>
              <a:tblGrid>
                <a:gridCol w="610828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00539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9443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2. Saint Siméon le prêtre servait Dieu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Les Écritures, il traduisait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"Et Vierge enfante" lurent ses yeux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Et Siméon, surpris, doutait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</a:t>
                      </a: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1. Béni soit le Seigneur Emmanuel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Poussière et cendre nous étions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Il nous redonne Vie éternelle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il L'a vu, Saint Siméon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88047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4. Le Créateur, le Dieu de Vie naîtra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De Vierge pure sanctifiée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Roi de Paix, tu porteras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L'Enfant divin, tu vas bercer"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23" marB="45723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3. Alors à Siméon, l'Esprit Saint a dit :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"Et tu ne verras pas la mort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Avant de voir le Christ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Arial" charset="0"/>
                          <a:ea typeface="+mn-ea"/>
                          <a:cs typeface="Arial" charset="0"/>
                        </a:rPr>
                        <a:t> Le Dieu vivant qui a pris corps</a:t>
                      </a:r>
                    </a:p>
                  </a:txBody>
                  <a:tcPr marL="121925" marR="121925" marT="45723" marB="45723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8" name="ZoneTexte 7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Fête de l'entrée au Temple</a:t>
            </a:r>
          </a:p>
        </p:txBody>
      </p:sp>
      <p:sp>
        <p:nvSpPr>
          <p:cNvPr id="10" name="ZoneTexte 9">
            <a:hlinkClick r:id="rId3" action="ppaction://hlinksldjump"/>
            <a:extLst>
              <a:ext uri="{FF2B5EF4-FFF2-40B4-BE49-F238E27FC236}">
                <a16:creationId xmlns:a16="http://schemas.microsoft.com/office/drawing/2014/main" id="{2EE3C8A7-06CF-42BE-A2B3-8DCD0F1AF8BA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446565392"/>
      </p:ext>
    </p:extLst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3341" y="116634"/>
          <a:ext cx="12113684" cy="6480175"/>
        </p:xfrm>
        <a:graphic>
          <a:graphicData uri="http://schemas.openxmlformats.org/drawingml/2006/table">
            <a:tbl>
              <a:tblPr rtl="1"/>
              <a:tblGrid>
                <a:gridCol w="6161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5266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096084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6. Et quand fut accompli le temps prescrit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Joseph et Marie prirent Jésus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À Dieu, ils L'offrent, au Temple ils prient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deux colombes leur sont vendues</a:t>
                      </a:r>
                      <a:endParaRPr kumimoji="0" lang="fr-FR" sz="27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5. Le jour tant attendu, l'ange avertit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Marie la Vierge étonnée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Qui mit au monde le Saint Messie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Celui Qui nous a rachetés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38409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8. "Mes yeux voient le salut du monde" il dit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"Certains par Lui chuteront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L'épée transperce cœur de Marie"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Vierge écouta Saint Siméon</a:t>
                      </a:r>
                    </a:p>
                  </a:txBody>
                  <a:tcPr marL="121925" marR="121925" marT="45716" marB="45716" horzOverflow="overflow">
                    <a:lnL cap="flat"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7. Au Temple, Siméon fut attiré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Par l'Esprit Saint, il fut conduit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L'Enfant Jésus, il a porté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27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Et Sa Lumière l'a ébloui </a:t>
                      </a:r>
                    </a:p>
                  </a:txBody>
                  <a:tcPr marL="121925" marR="121925" marT="45716" marB="45716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Fête de l'entrée au Temple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BA03F582-8946-47EB-A919-6DE581E572A3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4084494656"/>
      </p:ext>
    </p:extLst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>
              <a:buFontTx/>
              <a:buNone/>
            </a:pPr>
            <a:r>
              <a:rPr lang="fr-CA" sz="3467">
                <a:solidFill>
                  <a:schemeClr val="bg1"/>
                </a:solidFill>
              </a:rPr>
              <a:t>	</a:t>
            </a:r>
            <a:endParaRPr lang="en-CA" sz="3467" b="1">
              <a:solidFill>
                <a:schemeClr val="bg1"/>
              </a:solidFill>
            </a:endParaRPr>
          </a:p>
        </p:txBody>
      </p:sp>
      <p:graphicFrame>
        <p:nvGraphicFramePr>
          <p:cNvPr id="4566685" name="Group 669"/>
          <p:cNvGraphicFramePr>
            <a:graphicFrameLocks noGrp="1"/>
          </p:cNvGraphicFramePr>
          <p:nvPr>
            <p:ph sz="half" idx="2"/>
          </p:nvPr>
        </p:nvGraphicFramePr>
        <p:xfrm>
          <a:off x="1487488" y="1411733"/>
          <a:ext cx="10273141" cy="6481763"/>
        </p:xfrm>
        <a:graphic>
          <a:graphicData uri="http://schemas.openxmlformats.org/drawingml/2006/table">
            <a:tbl>
              <a:tblPr rtl="1"/>
              <a:tblGrid>
                <a:gridCol w="1027314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648176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9. </a:t>
                      </a:r>
                      <a:r>
                        <a:rPr kumimoji="0" lang="fr-FR" sz="3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Or au Temple, Anne servait, jeûnait, priait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D'âge avancé, Anne éblouie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Arial" charset="0"/>
                          <a:cs typeface="Arial" charset="0"/>
                        </a:rPr>
                        <a:t> Vit la Lumière, le Roi de Paix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Afse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eqoun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 `</a:t>
                      </a:r>
                      <a:r>
                        <a:rPr kumimoji="0" lang="fr-FR" sz="3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epiervei</a:t>
                      </a:r>
                      <a:r>
                        <a:rPr kumimoji="0" lang="fr-FR" sz="3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CS Avva Shenouda" panose="020B7200000000000000" pitchFamily="34" charset="0"/>
                          <a:cs typeface="Arial" charset="0"/>
                        </a:rPr>
                        <a:t>.</a:t>
                      </a:r>
                      <a:endParaRPr kumimoji="0" lang="fr-FR" sz="3200" b="1" i="0" u="none" strike="noStrike" cap="none" normalizeH="0" baseline="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CS Avva Shenouda" panose="020B7200000000000000" pitchFamily="34" charset="0"/>
                        <a:cs typeface="Arial" charset="0"/>
                      </a:endParaRPr>
                    </a:p>
                  </a:txBody>
                  <a:tcPr marL="121927" marR="121927" marT="45725" marB="45725" horzOverflow="overflow">
                    <a:lnL>
                      <a:noFill/>
                    </a:lnL>
                    <a:lnR>
                      <a:noFill/>
                    </a:lnR>
                    <a:lnT cap="flat"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5" name="ZoneTexte 4">
            <a:hlinkClick r:id="rId2" action="ppaction://hlinksldjump"/>
          </p:cNvPr>
          <p:cNvSpPr txBox="1"/>
          <p:nvPr/>
        </p:nvSpPr>
        <p:spPr>
          <a:xfrm>
            <a:off x="47328" y="6436600"/>
            <a:ext cx="1152128" cy="42056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fr-FR" sz="2133" kern="0" dirty="0">
                <a:solidFill>
                  <a:prstClr val="black"/>
                </a:solidFill>
                <a:latin typeface="Aharoni" pitchFamily="2" charset="-79"/>
                <a:cs typeface="Aharoni" pitchFamily="2" charset="-79"/>
              </a:rPr>
              <a:t>Menu</a:t>
            </a:r>
          </a:p>
        </p:txBody>
      </p:sp>
      <p:sp>
        <p:nvSpPr>
          <p:cNvPr id="7" name="ZoneTexte 6"/>
          <p:cNvSpPr txBox="1"/>
          <p:nvPr/>
        </p:nvSpPr>
        <p:spPr>
          <a:xfrm>
            <a:off x="1199456" y="6436598"/>
            <a:ext cx="10945216" cy="420564"/>
          </a:xfrm>
          <a:prstGeom prst="rect">
            <a:avLst/>
          </a:prstGeom>
          <a:gradFill rotWithShape="1">
            <a:gsLst>
              <a:gs pos="0">
                <a:srgbClr val="C0504D">
                  <a:shade val="51000"/>
                  <a:satMod val="130000"/>
                </a:srgbClr>
              </a:gs>
              <a:gs pos="80000">
                <a:srgbClr val="C0504D">
                  <a:shade val="93000"/>
                  <a:satMod val="130000"/>
                </a:srgbClr>
              </a:gs>
              <a:gs pos="100000">
                <a:srgbClr val="C0504D">
                  <a:shade val="94000"/>
                  <a:satMod val="135000"/>
                </a:srgbClr>
              </a:gs>
            </a:gsLst>
            <a:lin ang="16200000" scaled="0"/>
          </a:gradFill>
          <a:ln w="9525" cap="flat" cmpd="sng" algn="ctr">
            <a:solidFill>
              <a:srgbClr val="C0504D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wrap="square" rtlCol="0">
            <a:spAutoFit/>
          </a:bodyPr>
          <a:lstStyle/>
          <a:p>
            <a:pPr defTabSz="1219170">
              <a:defRPr/>
            </a:pPr>
            <a:r>
              <a:rPr lang="fr-FR" sz="2133" kern="0" dirty="0">
                <a:solidFill>
                  <a:prstClr val="white"/>
                </a:solidFill>
                <a:latin typeface="Book Antiqua" pitchFamily="18" charset="0"/>
                <a:cs typeface="Arial"/>
              </a:rPr>
              <a:t>Chants de l'Eucharistie et des Saints • Fête de l'entrée au Temple</a:t>
            </a:r>
          </a:p>
        </p:txBody>
      </p:sp>
      <p:sp>
        <p:nvSpPr>
          <p:cNvPr id="8" name="ZoneTexte 7">
            <a:hlinkClick r:id="rId3" action="ppaction://hlinksldjump"/>
            <a:extLst>
              <a:ext uri="{FF2B5EF4-FFF2-40B4-BE49-F238E27FC236}">
                <a16:creationId xmlns:a16="http://schemas.microsoft.com/office/drawing/2014/main" id="{127D40E6-AA1C-4A96-959F-36762E8069B6}"/>
              </a:ext>
            </a:extLst>
          </p:cNvPr>
          <p:cNvSpPr txBox="1"/>
          <p:nvPr/>
        </p:nvSpPr>
        <p:spPr>
          <a:xfrm>
            <a:off x="47332" y="6086902"/>
            <a:ext cx="3456381" cy="379656"/>
          </a:xfrm>
          <a:prstGeom prst="rect">
            <a:avLst/>
          </a:prstGeom>
          <a:ln w="25400"/>
        </p:spPr>
        <p:style>
          <a:lnRef idx="3">
            <a:schemeClr val="lt1"/>
          </a:lnRef>
          <a:fillRef idx="1">
            <a:schemeClr val="dk1"/>
          </a:fillRef>
          <a:effectRef idx="1">
            <a:schemeClr val="dk1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 defTabSz="1219170"/>
            <a:r>
              <a:rPr lang="fr-FR" sz="1867" dirty="0">
                <a:solidFill>
                  <a:prstClr val="white"/>
                </a:solidFill>
                <a:latin typeface="Aharoni" pitchFamily="2" charset="-79"/>
                <a:cs typeface="Aharoni" pitchFamily="2" charset="-79"/>
              </a:rPr>
              <a:t>Menu Fête entrée au Temple</a:t>
            </a:r>
          </a:p>
        </p:txBody>
      </p:sp>
    </p:spTree>
    <p:extLst>
      <p:ext uri="{BB962C8B-B14F-4D97-AF65-F5344CB8AC3E}">
        <p14:creationId xmlns:p14="http://schemas.microsoft.com/office/powerpoint/2010/main" val="251420822"/>
      </p:ext>
    </p:extLst>
  </p:cSld>
  <p:clrMapOvr>
    <a:masterClrMapping/>
  </p:clrMapOvr>
</p:sld>
</file>

<file path=ppt/theme/theme1.xml><?xml version="1.0" encoding="utf-8"?>
<a:theme xmlns:a="http://schemas.openxmlformats.org/drawingml/2006/main" name="1_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_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r" defTabSz="914400" rtl="1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r" defTabSz="914400" rtl="1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1_Default Design">
  <a:themeElements>
    <a:clrScheme name="Default Design 9">
      <a:dk1>
        <a:srgbClr val="808080"/>
      </a:dk1>
      <a:lt1>
        <a:srgbClr val="FFFFFF"/>
      </a:lt1>
      <a:dk2>
        <a:srgbClr val="080808"/>
      </a:dk2>
      <a:lt2>
        <a:srgbClr val="000000"/>
      </a:lt2>
      <a:accent1>
        <a:srgbClr val="00CC99"/>
      </a:accent1>
      <a:accent2>
        <a:srgbClr val="3333CC"/>
      </a:accent2>
      <a:accent3>
        <a:srgbClr val="AAAAAA"/>
      </a:accent3>
      <a:accent4>
        <a:srgbClr val="DADADA"/>
      </a:accent4>
      <a:accent5>
        <a:srgbClr val="AAE2CA"/>
      </a:accent5>
      <a:accent6>
        <a:srgbClr val="2D2DB9"/>
      </a:accent6>
      <a:hlink>
        <a:srgbClr val="FFFF99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tabLst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ptic" pitchFamily="2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tabLst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optic" pitchFamily="2" charset="0"/>
            <a:cs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808080"/>
        </a:dk1>
        <a:lt1>
          <a:srgbClr val="FFFFFF"/>
        </a:lt1>
        <a:dk2>
          <a:srgbClr val="080808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808080"/>
        </a:dk1>
        <a:lt1>
          <a:srgbClr val="FFFFFF"/>
        </a:lt1>
        <a:dk2>
          <a:srgbClr val="080808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FFFF99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2_Default Design">
  <a:themeElements>
    <a:clrScheme name="Default Design 9">
      <a:dk1>
        <a:srgbClr val="808080"/>
      </a:dk1>
      <a:lt1>
        <a:srgbClr val="FFFFFF"/>
      </a:lt1>
      <a:dk2>
        <a:srgbClr val="080808"/>
      </a:dk2>
      <a:lt2>
        <a:srgbClr val="000000"/>
      </a:lt2>
      <a:accent1>
        <a:srgbClr val="00CC99"/>
      </a:accent1>
      <a:accent2>
        <a:srgbClr val="3333CC"/>
      </a:accent2>
      <a:accent3>
        <a:srgbClr val="AAAAAA"/>
      </a:accent3>
      <a:accent4>
        <a:srgbClr val="DADADA"/>
      </a:accent4>
      <a:accent5>
        <a:srgbClr val="AAE2CA"/>
      </a:accent5>
      <a:accent6>
        <a:srgbClr val="2D2DB9"/>
      </a:accent6>
      <a:hlink>
        <a:srgbClr val="FFFF99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solidFill>
          <a:schemeClr val="accent2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36000" tIns="36000" rIns="36000" bIns="36000" numCol="1" rtlCol="0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tabLst/>
          <a:defRPr kumimoji="0" sz="1000" b="0" i="0" u="none" strike="noStrike" cap="none" normalizeH="0" baseline="0" dirty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20000"/>
          </a:spcBef>
          <a:spcAft>
            <a:spcPct val="0"/>
          </a:spcAft>
          <a:buClrTx/>
          <a:buSzTx/>
          <a:buFontTx/>
          <a:buNone/>
          <a:tabLst/>
          <a:defRPr kumimoji="0" lang="en-US" sz="36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808080"/>
        </a:dk1>
        <a:lt1>
          <a:srgbClr val="FFFFFF"/>
        </a:lt1>
        <a:dk2>
          <a:srgbClr val="080808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808080"/>
        </a:dk1>
        <a:lt1>
          <a:srgbClr val="FFFFFF"/>
        </a:lt1>
        <a:dk2>
          <a:srgbClr val="080808"/>
        </a:dk2>
        <a:lt2>
          <a:srgbClr val="000000"/>
        </a:lt2>
        <a:accent1>
          <a:srgbClr val="00CC99"/>
        </a:accent1>
        <a:accent2>
          <a:srgbClr val="3333CC"/>
        </a:accent2>
        <a:accent3>
          <a:srgbClr val="AAA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FFFF99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17_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1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2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213464</Words>
  <Application>Microsoft Office PowerPoint</Application>
  <PresentationFormat>Grand écran</PresentationFormat>
  <Paragraphs>32356</Paragraphs>
  <Slides>2779</Slides>
  <Notes>20</Notes>
  <HiddenSlides>42</HiddenSlides>
  <MMClips>0</MMClips>
  <ScaleCrop>false</ScaleCrop>
  <HeadingPairs>
    <vt:vector size="6" baseType="variant">
      <vt:variant>
        <vt:lpstr>Polices utilisées</vt:lpstr>
      </vt:variant>
      <vt:variant>
        <vt:i4>12</vt:i4>
      </vt:variant>
      <vt:variant>
        <vt:lpstr>Thème</vt:lpstr>
      </vt:variant>
      <vt:variant>
        <vt:i4>6</vt:i4>
      </vt:variant>
      <vt:variant>
        <vt:lpstr>Titres des diapositives</vt:lpstr>
      </vt:variant>
      <vt:variant>
        <vt:i4>2779</vt:i4>
      </vt:variant>
    </vt:vector>
  </HeadingPairs>
  <TitlesOfParts>
    <vt:vector size="2797" baseType="lpstr">
      <vt:lpstr>Avva_Marcos</vt:lpstr>
      <vt:lpstr>Athanasius</vt:lpstr>
      <vt:lpstr>Calibri</vt:lpstr>
      <vt:lpstr>Times New Roman</vt:lpstr>
      <vt:lpstr>Book Antiqua</vt:lpstr>
      <vt:lpstr>Aptos</vt:lpstr>
      <vt:lpstr>CS Avva Shenouda</vt:lpstr>
      <vt:lpstr>Arial</vt:lpstr>
      <vt:lpstr>Dco</vt:lpstr>
      <vt:lpstr>CS New Athanasius</vt:lpstr>
      <vt:lpstr>Coptic</vt:lpstr>
      <vt:lpstr>Aharoni</vt:lpstr>
      <vt:lpstr>1_Thème Office</vt:lpstr>
      <vt:lpstr>2_Thème Office</vt:lpstr>
      <vt:lpstr>Default Design</vt:lpstr>
      <vt:lpstr>1_Default Design</vt:lpstr>
      <vt:lpstr>2_Default Design</vt:lpstr>
      <vt:lpstr>17_Thème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Ste. Vierge Marie (1) - مديح للقديسة العذراء مريم (١)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Ste. Vierge Marie (2) - مديح للقديسة العذراء مريم (٢)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 Écoute Peuple de Jésus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Notre Père qui es aux Cieux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Hosanna, Fils de David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Lors du Repas Sacré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ليل العشاء السري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Jésus Rédempteur t’invite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du Nayrouz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Sainte Croix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l’Avent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visite de Sainte Marie à Élisabeth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شهر كيهك : مديح خطرت حمامة في بيت زكريا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Paramoun de la Nativité - مديح برمون الميلاد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Nativité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Circoncision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Théophanie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Théophanie</vt:lpstr>
      <vt:lpstr>Présentation PowerPoint</vt:lpstr>
      <vt:lpstr>Présentation PowerPoint</vt:lpstr>
      <vt:lpstr>Présentation PowerPoint</vt:lpstr>
      <vt:lpstr>Présentation PowerPoint</vt:lpstr>
      <vt:lpstr>عيد الظهور الإلهي : مديح المجد لك يا رب الصباؤوت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des Noces de Cana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Jeûne de Ninive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l’entrée au Temple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de Miséricorde pour le Carême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Carême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Dimanche des Trésors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الأحد الأول من الصوم الكبير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Dimanche de la Tentation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للأحد الثاني من الصوم الكبير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Dimanche du Fils Prodigue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الأحد الثالث من الصوم الكبير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Dimanche de la Samaritaine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الأحد الرابع من الصوم الكبير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Dimanche du Paralytique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الأحد الخامس من الصوم الكبير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Dimanche de l’Aveugle-né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الأحد السادس من الصوم الكبير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l’Annonciation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Dimanche des Rameaux - مديح أحد الشعانين</vt:lpstr>
      <vt:lpstr>Présentation PowerPoint</vt:lpstr>
      <vt:lpstr>Présentation PowerPoint</vt:lpstr>
      <vt:lpstr>Cantique pour le Dimanche des Rameaux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Hosanna, Fils de David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Résurrection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l’Ascension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le Jeûne des Apôtres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l'entrée en Égypte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Transfiguration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l’Annonciation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Fête de la Nativité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la Résurrection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مديح لرئيس الملائكة الجليل ميخائيل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l’Archange Raphaël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Georges (1)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Georges (2)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Mercourios Aux-Deux-Épées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Mina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Sainte Damienne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Sainte Marina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Athanase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Antoine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Pichoï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Chenouté l’Archimandrite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Moïse le Noir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Saint Samuel le Confesseur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pour abba Abraam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Cantique au Saint pape Cyrille VI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Hymnes &amp; Glorifications de la Communion &amp; des Saints.</dc:title>
  <dc:creator>D.C.O. Anba Marc</dc:creator>
  <cp:lastModifiedBy>Oliver A.</cp:lastModifiedBy>
  <cp:revision>1806</cp:revision>
  <dcterms:created xsi:type="dcterms:W3CDTF">2025-11-06T13:41:59Z</dcterms:created>
  <dcterms:modified xsi:type="dcterms:W3CDTF">2026-08-07T14:07:23Z</dcterms:modified>
  <cp:category>D.C.O. Anba Marc - PPT.</cp:category>
</cp:coreProperties>
</file>